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2" r:id="rId2"/>
  </p:sldMasterIdLst>
  <p:notesMasterIdLst>
    <p:notesMasterId r:id="rId29"/>
  </p:notesMasterIdLst>
  <p:sldIdLst>
    <p:sldId id="397" r:id="rId3"/>
    <p:sldId id="398" r:id="rId4"/>
    <p:sldId id="399" r:id="rId5"/>
    <p:sldId id="282" r:id="rId6"/>
    <p:sldId id="279" r:id="rId7"/>
    <p:sldId id="259" r:id="rId8"/>
    <p:sldId id="260" r:id="rId9"/>
    <p:sldId id="276" r:id="rId10"/>
    <p:sldId id="261" r:id="rId11"/>
    <p:sldId id="284" r:id="rId12"/>
    <p:sldId id="275" r:id="rId13"/>
    <p:sldId id="289" r:id="rId14"/>
    <p:sldId id="285" r:id="rId15"/>
    <p:sldId id="286" r:id="rId16"/>
    <p:sldId id="287" r:id="rId17"/>
    <p:sldId id="288" r:id="rId18"/>
    <p:sldId id="277" r:id="rId19"/>
    <p:sldId id="283" r:id="rId20"/>
    <p:sldId id="278" r:id="rId21"/>
    <p:sldId id="262" r:id="rId22"/>
    <p:sldId id="280" r:id="rId23"/>
    <p:sldId id="281" r:id="rId24"/>
    <p:sldId id="290" r:id="rId25"/>
    <p:sldId id="291" r:id="rId26"/>
    <p:sldId id="292" r:id="rId27"/>
    <p:sldId id="273" r:id="rId28"/>
  </p:sldIdLst>
  <p:sldSz cx="12192000" cy="6858000"/>
  <p:notesSz cx="6858000" cy="9144000"/>
  <p:embeddedFontLst>
    <p:embeddedFont>
      <p:font typeface="Calibri" panose="020F0502020204030204" pitchFamily="34" charset="0"/>
      <p:regular r:id="rId30"/>
      <p:bold r:id="rId31"/>
      <p:italic r:id="rId32"/>
      <p:boldItalic r:id="rId33"/>
    </p:embeddedFont>
    <p:embeddedFont>
      <p:font typeface="Calibri Light" panose="020F0302020204030204" pitchFamily="34" charset="0"/>
      <p:regular r:id="rId34"/>
      <p:italic r:id="rId35"/>
    </p:embeddedFont>
    <p:embeddedFont>
      <p:font typeface="Chiller" panose="04020404031007020602" pitchFamily="82" charset="0"/>
      <p:regular r:id="rId36"/>
    </p:embeddedFont>
    <p:embeddedFont>
      <p:font typeface="Eras Demi ITC" panose="020B0805030504020804" pitchFamily="34"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22">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hZEVO6vdiM5vxzca4ejMCXS7iN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guide orient="horz" pos="212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customschemas.google.com/relationships/presentationmetadata" Target="metadata"/><Relationship Id="rId21" Type="http://schemas.openxmlformats.org/officeDocument/2006/relationships/slide" Target="slides/slide19.xml"/><Relationship Id="rId34"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8"/>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1081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2373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1239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1938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8783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3009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9" name="Google Shape;6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9845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9" name="Google Shape;6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5847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9" name="Google Shape;6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1403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0951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43282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65843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7522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00368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89030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5082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1102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9" name="Google Shape;6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9" name="Google Shape;6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324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641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自定义版式">
  <p:cSld name="自定义版式">
    <p:bg>
      <p:bgPr>
        <a:solidFill>
          <a:srgbClr val="404040"/>
        </a:solidFill>
        <a:effectLst/>
      </p:bgPr>
    </p:bg>
    <p:spTree>
      <p:nvGrpSpPr>
        <p:cNvPr id="1" name="Shape 13"/>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22E1E7-AF5D-63BD-19C8-F8F8C3B762C7}"/>
              </a:ext>
            </a:extLst>
          </p:cNvPr>
          <p:cNvSpPr>
            <a:spLocks noGrp="1"/>
          </p:cNvSpPr>
          <p:nvPr>
            <p:ph type="dt" sz="half" idx="10"/>
          </p:nvPr>
        </p:nvSpPr>
        <p:spPr/>
        <p:txBody>
          <a:bodyPr/>
          <a:lstStyle/>
          <a:p>
            <a:fld id="{D3287D37-526D-45A2-AA7C-3CFBDEE149EB}" type="datetimeFigureOut">
              <a:rPr lang="en-US" smtClean="0"/>
              <a:t>9/1/2023</a:t>
            </a:fld>
            <a:endParaRPr lang="en-US"/>
          </a:p>
        </p:txBody>
      </p:sp>
      <p:sp>
        <p:nvSpPr>
          <p:cNvPr id="3" name="Footer Placeholder 2">
            <a:extLst>
              <a:ext uri="{FF2B5EF4-FFF2-40B4-BE49-F238E27FC236}">
                <a16:creationId xmlns:a16="http://schemas.microsoft.com/office/drawing/2014/main" id="{572A16EE-0DA5-07AE-BA54-347B941D45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BACDD6-9847-52C9-224E-3A7E98AD9200}"/>
              </a:ext>
            </a:extLst>
          </p:cNvPr>
          <p:cNvSpPr>
            <a:spLocks noGrp="1"/>
          </p:cNvSpPr>
          <p:nvPr>
            <p:ph type="sldNum" sz="quarter" idx="12"/>
          </p:nvPr>
        </p:nvSpPr>
        <p:spPr/>
        <p:txBody>
          <a:bodyPr/>
          <a:lstStyle/>
          <a:p>
            <a:fld id="{D3D5C286-C6CE-4855-A3F7-44FEAFBF7BEE}" type="slidenum">
              <a:rPr lang="en-US" smtClean="0"/>
              <a:t>‹#›</a:t>
            </a:fld>
            <a:endParaRPr lang="en-US"/>
          </a:p>
        </p:txBody>
      </p:sp>
    </p:spTree>
    <p:extLst>
      <p:ext uri="{BB962C8B-B14F-4D97-AF65-F5344CB8AC3E}">
        <p14:creationId xmlns:p14="http://schemas.microsoft.com/office/powerpoint/2010/main" val="546857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AEA26-86FE-2D91-E9B4-11D3C85B7C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7CC8FF-F2CE-DB23-3457-16FE8867E7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5F1FA8-7FD0-6D20-747E-4DC582A06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5AD9F6-1C0F-38B3-575E-2BF103A02651}"/>
              </a:ext>
            </a:extLst>
          </p:cNvPr>
          <p:cNvSpPr>
            <a:spLocks noGrp="1"/>
          </p:cNvSpPr>
          <p:nvPr>
            <p:ph type="dt" sz="half" idx="10"/>
          </p:nvPr>
        </p:nvSpPr>
        <p:spPr/>
        <p:txBody>
          <a:bodyPr/>
          <a:lstStyle/>
          <a:p>
            <a:fld id="{D3287D37-526D-45A2-AA7C-3CFBDEE149EB}" type="datetimeFigureOut">
              <a:rPr lang="en-US" smtClean="0"/>
              <a:t>9/1/2023</a:t>
            </a:fld>
            <a:endParaRPr lang="en-US"/>
          </a:p>
        </p:txBody>
      </p:sp>
      <p:sp>
        <p:nvSpPr>
          <p:cNvPr id="6" name="Footer Placeholder 5">
            <a:extLst>
              <a:ext uri="{FF2B5EF4-FFF2-40B4-BE49-F238E27FC236}">
                <a16:creationId xmlns:a16="http://schemas.microsoft.com/office/drawing/2014/main" id="{2D922BEA-4CC4-02BB-6064-13B4E05141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3EF479-E53B-8FA0-9FF1-209F9775BF61}"/>
              </a:ext>
            </a:extLst>
          </p:cNvPr>
          <p:cNvSpPr>
            <a:spLocks noGrp="1"/>
          </p:cNvSpPr>
          <p:nvPr>
            <p:ph type="sldNum" sz="quarter" idx="12"/>
          </p:nvPr>
        </p:nvSpPr>
        <p:spPr/>
        <p:txBody>
          <a:bodyPr/>
          <a:lstStyle/>
          <a:p>
            <a:fld id="{D3D5C286-C6CE-4855-A3F7-44FEAFBF7BEE}" type="slidenum">
              <a:rPr lang="en-US" smtClean="0"/>
              <a:t>‹#›</a:t>
            </a:fld>
            <a:endParaRPr lang="en-US"/>
          </a:p>
        </p:txBody>
      </p:sp>
    </p:spTree>
    <p:extLst>
      <p:ext uri="{BB962C8B-B14F-4D97-AF65-F5344CB8AC3E}">
        <p14:creationId xmlns:p14="http://schemas.microsoft.com/office/powerpoint/2010/main" val="2229396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2455B-91DA-56A2-7312-43072BD188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FD72D7-7F46-345C-C45F-948847D3E4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A779B2-8219-7648-3A53-B756E4E396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86A186-BE3C-DF11-4E76-3A7E43C2F1C5}"/>
              </a:ext>
            </a:extLst>
          </p:cNvPr>
          <p:cNvSpPr>
            <a:spLocks noGrp="1"/>
          </p:cNvSpPr>
          <p:nvPr>
            <p:ph type="dt" sz="half" idx="10"/>
          </p:nvPr>
        </p:nvSpPr>
        <p:spPr/>
        <p:txBody>
          <a:bodyPr/>
          <a:lstStyle/>
          <a:p>
            <a:fld id="{D3287D37-526D-45A2-AA7C-3CFBDEE149EB}" type="datetimeFigureOut">
              <a:rPr lang="en-US" smtClean="0"/>
              <a:t>9/1/2023</a:t>
            </a:fld>
            <a:endParaRPr lang="en-US"/>
          </a:p>
        </p:txBody>
      </p:sp>
      <p:sp>
        <p:nvSpPr>
          <p:cNvPr id="6" name="Footer Placeholder 5">
            <a:extLst>
              <a:ext uri="{FF2B5EF4-FFF2-40B4-BE49-F238E27FC236}">
                <a16:creationId xmlns:a16="http://schemas.microsoft.com/office/drawing/2014/main" id="{67E6DF19-466D-ACA3-0DB6-77305CA245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E8DE2A-A864-3AE1-714B-9D60094E0B6E}"/>
              </a:ext>
            </a:extLst>
          </p:cNvPr>
          <p:cNvSpPr>
            <a:spLocks noGrp="1"/>
          </p:cNvSpPr>
          <p:nvPr>
            <p:ph type="sldNum" sz="quarter" idx="12"/>
          </p:nvPr>
        </p:nvSpPr>
        <p:spPr/>
        <p:txBody>
          <a:bodyPr/>
          <a:lstStyle/>
          <a:p>
            <a:fld id="{D3D5C286-C6CE-4855-A3F7-44FEAFBF7BEE}" type="slidenum">
              <a:rPr lang="en-US" smtClean="0"/>
              <a:t>‹#›</a:t>
            </a:fld>
            <a:endParaRPr lang="en-US"/>
          </a:p>
        </p:txBody>
      </p:sp>
    </p:spTree>
    <p:extLst>
      <p:ext uri="{BB962C8B-B14F-4D97-AF65-F5344CB8AC3E}">
        <p14:creationId xmlns:p14="http://schemas.microsoft.com/office/powerpoint/2010/main" val="3476347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B751F-40BE-AE28-1D9F-734342003E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15784C-CBC6-1DDE-C20A-9F1448189F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9DA47-4635-8CF1-F2D8-3760D4F836C3}"/>
              </a:ext>
            </a:extLst>
          </p:cNvPr>
          <p:cNvSpPr>
            <a:spLocks noGrp="1"/>
          </p:cNvSpPr>
          <p:nvPr>
            <p:ph type="dt" sz="half" idx="10"/>
          </p:nvPr>
        </p:nvSpPr>
        <p:spPr/>
        <p:txBody>
          <a:bodyPr/>
          <a:lstStyle/>
          <a:p>
            <a:fld id="{D3287D37-526D-45A2-AA7C-3CFBDEE149EB}" type="datetimeFigureOut">
              <a:rPr lang="en-US" smtClean="0"/>
              <a:t>9/1/2023</a:t>
            </a:fld>
            <a:endParaRPr lang="en-US"/>
          </a:p>
        </p:txBody>
      </p:sp>
      <p:sp>
        <p:nvSpPr>
          <p:cNvPr id="5" name="Footer Placeholder 4">
            <a:extLst>
              <a:ext uri="{FF2B5EF4-FFF2-40B4-BE49-F238E27FC236}">
                <a16:creationId xmlns:a16="http://schemas.microsoft.com/office/drawing/2014/main" id="{0AF772A9-BA15-1289-0AE7-6E0F72040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362CE9-71F0-5F07-2611-2AB99739BC39}"/>
              </a:ext>
            </a:extLst>
          </p:cNvPr>
          <p:cNvSpPr>
            <a:spLocks noGrp="1"/>
          </p:cNvSpPr>
          <p:nvPr>
            <p:ph type="sldNum" sz="quarter" idx="12"/>
          </p:nvPr>
        </p:nvSpPr>
        <p:spPr/>
        <p:txBody>
          <a:bodyPr/>
          <a:lstStyle/>
          <a:p>
            <a:fld id="{D3D5C286-C6CE-4855-A3F7-44FEAFBF7BEE}" type="slidenum">
              <a:rPr lang="en-US" smtClean="0"/>
              <a:t>‹#›</a:t>
            </a:fld>
            <a:endParaRPr lang="en-US"/>
          </a:p>
        </p:txBody>
      </p:sp>
    </p:spTree>
    <p:extLst>
      <p:ext uri="{BB962C8B-B14F-4D97-AF65-F5344CB8AC3E}">
        <p14:creationId xmlns:p14="http://schemas.microsoft.com/office/powerpoint/2010/main" val="23138897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B28EDF-9369-EA32-51FC-A00C493D2F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763065-CFDA-B0A5-70E8-68EFE69667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A4BE7D-3D1C-B8A0-9718-9A597A628E9A}"/>
              </a:ext>
            </a:extLst>
          </p:cNvPr>
          <p:cNvSpPr>
            <a:spLocks noGrp="1"/>
          </p:cNvSpPr>
          <p:nvPr>
            <p:ph type="dt" sz="half" idx="10"/>
          </p:nvPr>
        </p:nvSpPr>
        <p:spPr/>
        <p:txBody>
          <a:bodyPr/>
          <a:lstStyle/>
          <a:p>
            <a:fld id="{D3287D37-526D-45A2-AA7C-3CFBDEE149EB}" type="datetimeFigureOut">
              <a:rPr lang="en-US" smtClean="0"/>
              <a:t>9/1/2023</a:t>
            </a:fld>
            <a:endParaRPr lang="en-US"/>
          </a:p>
        </p:txBody>
      </p:sp>
      <p:sp>
        <p:nvSpPr>
          <p:cNvPr id="5" name="Footer Placeholder 4">
            <a:extLst>
              <a:ext uri="{FF2B5EF4-FFF2-40B4-BE49-F238E27FC236}">
                <a16:creationId xmlns:a16="http://schemas.microsoft.com/office/drawing/2014/main" id="{5CF3F360-5C08-F8BD-0B86-CD3A5AEE06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955B6-0A13-E4D0-D94B-B4F7A83B8841}"/>
              </a:ext>
            </a:extLst>
          </p:cNvPr>
          <p:cNvSpPr>
            <a:spLocks noGrp="1"/>
          </p:cNvSpPr>
          <p:nvPr>
            <p:ph type="sldNum" sz="quarter" idx="12"/>
          </p:nvPr>
        </p:nvSpPr>
        <p:spPr/>
        <p:txBody>
          <a:bodyPr/>
          <a:lstStyle/>
          <a:p>
            <a:fld id="{D3D5C286-C6CE-4855-A3F7-44FEAFBF7BEE}" type="slidenum">
              <a:rPr lang="en-US" smtClean="0"/>
              <a:t>‹#›</a:t>
            </a:fld>
            <a:endParaRPr lang="en-US"/>
          </a:p>
        </p:txBody>
      </p:sp>
    </p:spTree>
    <p:extLst>
      <p:ext uri="{BB962C8B-B14F-4D97-AF65-F5344CB8AC3E}">
        <p14:creationId xmlns:p14="http://schemas.microsoft.com/office/powerpoint/2010/main" val="3464563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幻灯片">
  <p:cSld name="标题幻灯片">
    <p:spTree>
      <p:nvGrpSpPr>
        <p:cNvPr id="1" name="Shape 14"/>
        <p:cNvGrpSpPr/>
        <p:nvPr/>
      </p:nvGrpSpPr>
      <p:grpSpPr>
        <a:xfrm>
          <a:off x="0" y="0"/>
          <a:ext cx="0" cy="0"/>
          <a:chOff x="0" y="0"/>
          <a:chExt cx="0" cy="0"/>
        </a:xfrm>
      </p:grpSpPr>
      <p:sp>
        <p:nvSpPr>
          <p:cNvPr id="15" name="Google Shape;15;p21"/>
          <p:cNvSpPr txBox="1">
            <a:spLocks noGrp="1"/>
          </p:cNvSpPr>
          <p:nvPr>
            <p:ph type="title"/>
          </p:nvPr>
        </p:nvSpPr>
        <p:spPr>
          <a:xfrm>
            <a:off x="489857" y="234496"/>
            <a:ext cx="4750435" cy="368300"/>
          </a:xfrm>
          <a:prstGeom prst="rect">
            <a:avLst/>
          </a:prstGeom>
          <a:noFill/>
          <a:ln>
            <a:noFill/>
          </a:ln>
        </p:spPr>
        <p:txBody>
          <a:bodyPr spcFirstLastPara="1" wrap="square" lIns="91425" tIns="45700" rIns="91425" bIns="45700" anchor="t" anchorCtr="0">
            <a:spAutoFit/>
          </a:bodyPr>
          <a:lstStyle>
            <a:lvl1pPr marR="0" lvl="0" algn="l" rtl="0">
              <a:lnSpc>
                <a:spcPct val="90000"/>
              </a:lnSpc>
              <a:spcBef>
                <a:spcPts val="0"/>
              </a:spcBef>
              <a:spcAft>
                <a:spcPts val="0"/>
              </a:spcAft>
              <a:buClr>
                <a:srgbClr val="FDFDFD"/>
              </a:buClr>
              <a:buSzPts val="2000"/>
              <a:buFont typeface="Arial"/>
              <a:buNone/>
              <a:defRPr sz="2000" b="1" i="0" u="none" strike="noStrike" cap="none">
                <a:solidFill>
                  <a:srgbClr val="FDFDFD"/>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9F3E4-3F28-BDB6-D3F4-4660D34E05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2EFBA2-C577-AA5C-0F32-7819852732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1AD057-092A-38FE-D1BB-40E52D4B2753}"/>
              </a:ext>
            </a:extLst>
          </p:cNvPr>
          <p:cNvSpPr>
            <a:spLocks noGrp="1"/>
          </p:cNvSpPr>
          <p:nvPr>
            <p:ph type="dt" sz="half" idx="10"/>
          </p:nvPr>
        </p:nvSpPr>
        <p:spPr/>
        <p:txBody>
          <a:bodyPr/>
          <a:lstStyle/>
          <a:p>
            <a:fld id="{D3287D37-526D-45A2-AA7C-3CFBDEE149EB}" type="datetimeFigureOut">
              <a:rPr lang="en-US" smtClean="0"/>
              <a:t>9/1/2023</a:t>
            </a:fld>
            <a:endParaRPr lang="en-US"/>
          </a:p>
        </p:txBody>
      </p:sp>
      <p:sp>
        <p:nvSpPr>
          <p:cNvPr id="5" name="Footer Placeholder 4">
            <a:extLst>
              <a:ext uri="{FF2B5EF4-FFF2-40B4-BE49-F238E27FC236}">
                <a16:creationId xmlns:a16="http://schemas.microsoft.com/office/drawing/2014/main" id="{CC076046-9ED0-F30E-D3A6-974D972935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E5A25-D5EF-C437-2FAF-F1268BFDE9FB}"/>
              </a:ext>
            </a:extLst>
          </p:cNvPr>
          <p:cNvSpPr>
            <a:spLocks noGrp="1"/>
          </p:cNvSpPr>
          <p:nvPr>
            <p:ph type="sldNum" sz="quarter" idx="12"/>
          </p:nvPr>
        </p:nvSpPr>
        <p:spPr/>
        <p:txBody>
          <a:bodyPr/>
          <a:lstStyle/>
          <a:p>
            <a:fld id="{D3D5C286-C6CE-4855-A3F7-44FEAFBF7BEE}" type="slidenum">
              <a:rPr lang="en-US" smtClean="0"/>
              <a:t>‹#›</a:t>
            </a:fld>
            <a:endParaRPr lang="en-US"/>
          </a:p>
        </p:txBody>
      </p:sp>
    </p:spTree>
    <p:extLst>
      <p:ext uri="{BB962C8B-B14F-4D97-AF65-F5344CB8AC3E}">
        <p14:creationId xmlns:p14="http://schemas.microsoft.com/office/powerpoint/2010/main" val="1181098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ADC03-61C8-85C4-D410-0A017614C0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0F7C66-D2C8-0AA1-E0E1-FD2E5ED42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3FFE0A-0B4E-3E30-D37C-76E2FDC9A95A}"/>
              </a:ext>
            </a:extLst>
          </p:cNvPr>
          <p:cNvSpPr>
            <a:spLocks noGrp="1"/>
          </p:cNvSpPr>
          <p:nvPr>
            <p:ph type="dt" sz="half" idx="10"/>
          </p:nvPr>
        </p:nvSpPr>
        <p:spPr/>
        <p:txBody>
          <a:bodyPr/>
          <a:lstStyle/>
          <a:p>
            <a:fld id="{D3287D37-526D-45A2-AA7C-3CFBDEE149EB}" type="datetimeFigureOut">
              <a:rPr lang="en-US" smtClean="0"/>
              <a:t>9/1/2023</a:t>
            </a:fld>
            <a:endParaRPr lang="en-US"/>
          </a:p>
        </p:txBody>
      </p:sp>
      <p:sp>
        <p:nvSpPr>
          <p:cNvPr id="5" name="Footer Placeholder 4">
            <a:extLst>
              <a:ext uri="{FF2B5EF4-FFF2-40B4-BE49-F238E27FC236}">
                <a16:creationId xmlns:a16="http://schemas.microsoft.com/office/drawing/2014/main" id="{F72335CB-CB01-E058-5ED8-D4A7C722F2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AC96E4-91A0-81A5-DA16-068FAEE130A5}"/>
              </a:ext>
            </a:extLst>
          </p:cNvPr>
          <p:cNvSpPr>
            <a:spLocks noGrp="1"/>
          </p:cNvSpPr>
          <p:nvPr>
            <p:ph type="sldNum" sz="quarter" idx="12"/>
          </p:nvPr>
        </p:nvSpPr>
        <p:spPr/>
        <p:txBody>
          <a:bodyPr/>
          <a:lstStyle/>
          <a:p>
            <a:fld id="{D3D5C286-C6CE-4855-A3F7-44FEAFBF7BEE}" type="slidenum">
              <a:rPr lang="en-US" smtClean="0"/>
              <a:t>‹#›</a:t>
            </a:fld>
            <a:endParaRPr lang="en-US"/>
          </a:p>
        </p:txBody>
      </p:sp>
    </p:spTree>
    <p:extLst>
      <p:ext uri="{BB962C8B-B14F-4D97-AF65-F5344CB8AC3E}">
        <p14:creationId xmlns:p14="http://schemas.microsoft.com/office/powerpoint/2010/main" val="4251278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C9437-81AF-ABF8-C503-E07E53E249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4D0494-6F46-D93A-A299-C569399790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102603-24F9-5643-BEF5-A771F37CF972}"/>
              </a:ext>
            </a:extLst>
          </p:cNvPr>
          <p:cNvSpPr>
            <a:spLocks noGrp="1"/>
          </p:cNvSpPr>
          <p:nvPr>
            <p:ph type="dt" sz="half" idx="10"/>
          </p:nvPr>
        </p:nvSpPr>
        <p:spPr/>
        <p:txBody>
          <a:bodyPr/>
          <a:lstStyle/>
          <a:p>
            <a:fld id="{D3287D37-526D-45A2-AA7C-3CFBDEE149EB}" type="datetimeFigureOut">
              <a:rPr lang="en-US" smtClean="0"/>
              <a:t>9/1/2023</a:t>
            </a:fld>
            <a:endParaRPr lang="en-US"/>
          </a:p>
        </p:txBody>
      </p:sp>
      <p:sp>
        <p:nvSpPr>
          <p:cNvPr id="5" name="Footer Placeholder 4">
            <a:extLst>
              <a:ext uri="{FF2B5EF4-FFF2-40B4-BE49-F238E27FC236}">
                <a16:creationId xmlns:a16="http://schemas.microsoft.com/office/drawing/2014/main" id="{5EF90747-1EEA-2C16-6809-F68656675D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B3F614-82DB-FD84-33D2-2A803FD3C149}"/>
              </a:ext>
            </a:extLst>
          </p:cNvPr>
          <p:cNvSpPr>
            <a:spLocks noGrp="1"/>
          </p:cNvSpPr>
          <p:nvPr>
            <p:ph type="sldNum" sz="quarter" idx="12"/>
          </p:nvPr>
        </p:nvSpPr>
        <p:spPr/>
        <p:txBody>
          <a:bodyPr/>
          <a:lstStyle/>
          <a:p>
            <a:fld id="{D3D5C286-C6CE-4855-A3F7-44FEAFBF7BEE}" type="slidenum">
              <a:rPr lang="en-US" smtClean="0"/>
              <a:t>‹#›</a:t>
            </a:fld>
            <a:endParaRPr lang="en-US"/>
          </a:p>
        </p:txBody>
      </p:sp>
    </p:spTree>
    <p:extLst>
      <p:ext uri="{BB962C8B-B14F-4D97-AF65-F5344CB8AC3E}">
        <p14:creationId xmlns:p14="http://schemas.microsoft.com/office/powerpoint/2010/main" val="1395003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D120E-0832-85DE-DAAE-7A4AF5B51F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1395A3-7A1F-BB75-E0C4-2A8EE73F5E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F2578D-7849-7754-CA58-751D8A187D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BB6FFD-A0A4-8DC1-9017-5D0F06EDCC52}"/>
              </a:ext>
            </a:extLst>
          </p:cNvPr>
          <p:cNvSpPr>
            <a:spLocks noGrp="1"/>
          </p:cNvSpPr>
          <p:nvPr>
            <p:ph type="dt" sz="half" idx="10"/>
          </p:nvPr>
        </p:nvSpPr>
        <p:spPr/>
        <p:txBody>
          <a:bodyPr/>
          <a:lstStyle/>
          <a:p>
            <a:fld id="{D3287D37-526D-45A2-AA7C-3CFBDEE149EB}" type="datetimeFigureOut">
              <a:rPr lang="en-US" smtClean="0"/>
              <a:t>9/1/2023</a:t>
            </a:fld>
            <a:endParaRPr lang="en-US"/>
          </a:p>
        </p:txBody>
      </p:sp>
      <p:sp>
        <p:nvSpPr>
          <p:cNvPr id="6" name="Footer Placeholder 5">
            <a:extLst>
              <a:ext uri="{FF2B5EF4-FFF2-40B4-BE49-F238E27FC236}">
                <a16:creationId xmlns:a16="http://schemas.microsoft.com/office/drawing/2014/main" id="{714FCB94-9D62-A843-0CEE-AAF24D1FA8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B524E8-D74E-85BF-7EFE-4DD2CC924F75}"/>
              </a:ext>
            </a:extLst>
          </p:cNvPr>
          <p:cNvSpPr>
            <a:spLocks noGrp="1"/>
          </p:cNvSpPr>
          <p:nvPr>
            <p:ph type="sldNum" sz="quarter" idx="12"/>
          </p:nvPr>
        </p:nvSpPr>
        <p:spPr/>
        <p:txBody>
          <a:bodyPr/>
          <a:lstStyle/>
          <a:p>
            <a:fld id="{D3D5C286-C6CE-4855-A3F7-44FEAFBF7BEE}" type="slidenum">
              <a:rPr lang="en-US" smtClean="0"/>
              <a:t>‹#›</a:t>
            </a:fld>
            <a:endParaRPr lang="en-US"/>
          </a:p>
        </p:txBody>
      </p:sp>
    </p:spTree>
    <p:extLst>
      <p:ext uri="{BB962C8B-B14F-4D97-AF65-F5344CB8AC3E}">
        <p14:creationId xmlns:p14="http://schemas.microsoft.com/office/powerpoint/2010/main" val="373479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5B58-3A55-F7D1-AC8C-1D89907E8B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2A94C5-16FB-F94C-E9DA-511777D205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11DA71-D945-3698-211D-16DAA3BE44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48AACE-7475-1AB6-0F0D-D0CF37BF3D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828E52-2D5D-F24C-64FF-C137F0F2D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6229BB-3724-1DF8-46C7-814C404B4FE6}"/>
              </a:ext>
            </a:extLst>
          </p:cNvPr>
          <p:cNvSpPr>
            <a:spLocks noGrp="1"/>
          </p:cNvSpPr>
          <p:nvPr>
            <p:ph type="dt" sz="half" idx="10"/>
          </p:nvPr>
        </p:nvSpPr>
        <p:spPr/>
        <p:txBody>
          <a:bodyPr/>
          <a:lstStyle/>
          <a:p>
            <a:fld id="{D3287D37-526D-45A2-AA7C-3CFBDEE149EB}" type="datetimeFigureOut">
              <a:rPr lang="en-US" smtClean="0"/>
              <a:t>9/1/2023</a:t>
            </a:fld>
            <a:endParaRPr lang="en-US"/>
          </a:p>
        </p:txBody>
      </p:sp>
      <p:sp>
        <p:nvSpPr>
          <p:cNvPr id="8" name="Footer Placeholder 7">
            <a:extLst>
              <a:ext uri="{FF2B5EF4-FFF2-40B4-BE49-F238E27FC236}">
                <a16:creationId xmlns:a16="http://schemas.microsoft.com/office/drawing/2014/main" id="{5C21301A-6BFF-C682-C322-B286514CF7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426816-47AE-F1A1-346C-45396AD67E8B}"/>
              </a:ext>
            </a:extLst>
          </p:cNvPr>
          <p:cNvSpPr>
            <a:spLocks noGrp="1"/>
          </p:cNvSpPr>
          <p:nvPr>
            <p:ph type="sldNum" sz="quarter" idx="12"/>
          </p:nvPr>
        </p:nvSpPr>
        <p:spPr/>
        <p:txBody>
          <a:bodyPr/>
          <a:lstStyle/>
          <a:p>
            <a:fld id="{D3D5C286-C6CE-4855-A3F7-44FEAFBF7BEE}" type="slidenum">
              <a:rPr lang="en-US" smtClean="0"/>
              <a:t>‹#›</a:t>
            </a:fld>
            <a:endParaRPr lang="en-US"/>
          </a:p>
        </p:txBody>
      </p:sp>
    </p:spTree>
    <p:extLst>
      <p:ext uri="{BB962C8B-B14F-4D97-AF65-F5344CB8AC3E}">
        <p14:creationId xmlns:p14="http://schemas.microsoft.com/office/powerpoint/2010/main" val="404481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8FCBF-8C3F-C9DE-AE99-A5A6BE1428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7F54F8-9525-0851-168F-65C78861CF85}"/>
              </a:ext>
            </a:extLst>
          </p:cNvPr>
          <p:cNvSpPr>
            <a:spLocks noGrp="1"/>
          </p:cNvSpPr>
          <p:nvPr>
            <p:ph type="dt" sz="half" idx="10"/>
          </p:nvPr>
        </p:nvSpPr>
        <p:spPr/>
        <p:txBody>
          <a:bodyPr/>
          <a:lstStyle/>
          <a:p>
            <a:fld id="{D3287D37-526D-45A2-AA7C-3CFBDEE149EB}" type="datetimeFigureOut">
              <a:rPr lang="en-US" smtClean="0"/>
              <a:t>9/1/2023</a:t>
            </a:fld>
            <a:endParaRPr lang="en-US"/>
          </a:p>
        </p:txBody>
      </p:sp>
      <p:sp>
        <p:nvSpPr>
          <p:cNvPr id="4" name="Footer Placeholder 3">
            <a:extLst>
              <a:ext uri="{FF2B5EF4-FFF2-40B4-BE49-F238E27FC236}">
                <a16:creationId xmlns:a16="http://schemas.microsoft.com/office/drawing/2014/main" id="{4200D85A-CCD4-CFAA-9DF3-0E308AD730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B23E58-E4EF-FE90-1A8F-C33BF48237DC}"/>
              </a:ext>
            </a:extLst>
          </p:cNvPr>
          <p:cNvSpPr>
            <a:spLocks noGrp="1"/>
          </p:cNvSpPr>
          <p:nvPr>
            <p:ph type="sldNum" sz="quarter" idx="12"/>
          </p:nvPr>
        </p:nvSpPr>
        <p:spPr/>
        <p:txBody>
          <a:bodyPr/>
          <a:lstStyle/>
          <a:p>
            <a:fld id="{D3D5C286-C6CE-4855-A3F7-44FEAFBF7BEE}" type="slidenum">
              <a:rPr lang="en-US" smtClean="0"/>
              <a:t>‹#›</a:t>
            </a:fld>
            <a:endParaRPr lang="en-US"/>
          </a:p>
        </p:txBody>
      </p:sp>
    </p:spTree>
    <p:extLst>
      <p:ext uri="{BB962C8B-B14F-4D97-AF65-F5344CB8AC3E}">
        <p14:creationId xmlns:p14="http://schemas.microsoft.com/office/powerpoint/2010/main" val="14899027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9"/>
          <p:cNvGrpSpPr/>
          <p:nvPr/>
        </p:nvGrpSpPr>
        <p:grpSpPr>
          <a:xfrm flipH="1">
            <a:off x="0" y="0"/>
            <a:ext cx="12198350" cy="852488"/>
            <a:chOff x="0" y="12624"/>
            <a:chExt cx="12198350" cy="2324100"/>
          </a:xfrm>
        </p:grpSpPr>
        <p:sp>
          <p:nvSpPr>
            <p:cNvPr id="11" name="Google Shape;11;p19"/>
            <p:cNvSpPr/>
            <p:nvPr/>
          </p:nvSpPr>
          <p:spPr>
            <a:xfrm>
              <a:off x="0" y="12624"/>
              <a:ext cx="12192000" cy="23241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 name="Google Shape;12;p19"/>
            <p:cNvSpPr/>
            <p:nvPr/>
          </p:nvSpPr>
          <p:spPr>
            <a:xfrm rot="5400000">
              <a:off x="10914529" y="1052903"/>
              <a:ext cx="2324100" cy="243542"/>
            </a:xfrm>
            <a:custGeom>
              <a:avLst/>
              <a:gdLst/>
              <a:ahLst/>
              <a:cxnLst/>
              <a:rect l="l" t="t" r="r" b="b"/>
              <a:pathLst>
                <a:path w="2467054" h="243542" extrusionOk="0">
                  <a:moveTo>
                    <a:pt x="0" y="243542"/>
                  </a:moveTo>
                  <a:lnTo>
                    <a:pt x="0" y="0"/>
                  </a:lnTo>
                  <a:lnTo>
                    <a:pt x="2467054" y="0"/>
                  </a:lnTo>
                  <a:lnTo>
                    <a:pt x="2467054" y="243542"/>
                  </a:lnTo>
                  <a:close/>
                </a:path>
              </a:pathLst>
            </a:cu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DFA555-C932-9111-8DB9-D7827E9D5A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F4E359-2628-30FC-B127-989977CCBA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A196F8-05B4-93FD-19F9-DFD281AD85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287D37-526D-45A2-AA7C-3CFBDEE149EB}" type="datetimeFigureOut">
              <a:rPr lang="en-US" smtClean="0"/>
              <a:t>9/1/2023</a:t>
            </a:fld>
            <a:endParaRPr lang="en-US"/>
          </a:p>
        </p:txBody>
      </p:sp>
      <p:sp>
        <p:nvSpPr>
          <p:cNvPr id="5" name="Footer Placeholder 4">
            <a:extLst>
              <a:ext uri="{FF2B5EF4-FFF2-40B4-BE49-F238E27FC236}">
                <a16:creationId xmlns:a16="http://schemas.microsoft.com/office/drawing/2014/main" id="{D92E0153-21F4-6087-DF15-CD6D564F01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8BBE08-D363-311A-D997-C0CCA2B8E6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D5C286-C6CE-4855-A3F7-44FEAFBF7BEE}" type="slidenum">
              <a:rPr lang="en-US" smtClean="0"/>
              <a:t>‹#›</a:t>
            </a:fld>
            <a:endParaRPr lang="en-US"/>
          </a:p>
        </p:txBody>
      </p:sp>
    </p:spTree>
    <p:extLst>
      <p:ext uri="{BB962C8B-B14F-4D97-AF65-F5344CB8AC3E}">
        <p14:creationId xmlns:p14="http://schemas.microsoft.com/office/powerpoint/2010/main" val="575594427"/>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6.jpg"/><Relationship Id="rId5" Type="http://schemas.openxmlformats.org/officeDocument/2006/relationships/image" Target="../media/image15.gif"/><Relationship Id="rId4" Type="http://schemas.openxmlformats.org/officeDocument/2006/relationships/image" Target="../media/image14.gif"/></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8.gif"/><Relationship Id="rId4" Type="http://schemas.openxmlformats.org/officeDocument/2006/relationships/image" Target="../media/image17.gif"/></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D81D8D48-3CEA-6A7F-C1A5-1690BAAFA7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388430" y="0"/>
            <a:ext cx="6041640"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9DCFE08-72E9-BD36-0152-569CF9462A9B}"/>
              </a:ext>
            </a:extLst>
          </p:cNvPr>
          <p:cNvSpPr txBox="1"/>
          <p:nvPr/>
        </p:nvSpPr>
        <p:spPr>
          <a:xfrm>
            <a:off x="1380937" y="4828337"/>
            <a:ext cx="3302000" cy="671851"/>
          </a:xfrm>
          <a:prstGeom prst="rect">
            <a:avLst/>
          </a:prstGeom>
          <a:noFill/>
        </p:spPr>
        <p:txBody>
          <a:bodyPr wrap="square" lIns="91440" tIns="45720" rIns="91440" bIns="45720" rtlCol="0" anchor="t">
            <a:spAutoFit/>
          </a:bodyPr>
          <a:lstStyle>
            <a:defPPr>
              <a:defRPr lang="en-US"/>
            </a:defPPr>
            <a:lvl1pPr>
              <a:defRPr sz="3600">
                <a:solidFill>
                  <a:schemeClr val="tx1">
                    <a:lumMod val="95000"/>
                    <a:lumOff val="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GB" sz="2800" b="1" i="0" u="none" strike="noStrike" kern="1200" cap="none" spc="0" normalizeH="0" baseline="0" noProof="0" dirty="0">
                <a:ln>
                  <a:noFill/>
                </a:ln>
                <a:solidFill>
                  <a:srgbClr val="1736A9"/>
                </a:solidFill>
                <a:effectLst/>
                <a:uLnTx/>
                <a:uFillTx/>
                <a:latin typeface="Calibri Light" panose="020F0302020204030204"/>
                <a:ea typeface="Open Sans Light"/>
                <a:cs typeface="Open Sans Light"/>
              </a:rPr>
              <a:t>MEC Academy</a:t>
            </a:r>
          </a:p>
        </p:txBody>
      </p:sp>
      <p:sp>
        <p:nvSpPr>
          <p:cNvPr id="4" name="TextBox 3">
            <a:extLst>
              <a:ext uri="{FF2B5EF4-FFF2-40B4-BE49-F238E27FC236}">
                <a16:creationId xmlns:a16="http://schemas.microsoft.com/office/drawing/2014/main" id="{329252DD-41CD-9437-7076-469323E3401D}"/>
              </a:ext>
            </a:extLst>
          </p:cNvPr>
          <p:cNvSpPr txBox="1"/>
          <p:nvPr/>
        </p:nvSpPr>
        <p:spPr>
          <a:xfrm>
            <a:off x="698495" y="1534175"/>
            <a:ext cx="4486063" cy="2862322"/>
          </a:xfrm>
          <a:prstGeom prst="rect">
            <a:avLst/>
          </a:prstGeom>
          <a:noFill/>
        </p:spPr>
        <p:txBody>
          <a:bodyPr wrap="square" lIns="91440" tIns="45720" rIns="91440" bIns="45720" rtlCol="0" anchor="t">
            <a:spAutoFit/>
          </a:bodyPr>
          <a:lstStyle>
            <a:defPPr>
              <a:defRPr lang="en-US"/>
            </a:defPPr>
            <a:lvl1pPr>
              <a:defRPr sz="3600">
                <a:solidFill>
                  <a:schemeClr val="tx1">
                    <a:lumMod val="95000"/>
                    <a:lumOff val="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12700" marR="5080" lvl="0" indent="0" algn="l" defTabSz="914400" rtl="0" eaLnBrk="1" fontAlgn="auto" latinLnBrk="0" hangingPunct="1">
              <a:lnSpc>
                <a:spcPct val="100000"/>
              </a:lnSpc>
              <a:spcBef>
                <a:spcPts val="95"/>
              </a:spcBef>
              <a:spcAft>
                <a:spcPts val="0"/>
              </a:spcAft>
              <a:buClrTx/>
              <a:buSzTx/>
              <a:buFontTx/>
              <a:buNone/>
              <a:tabLst/>
              <a:defRPr/>
            </a:pPr>
            <a:r>
              <a:rPr kumimoji="0" lang="en-US" sz="6000" b="1" i="0" u="none" strike="noStrike" kern="1200" cap="none" spc="0" normalizeH="0" baseline="0" noProof="0" dirty="0">
                <a:ln>
                  <a:noFill/>
                </a:ln>
                <a:solidFill>
                  <a:srgbClr val="1736A9"/>
                </a:solidFill>
                <a:effectLst/>
                <a:uLnTx/>
                <a:uFillTx/>
                <a:latin typeface="Calibri Light" panose="020F0302020204030204"/>
                <a:ea typeface="Open Sans Light"/>
                <a:cs typeface="Open Sans Light"/>
              </a:rPr>
              <a:t>PHP Development Course</a:t>
            </a:r>
          </a:p>
        </p:txBody>
      </p:sp>
      <p:sp>
        <p:nvSpPr>
          <p:cNvPr id="18" name="object 4">
            <a:extLst>
              <a:ext uri="{FF2B5EF4-FFF2-40B4-BE49-F238E27FC236}">
                <a16:creationId xmlns:a16="http://schemas.microsoft.com/office/drawing/2014/main" id="{1D7611EE-2BED-1EE7-1821-5B6396F29A04}"/>
              </a:ext>
            </a:extLst>
          </p:cNvPr>
          <p:cNvSpPr/>
          <p:nvPr/>
        </p:nvSpPr>
        <p:spPr>
          <a:xfrm>
            <a:off x="234550" y="5500188"/>
            <a:ext cx="1146387" cy="1146387"/>
          </a:xfrm>
          <a:custGeom>
            <a:avLst/>
            <a:gdLst/>
            <a:ahLst/>
            <a:cxnLst/>
            <a:rect l="l" t="t" r="r" b="b"/>
            <a:pathLst>
              <a:path w="859789" h="859789">
                <a:moveTo>
                  <a:pt x="0" y="0"/>
                </a:moveTo>
                <a:lnTo>
                  <a:pt x="0" y="859535"/>
                </a:lnTo>
                <a:lnTo>
                  <a:pt x="859408" y="859535"/>
                </a:lnTo>
                <a:lnTo>
                  <a:pt x="858519" y="814666"/>
                </a:lnTo>
                <a:lnTo>
                  <a:pt x="854710" y="771778"/>
                </a:lnTo>
                <a:lnTo>
                  <a:pt x="849883" y="728814"/>
                </a:lnTo>
                <a:lnTo>
                  <a:pt x="842263" y="685926"/>
                </a:lnTo>
                <a:lnTo>
                  <a:pt x="832738" y="644855"/>
                </a:lnTo>
                <a:lnTo>
                  <a:pt x="821308" y="603872"/>
                </a:lnTo>
                <a:lnTo>
                  <a:pt x="806957" y="563803"/>
                </a:lnTo>
                <a:lnTo>
                  <a:pt x="791718" y="524725"/>
                </a:lnTo>
                <a:lnTo>
                  <a:pt x="774445" y="486562"/>
                </a:lnTo>
                <a:lnTo>
                  <a:pt x="755395" y="450303"/>
                </a:lnTo>
                <a:lnTo>
                  <a:pt x="735330" y="414032"/>
                </a:lnTo>
                <a:lnTo>
                  <a:pt x="712469" y="378764"/>
                </a:lnTo>
                <a:lnTo>
                  <a:pt x="688594" y="345325"/>
                </a:lnTo>
                <a:lnTo>
                  <a:pt x="662813" y="312953"/>
                </a:lnTo>
                <a:lnTo>
                  <a:pt x="636016" y="281406"/>
                </a:lnTo>
                <a:lnTo>
                  <a:pt x="607313" y="251853"/>
                </a:lnTo>
                <a:lnTo>
                  <a:pt x="577723" y="223291"/>
                </a:lnTo>
                <a:lnTo>
                  <a:pt x="546226" y="196545"/>
                </a:lnTo>
                <a:lnTo>
                  <a:pt x="513714" y="170802"/>
                </a:lnTo>
                <a:lnTo>
                  <a:pt x="480313" y="146951"/>
                </a:lnTo>
                <a:lnTo>
                  <a:pt x="445007" y="125018"/>
                </a:lnTo>
                <a:lnTo>
                  <a:pt x="409701" y="103987"/>
                </a:lnTo>
                <a:lnTo>
                  <a:pt x="372491" y="84937"/>
                </a:lnTo>
                <a:lnTo>
                  <a:pt x="334263" y="67716"/>
                </a:lnTo>
                <a:lnTo>
                  <a:pt x="295147" y="52489"/>
                </a:lnTo>
                <a:lnTo>
                  <a:pt x="255015" y="39154"/>
                </a:lnTo>
                <a:lnTo>
                  <a:pt x="214884" y="27736"/>
                </a:lnTo>
                <a:lnTo>
                  <a:pt x="172847" y="18135"/>
                </a:lnTo>
                <a:lnTo>
                  <a:pt x="130809" y="10540"/>
                </a:lnTo>
                <a:lnTo>
                  <a:pt x="87884" y="4825"/>
                </a:lnTo>
                <a:lnTo>
                  <a:pt x="43941" y="1015"/>
                </a:lnTo>
                <a:lnTo>
                  <a:pt x="0" y="0"/>
                </a:lnTo>
                <a:close/>
              </a:path>
            </a:pathLst>
          </a:custGeom>
          <a:solidFill>
            <a:srgbClr val="33088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object 4">
            <a:extLst>
              <a:ext uri="{FF2B5EF4-FFF2-40B4-BE49-F238E27FC236}">
                <a16:creationId xmlns:a16="http://schemas.microsoft.com/office/drawing/2014/main" id="{1EF0EDC1-E138-E4BD-8EC7-1DC89BEED8F2}"/>
              </a:ext>
            </a:extLst>
          </p:cNvPr>
          <p:cNvSpPr/>
          <p:nvPr/>
        </p:nvSpPr>
        <p:spPr>
          <a:xfrm rot="10800000">
            <a:off x="10751697" y="290133"/>
            <a:ext cx="1146387" cy="1146387"/>
          </a:xfrm>
          <a:custGeom>
            <a:avLst/>
            <a:gdLst/>
            <a:ahLst/>
            <a:cxnLst/>
            <a:rect l="l" t="t" r="r" b="b"/>
            <a:pathLst>
              <a:path w="859789" h="859789">
                <a:moveTo>
                  <a:pt x="0" y="0"/>
                </a:moveTo>
                <a:lnTo>
                  <a:pt x="0" y="859535"/>
                </a:lnTo>
                <a:lnTo>
                  <a:pt x="859408" y="859535"/>
                </a:lnTo>
                <a:lnTo>
                  <a:pt x="858519" y="814666"/>
                </a:lnTo>
                <a:lnTo>
                  <a:pt x="854710" y="771778"/>
                </a:lnTo>
                <a:lnTo>
                  <a:pt x="849883" y="728814"/>
                </a:lnTo>
                <a:lnTo>
                  <a:pt x="842263" y="685926"/>
                </a:lnTo>
                <a:lnTo>
                  <a:pt x="832738" y="644855"/>
                </a:lnTo>
                <a:lnTo>
                  <a:pt x="821308" y="603872"/>
                </a:lnTo>
                <a:lnTo>
                  <a:pt x="806957" y="563803"/>
                </a:lnTo>
                <a:lnTo>
                  <a:pt x="791718" y="524725"/>
                </a:lnTo>
                <a:lnTo>
                  <a:pt x="774445" y="486562"/>
                </a:lnTo>
                <a:lnTo>
                  <a:pt x="755395" y="450303"/>
                </a:lnTo>
                <a:lnTo>
                  <a:pt x="735330" y="414032"/>
                </a:lnTo>
                <a:lnTo>
                  <a:pt x="712469" y="378764"/>
                </a:lnTo>
                <a:lnTo>
                  <a:pt x="688594" y="345325"/>
                </a:lnTo>
                <a:lnTo>
                  <a:pt x="662813" y="312953"/>
                </a:lnTo>
                <a:lnTo>
                  <a:pt x="636016" y="281406"/>
                </a:lnTo>
                <a:lnTo>
                  <a:pt x="607313" y="251853"/>
                </a:lnTo>
                <a:lnTo>
                  <a:pt x="577723" y="223291"/>
                </a:lnTo>
                <a:lnTo>
                  <a:pt x="546226" y="196545"/>
                </a:lnTo>
                <a:lnTo>
                  <a:pt x="513714" y="170802"/>
                </a:lnTo>
                <a:lnTo>
                  <a:pt x="480313" y="146951"/>
                </a:lnTo>
                <a:lnTo>
                  <a:pt x="445007" y="125018"/>
                </a:lnTo>
                <a:lnTo>
                  <a:pt x="409701" y="103987"/>
                </a:lnTo>
                <a:lnTo>
                  <a:pt x="372491" y="84937"/>
                </a:lnTo>
                <a:lnTo>
                  <a:pt x="334263" y="67716"/>
                </a:lnTo>
                <a:lnTo>
                  <a:pt x="295147" y="52489"/>
                </a:lnTo>
                <a:lnTo>
                  <a:pt x="255015" y="39154"/>
                </a:lnTo>
                <a:lnTo>
                  <a:pt x="214884" y="27736"/>
                </a:lnTo>
                <a:lnTo>
                  <a:pt x="172847" y="18135"/>
                </a:lnTo>
                <a:lnTo>
                  <a:pt x="130809" y="10540"/>
                </a:lnTo>
                <a:lnTo>
                  <a:pt x="87884" y="4825"/>
                </a:lnTo>
                <a:lnTo>
                  <a:pt x="43941" y="1015"/>
                </a:lnTo>
                <a:lnTo>
                  <a:pt x="0" y="0"/>
                </a:lnTo>
                <a:close/>
              </a:path>
            </a:pathLst>
          </a:custGeom>
          <a:solidFill>
            <a:srgbClr val="33088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object 9">
            <a:extLst>
              <a:ext uri="{FF2B5EF4-FFF2-40B4-BE49-F238E27FC236}">
                <a16:creationId xmlns:a16="http://schemas.microsoft.com/office/drawing/2014/main" id="{2E8DF03E-FFFF-C744-D948-64AA5E2AB0CC}"/>
              </a:ext>
            </a:extLst>
          </p:cNvPr>
          <p:cNvPicPr/>
          <p:nvPr/>
        </p:nvPicPr>
        <p:blipFill>
          <a:blip r:embed="rId3" cstate="print"/>
          <a:stretch>
            <a:fillRect/>
          </a:stretch>
        </p:blipFill>
        <p:spPr>
          <a:xfrm>
            <a:off x="336997" y="238410"/>
            <a:ext cx="1165232" cy="469162"/>
          </a:xfrm>
          <a:prstGeom prst="rect">
            <a:avLst/>
          </a:prstGeom>
        </p:spPr>
      </p:pic>
    </p:spTree>
    <p:extLst>
      <p:ext uri="{BB962C8B-B14F-4D97-AF65-F5344CB8AC3E}">
        <p14:creationId xmlns:p14="http://schemas.microsoft.com/office/powerpoint/2010/main" val="2714217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98000">
              <a:schemeClr val="accent3">
                <a:lumMod val="5000"/>
                <a:lumOff val="95000"/>
              </a:schemeClr>
            </a:gs>
            <a:gs pos="100000">
              <a:schemeClr val="accent3">
                <a:lumMod val="45000"/>
                <a:lumOff val="55000"/>
              </a:schemeClr>
            </a:gs>
            <a:gs pos="100000">
              <a:schemeClr val="accent3">
                <a:lumMod val="45000"/>
                <a:lumOff val="55000"/>
              </a:schemeClr>
            </a:gs>
            <a:gs pos="100000">
              <a:schemeClr val="accent3">
                <a:lumMod val="30000"/>
                <a:lumOff val="70000"/>
              </a:schemeClr>
            </a:gs>
          </a:gsLst>
          <a:lin ang="5400000" scaled="1"/>
        </a:gradFill>
        <a:effectLst/>
      </p:bgPr>
    </p:bg>
    <p:spTree>
      <p:nvGrpSpPr>
        <p:cNvPr id="1" name="Shape 70"/>
        <p:cNvGrpSpPr/>
        <p:nvPr/>
      </p:nvGrpSpPr>
      <p:grpSpPr>
        <a:xfrm>
          <a:off x="0" y="0"/>
          <a:ext cx="0" cy="0"/>
          <a:chOff x="0" y="0"/>
          <a:chExt cx="0" cy="0"/>
        </a:xfrm>
      </p:grpSpPr>
      <p:pic>
        <p:nvPicPr>
          <p:cNvPr id="2" name="Picture 1">
            <a:extLst>
              <a:ext uri="{FF2B5EF4-FFF2-40B4-BE49-F238E27FC236}">
                <a16:creationId xmlns:a16="http://schemas.microsoft.com/office/drawing/2014/main" id="{9240F17E-FD38-DF14-5672-05604FC47A41}"/>
              </a:ext>
            </a:extLst>
          </p:cNvPr>
          <p:cNvPicPr>
            <a:picLocks noChangeAspect="1"/>
          </p:cNvPicPr>
          <p:nvPr/>
        </p:nvPicPr>
        <p:blipFill>
          <a:blip r:embed="rId3"/>
          <a:stretch>
            <a:fillRect/>
          </a:stretch>
        </p:blipFill>
        <p:spPr>
          <a:xfrm>
            <a:off x="256488" y="0"/>
            <a:ext cx="1049668" cy="1091682"/>
          </a:xfrm>
          <a:prstGeom prst="rect">
            <a:avLst/>
          </a:prstGeom>
        </p:spPr>
      </p:pic>
      <p:sp>
        <p:nvSpPr>
          <p:cNvPr id="6" name="Google Shape;91;p4">
            <a:extLst>
              <a:ext uri="{FF2B5EF4-FFF2-40B4-BE49-F238E27FC236}">
                <a16:creationId xmlns:a16="http://schemas.microsoft.com/office/drawing/2014/main" id="{04819863-69E7-24F2-2C56-FB12B253641B}"/>
              </a:ext>
            </a:extLst>
          </p:cNvPr>
          <p:cNvSpPr/>
          <p:nvPr/>
        </p:nvSpPr>
        <p:spPr>
          <a:xfrm>
            <a:off x="600187" y="1565053"/>
            <a:ext cx="3649452" cy="462280"/>
          </a:xfrm>
          <a:prstGeom prst="roundRect">
            <a:avLst>
              <a:gd name="adj" fmla="val 16667"/>
            </a:avLst>
          </a:prstGeom>
          <a:solidFill>
            <a:srgbClr val="2E75B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Arial"/>
              <a:buNone/>
              <a:tabLst/>
              <a:defRPr/>
            </a:pPr>
            <a:endParaRPr kumimoji="0" sz="1800" b="0" i="0" u="none" strike="noStrike" kern="0" cap="none" spc="0" normalizeH="0" baseline="0" noProof="0">
              <a:ln>
                <a:noFill/>
              </a:ln>
              <a:solidFill>
                <a:srgbClr val="2E75B5"/>
              </a:solidFill>
              <a:effectLst/>
              <a:uLnTx/>
              <a:uFillTx/>
              <a:latin typeface="Arial"/>
              <a:ea typeface="Arial"/>
              <a:cs typeface="Arial"/>
              <a:sym typeface="Arial"/>
            </a:endParaRPr>
          </a:p>
        </p:txBody>
      </p:sp>
      <p:sp>
        <p:nvSpPr>
          <p:cNvPr id="8" name="Google Shape;92;p4">
            <a:extLst>
              <a:ext uri="{FF2B5EF4-FFF2-40B4-BE49-F238E27FC236}">
                <a16:creationId xmlns:a16="http://schemas.microsoft.com/office/drawing/2014/main" id="{C377500E-8A2E-BA1C-A0D9-B4B7D85984A9}"/>
              </a:ext>
            </a:extLst>
          </p:cNvPr>
          <p:cNvSpPr txBox="1"/>
          <p:nvPr/>
        </p:nvSpPr>
        <p:spPr>
          <a:xfrm>
            <a:off x="669355" y="1486384"/>
            <a:ext cx="3585404" cy="584735"/>
          </a:xfrm>
          <a:prstGeom prst="rect">
            <a:avLst/>
          </a:prstGeom>
          <a:noFill/>
          <a:ln>
            <a:noFill/>
          </a:ln>
        </p:spPr>
        <p:txBody>
          <a:bodyPr spcFirstLastPara="1" wrap="square" lIns="91425" tIns="45700" rIns="91425" bIns="45700" anchor="t" anchorCtr="0">
            <a:spAutoFit/>
          </a:bodyPr>
          <a:lstStyle/>
          <a:p>
            <a:pPr>
              <a:lnSpc>
                <a:spcPct val="200000"/>
              </a:lnSpc>
            </a:pPr>
            <a:r>
              <a:rPr lang="en-US" sz="1600" b="1" dirty="0">
                <a:solidFill>
                  <a:schemeClr val="bg1"/>
                </a:solidFill>
              </a:rPr>
              <a:t>one-dimensional array in memory</a:t>
            </a:r>
          </a:p>
        </p:txBody>
      </p:sp>
      <p:sp>
        <p:nvSpPr>
          <p:cNvPr id="4" name="TextBox 3">
            <a:extLst>
              <a:ext uri="{FF2B5EF4-FFF2-40B4-BE49-F238E27FC236}">
                <a16:creationId xmlns:a16="http://schemas.microsoft.com/office/drawing/2014/main" id="{0E2F7456-EB4A-F8BB-512D-72E7719FAA7F}"/>
              </a:ext>
            </a:extLst>
          </p:cNvPr>
          <p:cNvSpPr txBox="1"/>
          <p:nvPr/>
        </p:nvSpPr>
        <p:spPr>
          <a:xfrm>
            <a:off x="781322" y="2500704"/>
            <a:ext cx="10116832" cy="698717"/>
          </a:xfrm>
          <a:prstGeom prst="rect">
            <a:avLst/>
          </a:prstGeom>
          <a:noFill/>
        </p:spPr>
        <p:txBody>
          <a:bodyPr wrap="square">
            <a:spAutoFit/>
          </a:bodyPr>
          <a:lstStyle/>
          <a:p>
            <a:pPr>
              <a:lnSpc>
                <a:spcPct val="150000"/>
              </a:lnSpc>
            </a:pPr>
            <a:r>
              <a:rPr lang="en-US" sz="1400" dirty="0"/>
              <a:t>A one-dimensional array is represented in memory as a contiguous block of elements, where each element occupies a fixed amount of memory. The elements are stored sequentially, and the position of an element can be computed using its index.</a:t>
            </a:r>
          </a:p>
        </p:txBody>
      </p:sp>
      <p:pic>
        <p:nvPicPr>
          <p:cNvPr id="7" name="Picture 6">
            <a:extLst>
              <a:ext uri="{FF2B5EF4-FFF2-40B4-BE49-F238E27FC236}">
                <a16:creationId xmlns:a16="http://schemas.microsoft.com/office/drawing/2014/main" id="{E92D0DDA-8985-9307-74CA-8E2EA5D9C592}"/>
              </a:ext>
            </a:extLst>
          </p:cNvPr>
          <p:cNvPicPr>
            <a:picLocks noChangeAspect="1"/>
          </p:cNvPicPr>
          <p:nvPr/>
        </p:nvPicPr>
        <p:blipFill>
          <a:blip r:embed="rId4"/>
          <a:stretch>
            <a:fillRect/>
          </a:stretch>
        </p:blipFill>
        <p:spPr>
          <a:xfrm>
            <a:off x="945085" y="3629005"/>
            <a:ext cx="4550646" cy="698717"/>
          </a:xfrm>
          <a:prstGeom prst="rect">
            <a:avLst/>
          </a:prstGeom>
        </p:spPr>
      </p:pic>
      <p:sp>
        <p:nvSpPr>
          <p:cNvPr id="11" name="TextBox 10">
            <a:extLst>
              <a:ext uri="{FF2B5EF4-FFF2-40B4-BE49-F238E27FC236}">
                <a16:creationId xmlns:a16="http://schemas.microsoft.com/office/drawing/2014/main" id="{59BD7F19-65CD-FE1F-2F05-E1CC70BE9908}"/>
              </a:ext>
            </a:extLst>
          </p:cNvPr>
          <p:cNvSpPr txBox="1"/>
          <p:nvPr/>
        </p:nvSpPr>
        <p:spPr>
          <a:xfrm>
            <a:off x="874627" y="4664953"/>
            <a:ext cx="9295739" cy="698717"/>
          </a:xfrm>
          <a:prstGeom prst="rect">
            <a:avLst/>
          </a:prstGeom>
          <a:noFill/>
        </p:spPr>
        <p:txBody>
          <a:bodyPr wrap="square">
            <a:spAutoFit/>
          </a:bodyPr>
          <a:lstStyle/>
          <a:p>
            <a:pPr>
              <a:lnSpc>
                <a:spcPct val="150000"/>
              </a:lnSpc>
            </a:pPr>
            <a:r>
              <a:rPr lang="en-US" dirty="0"/>
              <a:t>This would be represented in memory as a single contiguous block of memory containing 5 integer values (in this case, 1, 2, 3, 4, and 5).</a:t>
            </a:r>
          </a:p>
        </p:txBody>
      </p:sp>
      <p:pic>
        <p:nvPicPr>
          <p:cNvPr id="3" name="object 9">
            <a:extLst>
              <a:ext uri="{FF2B5EF4-FFF2-40B4-BE49-F238E27FC236}">
                <a16:creationId xmlns:a16="http://schemas.microsoft.com/office/drawing/2014/main" id="{ACC74B1A-CF07-9627-2D02-D4A976C499DF}"/>
              </a:ext>
            </a:extLst>
          </p:cNvPr>
          <p:cNvPicPr/>
          <p:nvPr/>
        </p:nvPicPr>
        <p:blipFill>
          <a:blip r:embed="rId5" cstate="print"/>
          <a:stretch>
            <a:fillRect/>
          </a:stretch>
        </p:blipFill>
        <p:spPr>
          <a:xfrm>
            <a:off x="10813950" y="6305819"/>
            <a:ext cx="1165232" cy="469162"/>
          </a:xfrm>
          <a:prstGeom prst="rect">
            <a:avLst/>
          </a:prstGeom>
        </p:spPr>
      </p:pic>
    </p:spTree>
    <p:extLst>
      <p:ext uri="{BB962C8B-B14F-4D97-AF65-F5344CB8AC3E}">
        <p14:creationId xmlns:p14="http://schemas.microsoft.com/office/powerpoint/2010/main" val="1996735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98000">
              <a:schemeClr val="accent3">
                <a:lumMod val="5000"/>
                <a:lumOff val="95000"/>
              </a:schemeClr>
            </a:gs>
            <a:gs pos="100000">
              <a:schemeClr val="accent3">
                <a:lumMod val="45000"/>
                <a:lumOff val="55000"/>
              </a:schemeClr>
            </a:gs>
            <a:gs pos="100000">
              <a:schemeClr val="accent3">
                <a:lumMod val="45000"/>
                <a:lumOff val="55000"/>
              </a:schemeClr>
            </a:gs>
            <a:gs pos="100000">
              <a:schemeClr val="accent3">
                <a:lumMod val="30000"/>
                <a:lumOff val="70000"/>
              </a:schemeClr>
            </a:gs>
          </a:gsLst>
          <a:lin ang="5400000" scaled="1"/>
        </a:gradFill>
        <a:effectLst/>
      </p:bgPr>
    </p:bg>
    <p:spTree>
      <p:nvGrpSpPr>
        <p:cNvPr id="1" name="Shape 70"/>
        <p:cNvGrpSpPr/>
        <p:nvPr/>
      </p:nvGrpSpPr>
      <p:grpSpPr>
        <a:xfrm>
          <a:off x="0" y="0"/>
          <a:ext cx="0" cy="0"/>
          <a:chOff x="0" y="0"/>
          <a:chExt cx="0" cy="0"/>
        </a:xfrm>
      </p:grpSpPr>
      <p:sp>
        <p:nvSpPr>
          <p:cNvPr id="71" name="Google Shape;71;p4"/>
          <p:cNvSpPr/>
          <p:nvPr/>
        </p:nvSpPr>
        <p:spPr>
          <a:xfrm>
            <a:off x="875665" y="1178560"/>
            <a:ext cx="3050540" cy="462280"/>
          </a:xfrm>
          <a:prstGeom prst="roundRect">
            <a:avLst>
              <a:gd name="adj" fmla="val 16667"/>
            </a:avLst>
          </a:prstGeom>
          <a:solidFill>
            <a:srgbClr val="2E75B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1800"/>
              <a:buFont typeface="Arial"/>
              <a:buNone/>
              <a:tabLst/>
              <a:defRPr/>
            </a:pPr>
            <a:r>
              <a:rPr lang="en-US" sz="1800" b="1" dirty="0">
                <a:solidFill>
                  <a:schemeClr val="bg1"/>
                </a:solidFill>
              </a:rPr>
              <a:t>Multi-Dimensional Arrays</a:t>
            </a:r>
            <a:endParaRPr kumimoji="0" lang="en-US" b="1" i="0" u="none" strike="noStrike" kern="0" cap="none" spc="0" normalizeH="0" baseline="0" noProof="0" dirty="0">
              <a:ln>
                <a:noFill/>
              </a:ln>
              <a:solidFill>
                <a:schemeClr val="bg1"/>
              </a:solidFill>
              <a:effectLst/>
              <a:uLnTx/>
              <a:uFillTx/>
              <a:latin typeface="Arial"/>
              <a:cs typeface="Arial"/>
              <a:sym typeface="Arial"/>
            </a:endParaRPr>
          </a:p>
        </p:txBody>
      </p:sp>
      <p:pic>
        <p:nvPicPr>
          <p:cNvPr id="2" name="Picture 1">
            <a:extLst>
              <a:ext uri="{FF2B5EF4-FFF2-40B4-BE49-F238E27FC236}">
                <a16:creationId xmlns:a16="http://schemas.microsoft.com/office/drawing/2014/main" id="{9240F17E-FD38-DF14-5672-05604FC47A41}"/>
              </a:ext>
            </a:extLst>
          </p:cNvPr>
          <p:cNvPicPr>
            <a:picLocks noChangeAspect="1"/>
          </p:cNvPicPr>
          <p:nvPr/>
        </p:nvPicPr>
        <p:blipFill>
          <a:blip r:embed="rId3"/>
          <a:stretch>
            <a:fillRect/>
          </a:stretch>
        </p:blipFill>
        <p:spPr>
          <a:xfrm>
            <a:off x="256488" y="0"/>
            <a:ext cx="1049668" cy="1091682"/>
          </a:xfrm>
          <a:prstGeom prst="rect">
            <a:avLst/>
          </a:prstGeom>
        </p:spPr>
      </p:pic>
      <p:pic>
        <p:nvPicPr>
          <p:cNvPr id="5" name="Picture 4">
            <a:extLst>
              <a:ext uri="{FF2B5EF4-FFF2-40B4-BE49-F238E27FC236}">
                <a16:creationId xmlns:a16="http://schemas.microsoft.com/office/drawing/2014/main" id="{B162771D-8558-11A8-8CE6-1DB09A520B25}"/>
              </a:ext>
            </a:extLst>
          </p:cNvPr>
          <p:cNvPicPr>
            <a:picLocks noChangeAspect="1"/>
          </p:cNvPicPr>
          <p:nvPr/>
        </p:nvPicPr>
        <p:blipFill>
          <a:blip r:embed="rId4"/>
          <a:stretch>
            <a:fillRect/>
          </a:stretch>
        </p:blipFill>
        <p:spPr>
          <a:xfrm>
            <a:off x="1124855" y="2145406"/>
            <a:ext cx="5499879" cy="1698806"/>
          </a:xfrm>
          <a:prstGeom prst="rect">
            <a:avLst/>
          </a:prstGeom>
        </p:spPr>
      </p:pic>
      <p:sp>
        <p:nvSpPr>
          <p:cNvPr id="7" name="TextBox 6">
            <a:extLst>
              <a:ext uri="{FF2B5EF4-FFF2-40B4-BE49-F238E27FC236}">
                <a16:creationId xmlns:a16="http://schemas.microsoft.com/office/drawing/2014/main" id="{D933DEE9-A632-8459-47F1-2E8306D223B9}"/>
              </a:ext>
            </a:extLst>
          </p:cNvPr>
          <p:cNvSpPr txBox="1"/>
          <p:nvPr/>
        </p:nvSpPr>
        <p:spPr>
          <a:xfrm>
            <a:off x="875665" y="4198423"/>
            <a:ext cx="6756776" cy="338554"/>
          </a:xfrm>
          <a:prstGeom prst="rect">
            <a:avLst/>
          </a:prstGeom>
          <a:noFill/>
        </p:spPr>
        <p:txBody>
          <a:bodyPr wrap="square">
            <a:spAutoFit/>
          </a:bodyPr>
          <a:lstStyle/>
          <a:p>
            <a:r>
              <a:rPr lang="en-US" dirty="0"/>
              <a:t>To access an element of a multi-dimensional array, you use multiple </a:t>
            </a:r>
            <a:r>
              <a:rPr lang="en-US" sz="1600" dirty="0"/>
              <a:t>indexes</a:t>
            </a:r>
            <a:r>
              <a:rPr lang="en-US" dirty="0"/>
              <a:t>:</a:t>
            </a:r>
          </a:p>
        </p:txBody>
      </p:sp>
      <p:pic>
        <p:nvPicPr>
          <p:cNvPr id="13" name="Picture 12">
            <a:extLst>
              <a:ext uri="{FF2B5EF4-FFF2-40B4-BE49-F238E27FC236}">
                <a16:creationId xmlns:a16="http://schemas.microsoft.com/office/drawing/2014/main" id="{5D68BE74-A2FB-FE1B-0AC9-DDD8DC481F2E}"/>
              </a:ext>
            </a:extLst>
          </p:cNvPr>
          <p:cNvPicPr>
            <a:picLocks noChangeAspect="1"/>
          </p:cNvPicPr>
          <p:nvPr/>
        </p:nvPicPr>
        <p:blipFill>
          <a:blip r:embed="rId5"/>
          <a:stretch>
            <a:fillRect/>
          </a:stretch>
        </p:blipFill>
        <p:spPr>
          <a:xfrm>
            <a:off x="1124854" y="4818682"/>
            <a:ext cx="4286901" cy="966297"/>
          </a:xfrm>
          <a:prstGeom prst="rect">
            <a:avLst/>
          </a:prstGeom>
        </p:spPr>
      </p:pic>
      <p:sp>
        <p:nvSpPr>
          <p:cNvPr id="15" name="TextBox 14">
            <a:extLst>
              <a:ext uri="{FF2B5EF4-FFF2-40B4-BE49-F238E27FC236}">
                <a16:creationId xmlns:a16="http://schemas.microsoft.com/office/drawing/2014/main" id="{8620E84E-29EB-4343-07E3-83B938C65523}"/>
              </a:ext>
            </a:extLst>
          </p:cNvPr>
          <p:cNvSpPr txBox="1"/>
          <p:nvPr/>
        </p:nvSpPr>
        <p:spPr>
          <a:xfrm>
            <a:off x="875666" y="6247906"/>
            <a:ext cx="6756775" cy="307777"/>
          </a:xfrm>
          <a:prstGeom prst="rect">
            <a:avLst/>
          </a:prstGeom>
          <a:noFill/>
        </p:spPr>
        <p:txBody>
          <a:bodyPr wrap="square">
            <a:spAutoFit/>
          </a:bodyPr>
          <a:lstStyle/>
          <a:p>
            <a:r>
              <a:rPr lang="en-US" b="1" dirty="0">
                <a:solidFill>
                  <a:schemeClr val="bg1">
                    <a:lumMod val="65000"/>
                  </a:schemeClr>
                </a:solidFill>
              </a:rPr>
              <a:t>Hint: Use loops to access two dimensional array</a:t>
            </a:r>
          </a:p>
        </p:txBody>
      </p:sp>
      <p:pic>
        <p:nvPicPr>
          <p:cNvPr id="3" name="object 9">
            <a:extLst>
              <a:ext uri="{FF2B5EF4-FFF2-40B4-BE49-F238E27FC236}">
                <a16:creationId xmlns:a16="http://schemas.microsoft.com/office/drawing/2014/main" id="{DDABF26E-A1B0-ECF7-1DD1-9A5FBCA39852}"/>
              </a:ext>
            </a:extLst>
          </p:cNvPr>
          <p:cNvPicPr/>
          <p:nvPr/>
        </p:nvPicPr>
        <p:blipFill>
          <a:blip r:embed="rId6" cstate="print"/>
          <a:stretch>
            <a:fillRect/>
          </a:stretch>
        </p:blipFill>
        <p:spPr>
          <a:xfrm>
            <a:off x="10813950" y="6305819"/>
            <a:ext cx="1165232" cy="469162"/>
          </a:xfrm>
          <a:prstGeom prst="rect">
            <a:avLst/>
          </a:prstGeom>
        </p:spPr>
      </p:pic>
    </p:spTree>
    <p:extLst>
      <p:ext uri="{BB962C8B-B14F-4D97-AF65-F5344CB8AC3E}">
        <p14:creationId xmlns:p14="http://schemas.microsoft.com/office/powerpoint/2010/main" val="1573184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98000">
              <a:schemeClr val="accent3">
                <a:lumMod val="5000"/>
                <a:lumOff val="95000"/>
              </a:schemeClr>
            </a:gs>
            <a:gs pos="100000">
              <a:schemeClr val="accent3">
                <a:lumMod val="45000"/>
                <a:lumOff val="55000"/>
              </a:schemeClr>
            </a:gs>
            <a:gs pos="100000">
              <a:schemeClr val="accent3">
                <a:lumMod val="45000"/>
                <a:lumOff val="55000"/>
              </a:schemeClr>
            </a:gs>
            <a:gs pos="100000">
              <a:schemeClr val="accent3">
                <a:lumMod val="30000"/>
                <a:lumOff val="70000"/>
              </a:schemeClr>
            </a:gs>
          </a:gsLst>
          <a:lin ang="5400000" scaled="1"/>
        </a:gradFill>
        <a:effectLst/>
      </p:bgPr>
    </p:bg>
    <p:spTree>
      <p:nvGrpSpPr>
        <p:cNvPr id="1" name="Shape 79"/>
        <p:cNvGrpSpPr/>
        <p:nvPr/>
      </p:nvGrpSpPr>
      <p:grpSpPr>
        <a:xfrm>
          <a:off x="0" y="0"/>
          <a:ext cx="0" cy="0"/>
          <a:chOff x="0" y="0"/>
          <a:chExt cx="0" cy="0"/>
        </a:xfrm>
      </p:grpSpPr>
      <p:pic>
        <p:nvPicPr>
          <p:cNvPr id="2" name="Picture 1">
            <a:extLst>
              <a:ext uri="{FF2B5EF4-FFF2-40B4-BE49-F238E27FC236}">
                <a16:creationId xmlns:a16="http://schemas.microsoft.com/office/drawing/2014/main" id="{988B049F-3778-6C3F-F7A0-00E68ABC9C96}"/>
              </a:ext>
            </a:extLst>
          </p:cNvPr>
          <p:cNvPicPr>
            <a:picLocks noChangeAspect="1"/>
          </p:cNvPicPr>
          <p:nvPr/>
        </p:nvPicPr>
        <p:blipFill>
          <a:blip r:embed="rId3"/>
          <a:stretch>
            <a:fillRect/>
          </a:stretch>
        </p:blipFill>
        <p:spPr>
          <a:xfrm>
            <a:off x="256488" y="0"/>
            <a:ext cx="1049668" cy="1091682"/>
          </a:xfrm>
          <a:prstGeom prst="rect">
            <a:avLst/>
          </a:prstGeom>
        </p:spPr>
      </p:pic>
      <p:sp>
        <p:nvSpPr>
          <p:cNvPr id="9" name="Rectangle 8">
            <a:extLst>
              <a:ext uri="{FF2B5EF4-FFF2-40B4-BE49-F238E27FC236}">
                <a16:creationId xmlns:a16="http://schemas.microsoft.com/office/drawing/2014/main" id="{9EF68950-317D-4669-26E6-5AE649B6BC67}"/>
              </a:ext>
            </a:extLst>
          </p:cNvPr>
          <p:cNvSpPr/>
          <p:nvPr/>
        </p:nvSpPr>
        <p:spPr>
          <a:xfrm>
            <a:off x="2146041" y="4516016"/>
            <a:ext cx="1483567" cy="214604"/>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5" name="TextBox 4">
            <a:extLst>
              <a:ext uri="{FF2B5EF4-FFF2-40B4-BE49-F238E27FC236}">
                <a16:creationId xmlns:a16="http://schemas.microsoft.com/office/drawing/2014/main" id="{286CD1FC-E51D-3F0D-1034-FCDAD8D4420D}"/>
              </a:ext>
            </a:extLst>
          </p:cNvPr>
          <p:cNvSpPr txBox="1"/>
          <p:nvPr/>
        </p:nvSpPr>
        <p:spPr>
          <a:xfrm>
            <a:off x="2436848" y="2028616"/>
            <a:ext cx="6492547" cy="280076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800" b="0" i="0" u="none" strike="noStrike" kern="0" cap="none" spc="0" normalizeH="0" baseline="0" noProof="0" dirty="0">
                <a:ln>
                  <a:noFill/>
                </a:ln>
                <a:solidFill>
                  <a:srgbClr val="4472C4">
                    <a:lumMod val="75000"/>
                  </a:srgbClr>
                </a:solidFill>
                <a:effectLst/>
                <a:uLnTx/>
                <a:uFillTx/>
                <a:latin typeface="Eras Demi ITC" panose="020B0805030504020804" pitchFamily="34" charset="0"/>
                <a:cs typeface="Arial"/>
                <a:sym typeface="Arial"/>
              </a:rPr>
              <a:t>What is </a:t>
            </a:r>
            <a:r>
              <a:rPr kumimoji="0" lang="en-US" sz="8800" b="0" i="0" u="none" strike="noStrike" kern="0" cap="none" spc="0" normalizeH="0" baseline="0" noProof="0" dirty="0">
                <a:ln>
                  <a:noFill/>
                </a:ln>
                <a:solidFill>
                  <a:srgbClr val="70AD47">
                    <a:lumMod val="75000"/>
                  </a:srgbClr>
                </a:solidFill>
                <a:effectLst/>
                <a:uLnTx/>
                <a:uFillTx/>
                <a:latin typeface="Eras Demi ITC" panose="020B0805030504020804" pitchFamily="34" charset="0"/>
                <a:cs typeface="Arial"/>
                <a:sym typeface="Arial"/>
              </a:rPr>
              <a:t>Linked list</a:t>
            </a:r>
            <a:r>
              <a:rPr kumimoji="0" lang="en-US" sz="8800" b="0" i="0" u="none" strike="noStrike" kern="0" cap="none" spc="0" normalizeH="0" baseline="0" noProof="0" dirty="0">
                <a:ln>
                  <a:noFill/>
                </a:ln>
                <a:solidFill>
                  <a:srgbClr val="4472C4">
                    <a:lumMod val="75000"/>
                  </a:srgbClr>
                </a:solidFill>
                <a:effectLst/>
                <a:uLnTx/>
                <a:uFillTx/>
                <a:latin typeface="Eras Demi ITC" panose="020B0805030504020804" pitchFamily="34" charset="0"/>
                <a:cs typeface="Arial"/>
                <a:sym typeface="Arial"/>
              </a:rPr>
              <a:t>?</a:t>
            </a:r>
          </a:p>
        </p:txBody>
      </p:sp>
      <p:pic>
        <p:nvPicPr>
          <p:cNvPr id="3" name="object 9">
            <a:extLst>
              <a:ext uri="{FF2B5EF4-FFF2-40B4-BE49-F238E27FC236}">
                <a16:creationId xmlns:a16="http://schemas.microsoft.com/office/drawing/2014/main" id="{613B1201-A2E5-5079-7987-A61E707B249B}"/>
              </a:ext>
            </a:extLst>
          </p:cNvPr>
          <p:cNvPicPr/>
          <p:nvPr/>
        </p:nvPicPr>
        <p:blipFill>
          <a:blip r:embed="rId4" cstate="print"/>
          <a:stretch>
            <a:fillRect/>
          </a:stretch>
        </p:blipFill>
        <p:spPr>
          <a:xfrm>
            <a:off x="10813950" y="6305819"/>
            <a:ext cx="1165232" cy="469162"/>
          </a:xfrm>
          <a:prstGeom prst="rect">
            <a:avLst/>
          </a:prstGeom>
        </p:spPr>
      </p:pic>
    </p:spTree>
    <p:extLst>
      <p:ext uri="{BB962C8B-B14F-4D97-AF65-F5344CB8AC3E}">
        <p14:creationId xmlns:p14="http://schemas.microsoft.com/office/powerpoint/2010/main" val="1191682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98000">
              <a:schemeClr val="accent3">
                <a:lumMod val="5000"/>
                <a:lumOff val="95000"/>
              </a:schemeClr>
            </a:gs>
            <a:gs pos="100000">
              <a:schemeClr val="accent3">
                <a:lumMod val="45000"/>
                <a:lumOff val="55000"/>
              </a:schemeClr>
            </a:gs>
            <a:gs pos="100000">
              <a:schemeClr val="accent3">
                <a:lumMod val="45000"/>
                <a:lumOff val="55000"/>
              </a:schemeClr>
            </a:gs>
            <a:gs pos="100000">
              <a:schemeClr val="accent3">
                <a:lumMod val="30000"/>
                <a:lumOff val="70000"/>
              </a:schemeClr>
            </a:gs>
          </a:gsLst>
          <a:lin ang="5400000" scaled="1"/>
        </a:gradFill>
        <a:effectLst/>
      </p:bgPr>
    </p:bg>
    <p:spTree>
      <p:nvGrpSpPr>
        <p:cNvPr id="1" name="Shape 70"/>
        <p:cNvGrpSpPr/>
        <p:nvPr/>
      </p:nvGrpSpPr>
      <p:grpSpPr>
        <a:xfrm>
          <a:off x="0" y="0"/>
          <a:ext cx="0" cy="0"/>
          <a:chOff x="0" y="0"/>
          <a:chExt cx="0" cy="0"/>
        </a:xfrm>
      </p:grpSpPr>
      <p:sp>
        <p:nvSpPr>
          <p:cNvPr id="71" name="Google Shape;71;p4"/>
          <p:cNvSpPr/>
          <p:nvPr/>
        </p:nvSpPr>
        <p:spPr>
          <a:xfrm>
            <a:off x="875665" y="1178560"/>
            <a:ext cx="4536090" cy="462280"/>
          </a:xfrm>
          <a:prstGeom prst="roundRect">
            <a:avLst>
              <a:gd name="adj" fmla="val 16667"/>
            </a:avLst>
          </a:prstGeom>
          <a:solidFill>
            <a:srgbClr val="2E75B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1800"/>
              <a:buFont typeface="Arial"/>
              <a:buNone/>
              <a:tabLst/>
              <a:defRPr/>
            </a:pPr>
            <a:r>
              <a:rPr kumimoji="0" lang="en-US" sz="1600" b="1" i="0" u="none" strike="noStrike" kern="0" cap="none" spc="0" normalizeH="0" baseline="0" noProof="0" dirty="0">
                <a:ln>
                  <a:noFill/>
                </a:ln>
                <a:solidFill>
                  <a:srgbClr val="FFFFFF"/>
                </a:solidFill>
                <a:effectLst/>
                <a:uLnTx/>
                <a:uFillTx/>
                <a:latin typeface="Arial"/>
                <a:cs typeface="Arial"/>
                <a:sym typeface="Arial"/>
              </a:rPr>
              <a:t>Multi-Dimensional arrays in memory</a:t>
            </a:r>
            <a:endParaRPr kumimoji="0" lang="en-US" sz="1200" b="1" i="0" u="none" strike="noStrike" kern="0" cap="none" spc="0" normalizeH="0" baseline="0" noProof="0" dirty="0">
              <a:ln>
                <a:noFill/>
              </a:ln>
              <a:solidFill>
                <a:srgbClr val="FFFFFF"/>
              </a:solidFill>
              <a:effectLst/>
              <a:uLnTx/>
              <a:uFillTx/>
              <a:latin typeface="Arial"/>
              <a:cs typeface="Arial"/>
              <a:sym typeface="Arial"/>
            </a:endParaRPr>
          </a:p>
        </p:txBody>
      </p:sp>
      <p:pic>
        <p:nvPicPr>
          <p:cNvPr id="2" name="Picture 1">
            <a:extLst>
              <a:ext uri="{FF2B5EF4-FFF2-40B4-BE49-F238E27FC236}">
                <a16:creationId xmlns:a16="http://schemas.microsoft.com/office/drawing/2014/main" id="{9240F17E-FD38-DF14-5672-05604FC47A41}"/>
              </a:ext>
            </a:extLst>
          </p:cNvPr>
          <p:cNvPicPr>
            <a:picLocks noChangeAspect="1"/>
          </p:cNvPicPr>
          <p:nvPr/>
        </p:nvPicPr>
        <p:blipFill>
          <a:blip r:embed="rId3"/>
          <a:stretch>
            <a:fillRect/>
          </a:stretch>
        </p:blipFill>
        <p:spPr>
          <a:xfrm>
            <a:off x="256488" y="0"/>
            <a:ext cx="1049668" cy="1091682"/>
          </a:xfrm>
          <a:prstGeom prst="rect">
            <a:avLst/>
          </a:prstGeom>
        </p:spPr>
      </p:pic>
      <p:sp>
        <p:nvSpPr>
          <p:cNvPr id="4" name="TextBox 3">
            <a:extLst>
              <a:ext uri="{FF2B5EF4-FFF2-40B4-BE49-F238E27FC236}">
                <a16:creationId xmlns:a16="http://schemas.microsoft.com/office/drawing/2014/main" id="{D4A1415F-3644-677C-2219-D824037C03E3}"/>
              </a:ext>
            </a:extLst>
          </p:cNvPr>
          <p:cNvSpPr txBox="1"/>
          <p:nvPr/>
        </p:nvSpPr>
        <p:spPr>
          <a:xfrm>
            <a:off x="875665" y="2032882"/>
            <a:ext cx="9779895" cy="1154675"/>
          </a:xfrm>
          <a:prstGeom prst="rect">
            <a:avLst/>
          </a:prstGeom>
          <a:noFill/>
        </p:spPr>
        <p:txBody>
          <a:bodyPr wrap="square">
            <a:spAutoFit/>
          </a:bodyPr>
          <a:lstStyle/>
          <a:p>
            <a:pPr>
              <a:lnSpc>
                <a:spcPct val="150000"/>
              </a:lnSpc>
            </a:pPr>
            <a:r>
              <a:rPr lang="en-US" sz="1600" dirty="0"/>
              <a:t>a multi-dimensional array in PHP is represented in memory as an array of arrays. That is, each element of the outer array points to another array, which itself can contain more arrays or individual values. In this way, a multi-dimensional array can be thought of as a series of nested arrays.</a:t>
            </a:r>
          </a:p>
        </p:txBody>
      </p:sp>
      <p:pic>
        <p:nvPicPr>
          <p:cNvPr id="8" name="Picture 7">
            <a:extLst>
              <a:ext uri="{FF2B5EF4-FFF2-40B4-BE49-F238E27FC236}">
                <a16:creationId xmlns:a16="http://schemas.microsoft.com/office/drawing/2014/main" id="{709FC5C8-855C-EFA5-8631-996646A3B3C4}"/>
              </a:ext>
            </a:extLst>
          </p:cNvPr>
          <p:cNvPicPr>
            <a:picLocks noChangeAspect="1"/>
          </p:cNvPicPr>
          <p:nvPr/>
        </p:nvPicPr>
        <p:blipFill>
          <a:blip r:embed="rId4"/>
          <a:stretch>
            <a:fillRect/>
          </a:stretch>
        </p:blipFill>
        <p:spPr>
          <a:xfrm>
            <a:off x="1050018" y="3187557"/>
            <a:ext cx="4361737" cy="1579182"/>
          </a:xfrm>
          <a:prstGeom prst="rect">
            <a:avLst/>
          </a:prstGeom>
        </p:spPr>
      </p:pic>
      <p:sp>
        <p:nvSpPr>
          <p:cNvPr id="11" name="TextBox 10">
            <a:extLst>
              <a:ext uri="{FF2B5EF4-FFF2-40B4-BE49-F238E27FC236}">
                <a16:creationId xmlns:a16="http://schemas.microsoft.com/office/drawing/2014/main" id="{E37EA664-B70A-E7F8-1626-F45AE20829A1}"/>
              </a:ext>
            </a:extLst>
          </p:cNvPr>
          <p:cNvSpPr txBox="1"/>
          <p:nvPr/>
        </p:nvSpPr>
        <p:spPr>
          <a:xfrm>
            <a:off x="781322" y="4766739"/>
            <a:ext cx="9705248" cy="1893339"/>
          </a:xfrm>
          <a:prstGeom prst="rect">
            <a:avLst/>
          </a:prstGeom>
          <a:noFill/>
        </p:spPr>
        <p:txBody>
          <a:bodyPr wrap="square">
            <a:spAutoFit/>
          </a:bodyPr>
          <a:lstStyle/>
          <a:p>
            <a:pPr>
              <a:lnSpc>
                <a:spcPct val="150000"/>
              </a:lnSpc>
            </a:pPr>
            <a:r>
              <a:rPr lang="en-US" sz="1600" dirty="0"/>
              <a:t>In memory, this would be represented as an array of pointers to three different arrays, each of which contains three integer values.</a:t>
            </a:r>
          </a:p>
          <a:p>
            <a:pPr>
              <a:lnSpc>
                <a:spcPct val="150000"/>
              </a:lnSpc>
            </a:pPr>
            <a:endParaRPr lang="en-US" sz="1600" dirty="0"/>
          </a:p>
          <a:p>
            <a:pPr>
              <a:lnSpc>
                <a:spcPct val="150000"/>
              </a:lnSpc>
            </a:pPr>
            <a:r>
              <a:rPr lang="en-US" sz="1600" dirty="0"/>
              <a:t>The first pointer would point to an array containing the integers 1, 2, and 3. The second pointer would point to an array containing the integers 4, 5, and 6, and so on.</a:t>
            </a:r>
          </a:p>
        </p:txBody>
      </p:sp>
      <p:pic>
        <p:nvPicPr>
          <p:cNvPr id="3" name="object 9">
            <a:extLst>
              <a:ext uri="{FF2B5EF4-FFF2-40B4-BE49-F238E27FC236}">
                <a16:creationId xmlns:a16="http://schemas.microsoft.com/office/drawing/2014/main" id="{6E1E5071-F335-0B68-A690-CFAC48A2EA37}"/>
              </a:ext>
            </a:extLst>
          </p:cNvPr>
          <p:cNvPicPr/>
          <p:nvPr/>
        </p:nvPicPr>
        <p:blipFill>
          <a:blip r:embed="rId5" cstate="print"/>
          <a:stretch>
            <a:fillRect/>
          </a:stretch>
        </p:blipFill>
        <p:spPr>
          <a:xfrm>
            <a:off x="10813950" y="6305819"/>
            <a:ext cx="1165232" cy="469162"/>
          </a:xfrm>
          <a:prstGeom prst="rect">
            <a:avLst/>
          </a:prstGeom>
        </p:spPr>
      </p:pic>
    </p:spTree>
    <p:extLst>
      <p:ext uri="{BB962C8B-B14F-4D97-AF65-F5344CB8AC3E}">
        <p14:creationId xmlns:p14="http://schemas.microsoft.com/office/powerpoint/2010/main" val="785295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98000">
              <a:schemeClr val="accent3">
                <a:lumMod val="5000"/>
                <a:lumOff val="95000"/>
              </a:schemeClr>
            </a:gs>
            <a:gs pos="100000">
              <a:schemeClr val="accent3">
                <a:lumMod val="45000"/>
                <a:lumOff val="55000"/>
              </a:schemeClr>
            </a:gs>
            <a:gs pos="100000">
              <a:schemeClr val="accent3">
                <a:lumMod val="45000"/>
                <a:lumOff val="55000"/>
              </a:schemeClr>
            </a:gs>
            <a:gs pos="100000">
              <a:schemeClr val="accent3">
                <a:lumMod val="30000"/>
                <a:lumOff val="70000"/>
              </a:schemeClr>
            </a:gs>
          </a:gsLst>
          <a:lin ang="5400000" scaled="1"/>
        </a:gradFill>
        <a:effectLst/>
      </p:bgPr>
    </p:bg>
    <p:spTree>
      <p:nvGrpSpPr>
        <p:cNvPr id="1" name="Shape 70"/>
        <p:cNvGrpSpPr/>
        <p:nvPr/>
      </p:nvGrpSpPr>
      <p:grpSpPr>
        <a:xfrm>
          <a:off x="0" y="0"/>
          <a:ext cx="0" cy="0"/>
          <a:chOff x="0" y="0"/>
          <a:chExt cx="0" cy="0"/>
        </a:xfrm>
      </p:grpSpPr>
      <p:sp>
        <p:nvSpPr>
          <p:cNvPr id="71" name="Google Shape;71;p4"/>
          <p:cNvSpPr/>
          <p:nvPr/>
        </p:nvSpPr>
        <p:spPr>
          <a:xfrm>
            <a:off x="875665" y="1178560"/>
            <a:ext cx="4536090" cy="462280"/>
          </a:xfrm>
          <a:prstGeom prst="roundRect">
            <a:avLst>
              <a:gd name="adj" fmla="val 16667"/>
            </a:avLst>
          </a:prstGeom>
          <a:solidFill>
            <a:srgbClr val="2E75B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1800"/>
              <a:buFont typeface="Arial"/>
              <a:buNone/>
              <a:tabLst/>
              <a:defRPr/>
            </a:pPr>
            <a:r>
              <a:rPr kumimoji="0" lang="en-US" sz="1600" b="1" i="0" u="none" strike="noStrike" kern="0" cap="none" spc="0" normalizeH="0" baseline="0" noProof="0" dirty="0">
                <a:ln>
                  <a:noFill/>
                </a:ln>
                <a:solidFill>
                  <a:srgbClr val="FFFFFF"/>
                </a:solidFill>
                <a:effectLst/>
                <a:uLnTx/>
                <a:uFillTx/>
                <a:latin typeface="Arial"/>
                <a:cs typeface="Arial"/>
                <a:sym typeface="Arial"/>
              </a:rPr>
              <a:t>Multi-Dimensional arrays in memory</a:t>
            </a:r>
            <a:endParaRPr kumimoji="0" lang="en-US" sz="1200" b="1" i="0" u="none" strike="noStrike" kern="0" cap="none" spc="0" normalizeH="0" baseline="0" noProof="0" dirty="0">
              <a:ln>
                <a:noFill/>
              </a:ln>
              <a:solidFill>
                <a:srgbClr val="FFFFFF"/>
              </a:solidFill>
              <a:effectLst/>
              <a:uLnTx/>
              <a:uFillTx/>
              <a:latin typeface="Arial"/>
              <a:cs typeface="Arial"/>
              <a:sym typeface="Arial"/>
            </a:endParaRPr>
          </a:p>
        </p:txBody>
      </p:sp>
      <p:pic>
        <p:nvPicPr>
          <p:cNvPr id="2" name="Picture 1">
            <a:extLst>
              <a:ext uri="{FF2B5EF4-FFF2-40B4-BE49-F238E27FC236}">
                <a16:creationId xmlns:a16="http://schemas.microsoft.com/office/drawing/2014/main" id="{9240F17E-FD38-DF14-5672-05604FC47A41}"/>
              </a:ext>
            </a:extLst>
          </p:cNvPr>
          <p:cNvPicPr>
            <a:picLocks noChangeAspect="1"/>
          </p:cNvPicPr>
          <p:nvPr/>
        </p:nvPicPr>
        <p:blipFill>
          <a:blip r:embed="rId3"/>
          <a:stretch>
            <a:fillRect/>
          </a:stretch>
        </p:blipFill>
        <p:spPr>
          <a:xfrm>
            <a:off x="256488" y="0"/>
            <a:ext cx="1049668" cy="1091682"/>
          </a:xfrm>
          <a:prstGeom prst="rect">
            <a:avLst/>
          </a:prstGeom>
        </p:spPr>
      </p:pic>
      <p:pic>
        <p:nvPicPr>
          <p:cNvPr id="3" name="Google Shape;69;p4">
            <a:extLst>
              <a:ext uri="{FF2B5EF4-FFF2-40B4-BE49-F238E27FC236}">
                <a16:creationId xmlns:a16="http://schemas.microsoft.com/office/drawing/2014/main" id="{AD1CC26B-C6F5-D845-E644-9BAF013FF7BB}"/>
              </a:ext>
            </a:extLst>
          </p:cNvPr>
          <p:cNvPicPr preferRelativeResize="0"/>
          <p:nvPr/>
        </p:nvPicPr>
        <p:blipFill rotWithShape="1">
          <a:blip r:embed="rId4">
            <a:alphaModFix/>
          </a:blip>
          <a:srcRect t="400" b="2485"/>
          <a:stretch/>
        </p:blipFill>
        <p:spPr>
          <a:xfrm>
            <a:off x="1379105" y="2391465"/>
            <a:ext cx="4716895" cy="2299005"/>
          </a:xfrm>
          <a:prstGeom prst="rect">
            <a:avLst/>
          </a:prstGeom>
          <a:noFill/>
          <a:ln>
            <a:noFill/>
          </a:ln>
        </p:spPr>
      </p:pic>
      <p:pic>
        <p:nvPicPr>
          <p:cNvPr id="4" name="object 9">
            <a:extLst>
              <a:ext uri="{FF2B5EF4-FFF2-40B4-BE49-F238E27FC236}">
                <a16:creationId xmlns:a16="http://schemas.microsoft.com/office/drawing/2014/main" id="{9744C834-1D24-25F3-4D24-64A87B49BF98}"/>
              </a:ext>
            </a:extLst>
          </p:cNvPr>
          <p:cNvPicPr/>
          <p:nvPr/>
        </p:nvPicPr>
        <p:blipFill>
          <a:blip r:embed="rId5" cstate="print"/>
          <a:stretch>
            <a:fillRect/>
          </a:stretch>
        </p:blipFill>
        <p:spPr>
          <a:xfrm>
            <a:off x="10813950" y="6305819"/>
            <a:ext cx="1165232" cy="469162"/>
          </a:xfrm>
          <a:prstGeom prst="rect">
            <a:avLst/>
          </a:prstGeom>
        </p:spPr>
      </p:pic>
    </p:spTree>
    <p:extLst>
      <p:ext uri="{BB962C8B-B14F-4D97-AF65-F5344CB8AC3E}">
        <p14:creationId xmlns:p14="http://schemas.microsoft.com/office/powerpoint/2010/main" val="4109268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98000">
              <a:schemeClr val="accent3">
                <a:lumMod val="5000"/>
                <a:lumOff val="95000"/>
              </a:schemeClr>
            </a:gs>
            <a:gs pos="100000">
              <a:schemeClr val="accent3">
                <a:lumMod val="45000"/>
                <a:lumOff val="55000"/>
              </a:schemeClr>
            </a:gs>
            <a:gs pos="100000">
              <a:schemeClr val="accent3">
                <a:lumMod val="45000"/>
                <a:lumOff val="55000"/>
              </a:schemeClr>
            </a:gs>
            <a:gs pos="100000">
              <a:schemeClr val="accent3">
                <a:lumMod val="30000"/>
                <a:lumOff val="70000"/>
              </a:schemeClr>
            </a:gs>
          </a:gsLst>
          <a:lin ang="5400000" scaled="1"/>
        </a:gradFill>
        <a:effectLst/>
      </p:bgPr>
    </p:bg>
    <p:spTree>
      <p:nvGrpSpPr>
        <p:cNvPr id="1" name="Shape 70"/>
        <p:cNvGrpSpPr/>
        <p:nvPr/>
      </p:nvGrpSpPr>
      <p:grpSpPr>
        <a:xfrm>
          <a:off x="0" y="0"/>
          <a:ext cx="0" cy="0"/>
          <a:chOff x="0" y="0"/>
          <a:chExt cx="0" cy="0"/>
        </a:xfrm>
      </p:grpSpPr>
      <p:sp>
        <p:nvSpPr>
          <p:cNvPr id="71" name="Google Shape;71;p4"/>
          <p:cNvSpPr/>
          <p:nvPr/>
        </p:nvSpPr>
        <p:spPr>
          <a:xfrm>
            <a:off x="875665" y="1178560"/>
            <a:ext cx="4536090" cy="462280"/>
          </a:xfrm>
          <a:prstGeom prst="roundRect">
            <a:avLst>
              <a:gd name="adj" fmla="val 16667"/>
            </a:avLst>
          </a:prstGeom>
          <a:solidFill>
            <a:srgbClr val="2E75B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1800"/>
              <a:buFont typeface="Arial"/>
              <a:buNone/>
              <a:tabLst/>
              <a:defRPr/>
            </a:pPr>
            <a:r>
              <a:rPr kumimoji="0" lang="en-US" sz="1600" b="1" i="0" u="none" strike="noStrike" kern="0" cap="none" spc="0" normalizeH="0" baseline="0" noProof="0" dirty="0">
                <a:ln>
                  <a:noFill/>
                </a:ln>
                <a:solidFill>
                  <a:srgbClr val="FFFFFF"/>
                </a:solidFill>
                <a:effectLst/>
                <a:uLnTx/>
                <a:uFillTx/>
                <a:latin typeface="Arial"/>
                <a:cs typeface="Arial"/>
                <a:sym typeface="Arial"/>
              </a:rPr>
              <a:t>Multi-Dimensional arrays in memory</a:t>
            </a:r>
            <a:endParaRPr kumimoji="0" lang="en-US" sz="1200" b="1" i="0" u="none" strike="noStrike" kern="0" cap="none" spc="0" normalizeH="0" baseline="0" noProof="0" dirty="0">
              <a:ln>
                <a:noFill/>
              </a:ln>
              <a:solidFill>
                <a:srgbClr val="FFFFFF"/>
              </a:solidFill>
              <a:effectLst/>
              <a:uLnTx/>
              <a:uFillTx/>
              <a:latin typeface="Arial"/>
              <a:cs typeface="Arial"/>
              <a:sym typeface="Arial"/>
            </a:endParaRPr>
          </a:p>
        </p:txBody>
      </p:sp>
      <p:pic>
        <p:nvPicPr>
          <p:cNvPr id="2" name="Picture 1">
            <a:extLst>
              <a:ext uri="{FF2B5EF4-FFF2-40B4-BE49-F238E27FC236}">
                <a16:creationId xmlns:a16="http://schemas.microsoft.com/office/drawing/2014/main" id="{9240F17E-FD38-DF14-5672-05604FC47A41}"/>
              </a:ext>
            </a:extLst>
          </p:cNvPr>
          <p:cNvPicPr>
            <a:picLocks noChangeAspect="1"/>
          </p:cNvPicPr>
          <p:nvPr/>
        </p:nvPicPr>
        <p:blipFill>
          <a:blip r:embed="rId3"/>
          <a:stretch>
            <a:fillRect/>
          </a:stretch>
        </p:blipFill>
        <p:spPr>
          <a:xfrm>
            <a:off x="256488" y="0"/>
            <a:ext cx="1049668" cy="1091682"/>
          </a:xfrm>
          <a:prstGeom prst="rect">
            <a:avLst/>
          </a:prstGeom>
        </p:spPr>
      </p:pic>
      <p:pic>
        <p:nvPicPr>
          <p:cNvPr id="5" name="Google Shape;110;p9" descr="A picture containing text, clock, device, gauge&#10;&#10;Description automatically generated">
            <a:extLst>
              <a:ext uri="{FF2B5EF4-FFF2-40B4-BE49-F238E27FC236}">
                <a16:creationId xmlns:a16="http://schemas.microsoft.com/office/drawing/2014/main" id="{7DB5A142-4F65-AC11-C22C-EBBB8C506E3C}"/>
              </a:ext>
            </a:extLst>
          </p:cNvPr>
          <p:cNvPicPr preferRelativeResize="0"/>
          <p:nvPr/>
        </p:nvPicPr>
        <p:blipFill rotWithShape="1">
          <a:blip r:embed="rId4">
            <a:alphaModFix/>
          </a:blip>
          <a:srcRect/>
          <a:stretch/>
        </p:blipFill>
        <p:spPr>
          <a:xfrm>
            <a:off x="978878" y="2129583"/>
            <a:ext cx="4820592" cy="837578"/>
          </a:xfrm>
          <a:prstGeom prst="rect">
            <a:avLst/>
          </a:prstGeom>
          <a:noFill/>
          <a:ln>
            <a:noFill/>
          </a:ln>
        </p:spPr>
      </p:pic>
      <p:pic>
        <p:nvPicPr>
          <p:cNvPr id="4" name="Google Shape;136;p12" descr="A picture containing text, clock&#10;&#10;Description automatically generated">
            <a:extLst>
              <a:ext uri="{FF2B5EF4-FFF2-40B4-BE49-F238E27FC236}">
                <a16:creationId xmlns:a16="http://schemas.microsoft.com/office/drawing/2014/main" id="{78822957-8048-D39F-34FA-3059B307343F}"/>
              </a:ext>
            </a:extLst>
          </p:cNvPr>
          <p:cNvPicPr preferRelativeResize="0"/>
          <p:nvPr/>
        </p:nvPicPr>
        <p:blipFill rotWithShape="1">
          <a:blip r:embed="rId5">
            <a:alphaModFix/>
          </a:blip>
          <a:srcRect/>
          <a:stretch/>
        </p:blipFill>
        <p:spPr>
          <a:xfrm>
            <a:off x="1119554" y="3110671"/>
            <a:ext cx="4976446" cy="1783631"/>
          </a:xfrm>
          <a:prstGeom prst="rect">
            <a:avLst/>
          </a:prstGeom>
          <a:noFill/>
          <a:ln>
            <a:noFill/>
          </a:ln>
        </p:spPr>
      </p:pic>
      <p:pic>
        <p:nvPicPr>
          <p:cNvPr id="6" name="Google Shape;144;p13" descr="Diagram, schematic&#10;&#10;Description automatically generated">
            <a:extLst>
              <a:ext uri="{FF2B5EF4-FFF2-40B4-BE49-F238E27FC236}">
                <a16:creationId xmlns:a16="http://schemas.microsoft.com/office/drawing/2014/main" id="{D63751EC-624C-EB2D-0D1A-A4CEDF606012}"/>
              </a:ext>
            </a:extLst>
          </p:cNvPr>
          <p:cNvPicPr preferRelativeResize="0"/>
          <p:nvPr/>
        </p:nvPicPr>
        <p:blipFill rotWithShape="1">
          <a:blip r:embed="rId6">
            <a:alphaModFix/>
          </a:blip>
          <a:srcRect/>
          <a:stretch/>
        </p:blipFill>
        <p:spPr>
          <a:xfrm>
            <a:off x="978878" y="4729073"/>
            <a:ext cx="6893422" cy="1900733"/>
          </a:xfrm>
          <a:prstGeom prst="rect">
            <a:avLst/>
          </a:prstGeom>
          <a:noFill/>
          <a:ln>
            <a:noFill/>
          </a:ln>
        </p:spPr>
      </p:pic>
      <p:pic>
        <p:nvPicPr>
          <p:cNvPr id="3" name="object 9">
            <a:extLst>
              <a:ext uri="{FF2B5EF4-FFF2-40B4-BE49-F238E27FC236}">
                <a16:creationId xmlns:a16="http://schemas.microsoft.com/office/drawing/2014/main" id="{B2A3BBEA-BA33-1521-65D5-7E22DD65E5AC}"/>
              </a:ext>
            </a:extLst>
          </p:cNvPr>
          <p:cNvPicPr/>
          <p:nvPr/>
        </p:nvPicPr>
        <p:blipFill>
          <a:blip r:embed="rId7" cstate="print"/>
          <a:stretch>
            <a:fillRect/>
          </a:stretch>
        </p:blipFill>
        <p:spPr>
          <a:xfrm>
            <a:off x="10813950" y="6305819"/>
            <a:ext cx="1165232" cy="469162"/>
          </a:xfrm>
          <a:prstGeom prst="rect">
            <a:avLst/>
          </a:prstGeom>
        </p:spPr>
      </p:pic>
    </p:spTree>
    <p:extLst>
      <p:ext uri="{BB962C8B-B14F-4D97-AF65-F5344CB8AC3E}">
        <p14:creationId xmlns:p14="http://schemas.microsoft.com/office/powerpoint/2010/main" val="302142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98000">
              <a:schemeClr val="accent3">
                <a:lumMod val="5000"/>
                <a:lumOff val="95000"/>
              </a:schemeClr>
            </a:gs>
            <a:gs pos="100000">
              <a:schemeClr val="accent3">
                <a:lumMod val="45000"/>
                <a:lumOff val="55000"/>
              </a:schemeClr>
            </a:gs>
            <a:gs pos="100000">
              <a:schemeClr val="accent3">
                <a:lumMod val="45000"/>
                <a:lumOff val="55000"/>
              </a:schemeClr>
            </a:gs>
            <a:gs pos="100000">
              <a:schemeClr val="accent3">
                <a:lumMod val="30000"/>
                <a:lumOff val="70000"/>
              </a:schemeClr>
            </a:gs>
          </a:gsLst>
          <a:lin ang="5400000" scaled="1"/>
        </a:gradFill>
        <a:effectLst/>
      </p:bgPr>
    </p:bg>
    <p:spTree>
      <p:nvGrpSpPr>
        <p:cNvPr id="1" name="Shape 70"/>
        <p:cNvGrpSpPr/>
        <p:nvPr/>
      </p:nvGrpSpPr>
      <p:grpSpPr>
        <a:xfrm>
          <a:off x="0" y="0"/>
          <a:ext cx="0" cy="0"/>
          <a:chOff x="0" y="0"/>
          <a:chExt cx="0" cy="0"/>
        </a:xfrm>
      </p:grpSpPr>
      <p:sp>
        <p:nvSpPr>
          <p:cNvPr id="71" name="Google Shape;71;p4"/>
          <p:cNvSpPr/>
          <p:nvPr/>
        </p:nvSpPr>
        <p:spPr>
          <a:xfrm>
            <a:off x="875665" y="1178560"/>
            <a:ext cx="4536090" cy="462280"/>
          </a:xfrm>
          <a:prstGeom prst="roundRect">
            <a:avLst>
              <a:gd name="adj" fmla="val 16667"/>
            </a:avLst>
          </a:prstGeom>
          <a:solidFill>
            <a:srgbClr val="2E75B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1800"/>
              <a:buFont typeface="Arial"/>
              <a:buNone/>
              <a:tabLst/>
              <a:defRPr/>
            </a:pPr>
            <a:r>
              <a:rPr kumimoji="0" lang="en-US" sz="1600" b="1" i="0" u="none" strike="noStrike" kern="0" cap="none" spc="0" normalizeH="0" baseline="0" noProof="0" dirty="0">
                <a:ln>
                  <a:noFill/>
                </a:ln>
                <a:solidFill>
                  <a:srgbClr val="FFFFFF"/>
                </a:solidFill>
                <a:effectLst/>
                <a:uLnTx/>
                <a:uFillTx/>
                <a:latin typeface="Arial"/>
                <a:cs typeface="Arial"/>
                <a:sym typeface="Arial"/>
              </a:rPr>
              <a:t>Multi-Dimensional arrays in memory</a:t>
            </a:r>
            <a:endParaRPr kumimoji="0" lang="en-US" sz="1200" b="1" i="0" u="none" strike="noStrike" kern="0" cap="none" spc="0" normalizeH="0" baseline="0" noProof="0" dirty="0">
              <a:ln>
                <a:noFill/>
              </a:ln>
              <a:solidFill>
                <a:srgbClr val="FFFFFF"/>
              </a:solidFill>
              <a:effectLst/>
              <a:uLnTx/>
              <a:uFillTx/>
              <a:latin typeface="Arial"/>
              <a:cs typeface="Arial"/>
              <a:sym typeface="Arial"/>
            </a:endParaRPr>
          </a:p>
        </p:txBody>
      </p:sp>
      <p:pic>
        <p:nvPicPr>
          <p:cNvPr id="2" name="Picture 1">
            <a:extLst>
              <a:ext uri="{FF2B5EF4-FFF2-40B4-BE49-F238E27FC236}">
                <a16:creationId xmlns:a16="http://schemas.microsoft.com/office/drawing/2014/main" id="{9240F17E-FD38-DF14-5672-05604FC47A41}"/>
              </a:ext>
            </a:extLst>
          </p:cNvPr>
          <p:cNvPicPr>
            <a:picLocks noChangeAspect="1"/>
          </p:cNvPicPr>
          <p:nvPr/>
        </p:nvPicPr>
        <p:blipFill>
          <a:blip r:embed="rId3"/>
          <a:stretch>
            <a:fillRect/>
          </a:stretch>
        </p:blipFill>
        <p:spPr>
          <a:xfrm>
            <a:off x="256488" y="0"/>
            <a:ext cx="1049668" cy="1091682"/>
          </a:xfrm>
          <a:prstGeom prst="rect">
            <a:avLst/>
          </a:prstGeom>
        </p:spPr>
      </p:pic>
      <p:pic>
        <p:nvPicPr>
          <p:cNvPr id="7" name="Google Shape;180;p17">
            <a:extLst>
              <a:ext uri="{FF2B5EF4-FFF2-40B4-BE49-F238E27FC236}">
                <a16:creationId xmlns:a16="http://schemas.microsoft.com/office/drawing/2014/main" id="{F5E63DCA-21BF-DF4F-4EFB-5C31455DF240}"/>
              </a:ext>
            </a:extLst>
          </p:cNvPr>
          <p:cNvPicPr preferRelativeResize="0"/>
          <p:nvPr/>
        </p:nvPicPr>
        <p:blipFill rotWithShape="1">
          <a:blip r:embed="rId4">
            <a:alphaModFix/>
          </a:blip>
          <a:srcRect/>
          <a:stretch/>
        </p:blipFill>
        <p:spPr>
          <a:xfrm>
            <a:off x="559836" y="4307349"/>
            <a:ext cx="6310331" cy="1982091"/>
          </a:xfrm>
          <a:prstGeom prst="rect">
            <a:avLst/>
          </a:prstGeom>
          <a:noFill/>
          <a:ln>
            <a:noFill/>
          </a:ln>
        </p:spPr>
      </p:pic>
      <p:pic>
        <p:nvPicPr>
          <p:cNvPr id="8" name="Google Shape;225;p22" descr="A picture containing text, clock, device&#10;&#10;Description automatically generated">
            <a:extLst>
              <a:ext uri="{FF2B5EF4-FFF2-40B4-BE49-F238E27FC236}">
                <a16:creationId xmlns:a16="http://schemas.microsoft.com/office/drawing/2014/main" id="{803949DB-6D46-08F9-5573-3473D6FADECF}"/>
              </a:ext>
            </a:extLst>
          </p:cNvPr>
          <p:cNvPicPr preferRelativeResize="0"/>
          <p:nvPr/>
        </p:nvPicPr>
        <p:blipFill rotWithShape="1">
          <a:blip r:embed="rId5">
            <a:alphaModFix/>
          </a:blip>
          <a:srcRect/>
          <a:stretch/>
        </p:blipFill>
        <p:spPr>
          <a:xfrm>
            <a:off x="875665" y="2235043"/>
            <a:ext cx="4582851" cy="1466229"/>
          </a:xfrm>
          <a:prstGeom prst="rect">
            <a:avLst/>
          </a:prstGeom>
          <a:noFill/>
          <a:ln>
            <a:noFill/>
          </a:ln>
        </p:spPr>
      </p:pic>
      <p:pic>
        <p:nvPicPr>
          <p:cNvPr id="3" name="object 9">
            <a:extLst>
              <a:ext uri="{FF2B5EF4-FFF2-40B4-BE49-F238E27FC236}">
                <a16:creationId xmlns:a16="http://schemas.microsoft.com/office/drawing/2014/main" id="{63F1AB69-D4CF-3A2F-63AB-D644BAFC7A53}"/>
              </a:ext>
            </a:extLst>
          </p:cNvPr>
          <p:cNvPicPr/>
          <p:nvPr/>
        </p:nvPicPr>
        <p:blipFill>
          <a:blip r:embed="rId6" cstate="print"/>
          <a:stretch>
            <a:fillRect/>
          </a:stretch>
        </p:blipFill>
        <p:spPr>
          <a:xfrm>
            <a:off x="10813950" y="6305819"/>
            <a:ext cx="1165232" cy="469162"/>
          </a:xfrm>
          <a:prstGeom prst="rect">
            <a:avLst/>
          </a:prstGeom>
        </p:spPr>
      </p:pic>
    </p:spTree>
    <p:extLst>
      <p:ext uri="{BB962C8B-B14F-4D97-AF65-F5344CB8AC3E}">
        <p14:creationId xmlns:p14="http://schemas.microsoft.com/office/powerpoint/2010/main" val="100400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98000">
              <a:schemeClr val="accent3">
                <a:lumMod val="5000"/>
                <a:lumOff val="95000"/>
              </a:schemeClr>
            </a:gs>
            <a:gs pos="100000">
              <a:schemeClr val="accent3">
                <a:lumMod val="45000"/>
                <a:lumOff val="55000"/>
              </a:schemeClr>
            </a:gs>
            <a:gs pos="100000">
              <a:schemeClr val="accent3">
                <a:lumMod val="45000"/>
                <a:lumOff val="55000"/>
              </a:schemeClr>
            </a:gs>
            <a:gs pos="100000">
              <a:schemeClr val="accent3">
                <a:lumMod val="30000"/>
                <a:lumOff val="70000"/>
              </a:schemeClr>
            </a:gs>
          </a:gsLst>
          <a:lin ang="5400000" scaled="1"/>
        </a:gradFill>
        <a:effectLst/>
      </p:bgPr>
    </p:bg>
    <p:spTree>
      <p:nvGrpSpPr>
        <p:cNvPr id="1" name="Shape 70"/>
        <p:cNvGrpSpPr/>
        <p:nvPr/>
      </p:nvGrpSpPr>
      <p:grpSpPr>
        <a:xfrm>
          <a:off x="0" y="0"/>
          <a:ext cx="0" cy="0"/>
          <a:chOff x="0" y="0"/>
          <a:chExt cx="0" cy="0"/>
        </a:xfrm>
      </p:grpSpPr>
      <p:sp>
        <p:nvSpPr>
          <p:cNvPr id="71" name="Google Shape;71;p4"/>
          <p:cNvSpPr/>
          <p:nvPr/>
        </p:nvSpPr>
        <p:spPr>
          <a:xfrm>
            <a:off x="875665" y="1178560"/>
            <a:ext cx="3050540" cy="462280"/>
          </a:xfrm>
          <a:prstGeom prst="roundRect">
            <a:avLst>
              <a:gd name="adj" fmla="val 16667"/>
            </a:avLst>
          </a:prstGeom>
          <a:solidFill>
            <a:srgbClr val="2E75B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1800"/>
              <a:buFont typeface="Arial"/>
              <a:buNone/>
              <a:tabLst/>
              <a:defRPr/>
            </a:pPr>
            <a:r>
              <a:rPr lang="en-US" sz="1800" b="1" dirty="0">
                <a:solidFill>
                  <a:schemeClr val="bg1"/>
                </a:solidFill>
              </a:rPr>
              <a:t>Array Functions in PHP</a:t>
            </a:r>
            <a:endParaRPr kumimoji="0" lang="en-US" b="1" i="0" u="none" strike="noStrike" kern="0" cap="none" spc="0" normalizeH="0" baseline="0" noProof="0" dirty="0">
              <a:ln>
                <a:noFill/>
              </a:ln>
              <a:solidFill>
                <a:schemeClr val="bg1"/>
              </a:solidFill>
              <a:effectLst/>
              <a:uLnTx/>
              <a:uFillTx/>
              <a:latin typeface="Arial"/>
              <a:cs typeface="Arial"/>
              <a:sym typeface="Arial"/>
            </a:endParaRPr>
          </a:p>
        </p:txBody>
      </p:sp>
      <p:pic>
        <p:nvPicPr>
          <p:cNvPr id="2" name="Picture 1">
            <a:extLst>
              <a:ext uri="{FF2B5EF4-FFF2-40B4-BE49-F238E27FC236}">
                <a16:creationId xmlns:a16="http://schemas.microsoft.com/office/drawing/2014/main" id="{9240F17E-FD38-DF14-5672-05604FC47A41}"/>
              </a:ext>
            </a:extLst>
          </p:cNvPr>
          <p:cNvPicPr>
            <a:picLocks noChangeAspect="1"/>
          </p:cNvPicPr>
          <p:nvPr/>
        </p:nvPicPr>
        <p:blipFill>
          <a:blip r:embed="rId3"/>
          <a:stretch>
            <a:fillRect/>
          </a:stretch>
        </p:blipFill>
        <p:spPr>
          <a:xfrm>
            <a:off x="256488" y="0"/>
            <a:ext cx="1049668" cy="1091682"/>
          </a:xfrm>
          <a:prstGeom prst="rect">
            <a:avLst/>
          </a:prstGeom>
        </p:spPr>
      </p:pic>
      <p:pic>
        <p:nvPicPr>
          <p:cNvPr id="4" name="Picture 3">
            <a:extLst>
              <a:ext uri="{FF2B5EF4-FFF2-40B4-BE49-F238E27FC236}">
                <a16:creationId xmlns:a16="http://schemas.microsoft.com/office/drawing/2014/main" id="{FA87A875-A795-4C09-F5CD-D275CAC3A3AD}"/>
              </a:ext>
            </a:extLst>
          </p:cNvPr>
          <p:cNvPicPr>
            <a:picLocks noChangeAspect="1"/>
          </p:cNvPicPr>
          <p:nvPr/>
        </p:nvPicPr>
        <p:blipFill>
          <a:blip r:embed="rId4"/>
          <a:stretch>
            <a:fillRect/>
          </a:stretch>
        </p:blipFill>
        <p:spPr>
          <a:xfrm>
            <a:off x="875665" y="2137633"/>
            <a:ext cx="10022489" cy="3945925"/>
          </a:xfrm>
          <a:prstGeom prst="rect">
            <a:avLst/>
          </a:prstGeom>
        </p:spPr>
      </p:pic>
      <p:pic>
        <p:nvPicPr>
          <p:cNvPr id="3" name="object 9">
            <a:extLst>
              <a:ext uri="{FF2B5EF4-FFF2-40B4-BE49-F238E27FC236}">
                <a16:creationId xmlns:a16="http://schemas.microsoft.com/office/drawing/2014/main" id="{28FB5055-AA58-768D-C114-C44D54BF8813}"/>
              </a:ext>
            </a:extLst>
          </p:cNvPr>
          <p:cNvPicPr/>
          <p:nvPr/>
        </p:nvPicPr>
        <p:blipFill>
          <a:blip r:embed="rId5" cstate="print"/>
          <a:stretch>
            <a:fillRect/>
          </a:stretch>
        </p:blipFill>
        <p:spPr>
          <a:xfrm>
            <a:off x="10813950" y="6305819"/>
            <a:ext cx="1165232" cy="469162"/>
          </a:xfrm>
          <a:prstGeom prst="rect">
            <a:avLst/>
          </a:prstGeom>
        </p:spPr>
      </p:pic>
    </p:spTree>
    <p:extLst>
      <p:ext uri="{BB962C8B-B14F-4D97-AF65-F5344CB8AC3E}">
        <p14:creationId xmlns:p14="http://schemas.microsoft.com/office/powerpoint/2010/main" val="2755656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98000">
              <a:schemeClr val="accent3">
                <a:lumMod val="5000"/>
                <a:lumOff val="95000"/>
              </a:schemeClr>
            </a:gs>
            <a:gs pos="100000">
              <a:schemeClr val="accent3">
                <a:lumMod val="45000"/>
                <a:lumOff val="55000"/>
              </a:schemeClr>
            </a:gs>
            <a:gs pos="100000">
              <a:schemeClr val="accent3">
                <a:lumMod val="45000"/>
                <a:lumOff val="55000"/>
              </a:schemeClr>
            </a:gs>
            <a:gs pos="100000">
              <a:schemeClr val="accent3">
                <a:lumMod val="30000"/>
                <a:lumOff val="70000"/>
              </a:schemeClr>
            </a:gs>
          </a:gsLst>
          <a:lin ang="5400000" scaled="1"/>
        </a:gradFill>
        <a:effectLst/>
      </p:bgPr>
    </p:bg>
    <p:spTree>
      <p:nvGrpSpPr>
        <p:cNvPr id="1" name="Shape 70"/>
        <p:cNvGrpSpPr/>
        <p:nvPr/>
      </p:nvGrpSpPr>
      <p:grpSpPr>
        <a:xfrm>
          <a:off x="0" y="0"/>
          <a:ext cx="0" cy="0"/>
          <a:chOff x="0" y="0"/>
          <a:chExt cx="0" cy="0"/>
        </a:xfrm>
      </p:grpSpPr>
      <p:sp>
        <p:nvSpPr>
          <p:cNvPr id="71" name="Google Shape;71;p4"/>
          <p:cNvSpPr/>
          <p:nvPr/>
        </p:nvSpPr>
        <p:spPr>
          <a:xfrm>
            <a:off x="875665" y="1178560"/>
            <a:ext cx="3050540" cy="462280"/>
          </a:xfrm>
          <a:prstGeom prst="roundRect">
            <a:avLst>
              <a:gd name="adj" fmla="val 16667"/>
            </a:avLst>
          </a:prstGeom>
          <a:solidFill>
            <a:srgbClr val="2E75B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1800"/>
              <a:buFont typeface="Arial"/>
              <a:buNone/>
              <a:tabLst/>
              <a:defRPr/>
            </a:pPr>
            <a:r>
              <a:rPr kumimoji="0" lang="en-US" sz="1800" b="1" i="0" u="none" strike="noStrike" kern="0" cap="none" spc="0" normalizeH="0" baseline="0" noProof="0" dirty="0">
                <a:ln>
                  <a:noFill/>
                </a:ln>
                <a:solidFill>
                  <a:srgbClr val="FFFFFF"/>
                </a:solidFill>
                <a:effectLst/>
                <a:uLnTx/>
                <a:uFillTx/>
                <a:latin typeface="Arial"/>
                <a:cs typeface="Arial"/>
                <a:sym typeface="Arial"/>
              </a:rPr>
              <a:t>Array Functions in PHP</a:t>
            </a:r>
            <a:endParaRPr kumimoji="0" lang="en-US" sz="1400" b="1" i="0" u="none" strike="noStrike" kern="0" cap="none" spc="0" normalizeH="0" baseline="0" noProof="0" dirty="0">
              <a:ln>
                <a:noFill/>
              </a:ln>
              <a:solidFill>
                <a:srgbClr val="FFFFFF"/>
              </a:solidFill>
              <a:effectLst/>
              <a:uLnTx/>
              <a:uFillTx/>
              <a:latin typeface="Arial"/>
              <a:cs typeface="Arial"/>
              <a:sym typeface="Arial"/>
            </a:endParaRPr>
          </a:p>
        </p:txBody>
      </p:sp>
      <p:pic>
        <p:nvPicPr>
          <p:cNvPr id="2" name="Picture 1">
            <a:extLst>
              <a:ext uri="{FF2B5EF4-FFF2-40B4-BE49-F238E27FC236}">
                <a16:creationId xmlns:a16="http://schemas.microsoft.com/office/drawing/2014/main" id="{9240F17E-FD38-DF14-5672-05604FC47A41}"/>
              </a:ext>
            </a:extLst>
          </p:cNvPr>
          <p:cNvPicPr>
            <a:picLocks noChangeAspect="1"/>
          </p:cNvPicPr>
          <p:nvPr/>
        </p:nvPicPr>
        <p:blipFill>
          <a:blip r:embed="rId3"/>
          <a:stretch>
            <a:fillRect/>
          </a:stretch>
        </p:blipFill>
        <p:spPr>
          <a:xfrm>
            <a:off x="256488" y="0"/>
            <a:ext cx="1049668" cy="1091682"/>
          </a:xfrm>
          <a:prstGeom prst="rect">
            <a:avLst/>
          </a:prstGeom>
        </p:spPr>
      </p:pic>
      <p:pic>
        <p:nvPicPr>
          <p:cNvPr id="5" name="Picture 4">
            <a:extLst>
              <a:ext uri="{FF2B5EF4-FFF2-40B4-BE49-F238E27FC236}">
                <a16:creationId xmlns:a16="http://schemas.microsoft.com/office/drawing/2014/main" id="{BF525683-1BA2-B6C1-56C2-D57CFB7E598E}"/>
              </a:ext>
            </a:extLst>
          </p:cNvPr>
          <p:cNvPicPr>
            <a:picLocks noChangeAspect="1"/>
          </p:cNvPicPr>
          <p:nvPr/>
        </p:nvPicPr>
        <p:blipFill>
          <a:blip r:embed="rId4"/>
          <a:stretch>
            <a:fillRect/>
          </a:stretch>
        </p:blipFill>
        <p:spPr>
          <a:xfrm>
            <a:off x="1080938" y="1847461"/>
            <a:ext cx="9641918" cy="4777274"/>
          </a:xfrm>
          <a:prstGeom prst="rect">
            <a:avLst/>
          </a:prstGeom>
        </p:spPr>
      </p:pic>
      <p:pic>
        <p:nvPicPr>
          <p:cNvPr id="3" name="object 9">
            <a:extLst>
              <a:ext uri="{FF2B5EF4-FFF2-40B4-BE49-F238E27FC236}">
                <a16:creationId xmlns:a16="http://schemas.microsoft.com/office/drawing/2014/main" id="{15E9D2E0-A3CE-260F-6FB0-591BDD9F4A6C}"/>
              </a:ext>
            </a:extLst>
          </p:cNvPr>
          <p:cNvPicPr/>
          <p:nvPr/>
        </p:nvPicPr>
        <p:blipFill>
          <a:blip r:embed="rId5" cstate="print"/>
          <a:stretch>
            <a:fillRect/>
          </a:stretch>
        </p:blipFill>
        <p:spPr>
          <a:xfrm>
            <a:off x="10813950" y="6305819"/>
            <a:ext cx="1165232" cy="469162"/>
          </a:xfrm>
          <a:prstGeom prst="rect">
            <a:avLst/>
          </a:prstGeom>
        </p:spPr>
      </p:pic>
    </p:spTree>
    <p:extLst>
      <p:ext uri="{BB962C8B-B14F-4D97-AF65-F5344CB8AC3E}">
        <p14:creationId xmlns:p14="http://schemas.microsoft.com/office/powerpoint/2010/main" val="135399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98000">
              <a:schemeClr val="accent3">
                <a:lumMod val="5000"/>
                <a:lumOff val="95000"/>
              </a:schemeClr>
            </a:gs>
            <a:gs pos="100000">
              <a:schemeClr val="accent3">
                <a:lumMod val="45000"/>
                <a:lumOff val="55000"/>
              </a:schemeClr>
            </a:gs>
            <a:gs pos="100000">
              <a:schemeClr val="accent3">
                <a:lumMod val="45000"/>
                <a:lumOff val="55000"/>
              </a:schemeClr>
            </a:gs>
            <a:gs pos="100000">
              <a:schemeClr val="accent3">
                <a:lumMod val="30000"/>
                <a:lumOff val="70000"/>
              </a:schemeClr>
            </a:gs>
          </a:gsLst>
          <a:lin ang="5400000" scaled="1"/>
        </a:gradFill>
        <a:effectLst/>
      </p:bgPr>
    </p:bg>
    <p:spTree>
      <p:nvGrpSpPr>
        <p:cNvPr id="1" name="Shape 70"/>
        <p:cNvGrpSpPr/>
        <p:nvPr/>
      </p:nvGrpSpPr>
      <p:grpSpPr>
        <a:xfrm>
          <a:off x="0" y="0"/>
          <a:ext cx="0" cy="0"/>
          <a:chOff x="0" y="0"/>
          <a:chExt cx="0" cy="0"/>
        </a:xfrm>
      </p:grpSpPr>
      <p:sp>
        <p:nvSpPr>
          <p:cNvPr id="71" name="Google Shape;71;p4"/>
          <p:cNvSpPr/>
          <p:nvPr/>
        </p:nvSpPr>
        <p:spPr>
          <a:xfrm>
            <a:off x="875665" y="1178560"/>
            <a:ext cx="3050540" cy="462280"/>
          </a:xfrm>
          <a:prstGeom prst="roundRect">
            <a:avLst>
              <a:gd name="adj" fmla="val 16667"/>
            </a:avLst>
          </a:prstGeom>
          <a:solidFill>
            <a:srgbClr val="2E75B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1800"/>
              <a:buFont typeface="Arial"/>
              <a:buNone/>
              <a:tabLst/>
              <a:defRPr/>
            </a:pPr>
            <a:r>
              <a:rPr lang="en-US" sz="1800" b="1" dirty="0">
                <a:solidFill>
                  <a:schemeClr val="bg1"/>
                </a:solidFill>
              </a:rPr>
              <a:t>Associated array</a:t>
            </a:r>
            <a:endParaRPr kumimoji="0" lang="en-US" b="1" i="0" u="none" strike="noStrike" kern="0" cap="none" spc="0" normalizeH="0" baseline="0" noProof="0" dirty="0">
              <a:ln>
                <a:noFill/>
              </a:ln>
              <a:solidFill>
                <a:schemeClr val="bg1"/>
              </a:solidFill>
              <a:effectLst/>
              <a:uLnTx/>
              <a:uFillTx/>
              <a:latin typeface="Arial"/>
              <a:cs typeface="Arial"/>
              <a:sym typeface="Arial"/>
            </a:endParaRPr>
          </a:p>
        </p:txBody>
      </p:sp>
      <p:pic>
        <p:nvPicPr>
          <p:cNvPr id="2" name="Picture 1">
            <a:extLst>
              <a:ext uri="{FF2B5EF4-FFF2-40B4-BE49-F238E27FC236}">
                <a16:creationId xmlns:a16="http://schemas.microsoft.com/office/drawing/2014/main" id="{9240F17E-FD38-DF14-5672-05604FC47A41}"/>
              </a:ext>
            </a:extLst>
          </p:cNvPr>
          <p:cNvPicPr>
            <a:picLocks noChangeAspect="1"/>
          </p:cNvPicPr>
          <p:nvPr/>
        </p:nvPicPr>
        <p:blipFill>
          <a:blip r:embed="rId3"/>
          <a:stretch>
            <a:fillRect/>
          </a:stretch>
        </p:blipFill>
        <p:spPr>
          <a:xfrm>
            <a:off x="256488" y="0"/>
            <a:ext cx="1049668" cy="1091682"/>
          </a:xfrm>
          <a:prstGeom prst="rect">
            <a:avLst/>
          </a:prstGeom>
        </p:spPr>
      </p:pic>
      <p:sp>
        <p:nvSpPr>
          <p:cNvPr id="9" name="Rectangle 8">
            <a:extLst>
              <a:ext uri="{FF2B5EF4-FFF2-40B4-BE49-F238E27FC236}">
                <a16:creationId xmlns:a16="http://schemas.microsoft.com/office/drawing/2014/main" id="{567EC697-07C3-E795-1257-056429469869}"/>
              </a:ext>
            </a:extLst>
          </p:cNvPr>
          <p:cNvSpPr/>
          <p:nvPr/>
        </p:nvSpPr>
        <p:spPr>
          <a:xfrm>
            <a:off x="3060441" y="5607698"/>
            <a:ext cx="1576873" cy="261257"/>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338550B8-F9B4-0980-0554-AD54042DF12D}"/>
              </a:ext>
            </a:extLst>
          </p:cNvPr>
          <p:cNvSpPr txBox="1"/>
          <p:nvPr/>
        </p:nvSpPr>
        <p:spPr>
          <a:xfrm>
            <a:off x="875665" y="2193108"/>
            <a:ext cx="10209102" cy="1154675"/>
          </a:xfrm>
          <a:prstGeom prst="rect">
            <a:avLst/>
          </a:prstGeom>
          <a:noFill/>
        </p:spPr>
        <p:txBody>
          <a:bodyPr wrap="square">
            <a:spAutoFit/>
          </a:bodyPr>
          <a:lstStyle/>
          <a:p>
            <a:pPr>
              <a:lnSpc>
                <a:spcPct val="150000"/>
              </a:lnSpc>
            </a:pPr>
            <a:r>
              <a:rPr lang="en-US" sz="1600" dirty="0"/>
              <a:t>In PHP, an associated array is a type of array where keys are assigned to each element of the array. This means that instead of accessing elements using numeric indices (such as $</a:t>
            </a:r>
            <a:r>
              <a:rPr lang="en-US" sz="1600" dirty="0" err="1"/>
              <a:t>myArray</a:t>
            </a:r>
            <a:r>
              <a:rPr lang="en-US" sz="1600" dirty="0"/>
              <a:t>[0]), you can use string keys (such as $</a:t>
            </a:r>
            <a:r>
              <a:rPr lang="en-US" sz="1600" dirty="0" err="1"/>
              <a:t>myArray</a:t>
            </a:r>
            <a:r>
              <a:rPr lang="en-US" sz="1600" dirty="0"/>
              <a:t>['name']).</a:t>
            </a:r>
          </a:p>
        </p:txBody>
      </p:sp>
      <p:pic>
        <p:nvPicPr>
          <p:cNvPr id="7" name="Picture 6">
            <a:extLst>
              <a:ext uri="{FF2B5EF4-FFF2-40B4-BE49-F238E27FC236}">
                <a16:creationId xmlns:a16="http://schemas.microsoft.com/office/drawing/2014/main" id="{B3A12AAF-7735-A78C-A81B-0CC54D7597BB}"/>
              </a:ext>
            </a:extLst>
          </p:cNvPr>
          <p:cNvPicPr>
            <a:picLocks noChangeAspect="1"/>
          </p:cNvPicPr>
          <p:nvPr/>
        </p:nvPicPr>
        <p:blipFill>
          <a:blip r:embed="rId4"/>
          <a:stretch>
            <a:fillRect/>
          </a:stretch>
        </p:blipFill>
        <p:spPr>
          <a:xfrm>
            <a:off x="1067319" y="3662572"/>
            <a:ext cx="5566746" cy="2206383"/>
          </a:xfrm>
          <a:prstGeom prst="rect">
            <a:avLst/>
          </a:prstGeom>
        </p:spPr>
      </p:pic>
      <p:pic>
        <p:nvPicPr>
          <p:cNvPr id="3" name="object 9">
            <a:extLst>
              <a:ext uri="{FF2B5EF4-FFF2-40B4-BE49-F238E27FC236}">
                <a16:creationId xmlns:a16="http://schemas.microsoft.com/office/drawing/2014/main" id="{CAA404BE-BC5B-E6A7-5460-1BFBAA3EA745}"/>
              </a:ext>
            </a:extLst>
          </p:cNvPr>
          <p:cNvPicPr/>
          <p:nvPr/>
        </p:nvPicPr>
        <p:blipFill>
          <a:blip r:embed="rId5" cstate="print"/>
          <a:stretch>
            <a:fillRect/>
          </a:stretch>
        </p:blipFill>
        <p:spPr>
          <a:xfrm>
            <a:off x="10813950" y="6305819"/>
            <a:ext cx="1165232" cy="469162"/>
          </a:xfrm>
          <a:prstGeom prst="rect">
            <a:avLst/>
          </a:prstGeom>
        </p:spPr>
      </p:pic>
    </p:spTree>
    <p:extLst>
      <p:ext uri="{BB962C8B-B14F-4D97-AF65-F5344CB8AC3E}">
        <p14:creationId xmlns:p14="http://schemas.microsoft.com/office/powerpoint/2010/main" val="1821296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88F1D3B-BE7F-D391-7939-5220248AAC4D}"/>
              </a:ext>
            </a:extLst>
          </p:cNvPr>
          <p:cNvSpPr/>
          <p:nvPr/>
        </p:nvSpPr>
        <p:spPr>
          <a:xfrm>
            <a:off x="0" y="0"/>
            <a:ext cx="5934287" cy="6858000"/>
          </a:xfrm>
          <a:custGeom>
            <a:avLst/>
            <a:gdLst/>
            <a:ahLst/>
            <a:cxnLst/>
            <a:rect l="l" t="t" r="r" b="b"/>
            <a:pathLst>
              <a:path w="8901430" h="10287000">
                <a:moveTo>
                  <a:pt x="8901303" y="0"/>
                </a:moveTo>
                <a:lnTo>
                  <a:pt x="0" y="0"/>
                </a:lnTo>
                <a:lnTo>
                  <a:pt x="0" y="10286916"/>
                </a:lnTo>
                <a:lnTo>
                  <a:pt x="4137787" y="10286916"/>
                </a:lnTo>
                <a:lnTo>
                  <a:pt x="8901303" y="0"/>
                </a:lnTo>
                <a:close/>
              </a:path>
            </a:pathLst>
          </a:custGeom>
          <a:solidFill>
            <a:srgbClr val="1736A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object 3">
            <a:extLst>
              <a:ext uri="{FF2B5EF4-FFF2-40B4-BE49-F238E27FC236}">
                <a16:creationId xmlns:a16="http://schemas.microsoft.com/office/drawing/2014/main" id="{FEFF6C38-8021-60EA-DE41-5FD25FF7891D}"/>
              </a:ext>
            </a:extLst>
          </p:cNvPr>
          <p:cNvSpPr txBox="1">
            <a:spLocks/>
          </p:cNvSpPr>
          <p:nvPr/>
        </p:nvSpPr>
        <p:spPr>
          <a:xfrm>
            <a:off x="1018598" y="1286284"/>
            <a:ext cx="2649887" cy="685658"/>
          </a:xfrm>
          <a:prstGeom prst="rect">
            <a:avLst/>
          </a:prstGeom>
        </p:spPr>
        <p:txBody>
          <a:bodyPr vert="horz" wrap="square" lIns="0" tIns="8467" rIns="0" bIns="0" rtlCol="0" anchor="ctr">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467" marR="0" lvl="0" indent="0" algn="ctr" defTabSz="914400" rtl="0" eaLnBrk="1" fontAlgn="auto" latinLnBrk="0" hangingPunct="1">
              <a:lnSpc>
                <a:spcPct val="100000"/>
              </a:lnSpc>
              <a:spcBef>
                <a:spcPts val="67"/>
              </a:spcBef>
              <a:spcAft>
                <a:spcPts val="0"/>
              </a:spcAft>
              <a:buClrTx/>
              <a:buSzTx/>
              <a:buFontTx/>
              <a:buNone/>
              <a:tabLst/>
              <a:defRPr/>
            </a:pPr>
            <a:r>
              <a:rPr kumimoji="0" lang="en-US" sz="4400" b="1" i="0" u="none" strike="noStrike" kern="1200" cap="none" spc="0" normalizeH="0" baseline="0" noProof="0" dirty="0">
                <a:ln>
                  <a:noFill/>
                </a:ln>
                <a:solidFill>
                  <a:srgbClr val="E7E6E6"/>
                </a:solidFill>
                <a:effectLst/>
                <a:uLnTx/>
                <a:uFillTx/>
                <a:latin typeface="Calibri Light" panose="020F0302020204030204"/>
                <a:ea typeface="Open Sans Light" panose="020B0306030504020204" pitchFamily="34" charset="0"/>
                <a:cs typeface="Open Sans Light" panose="020B0306030504020204" pitchFamily="34" charset="0"/>
              </a:rPr>
              <a:t>Agen</a:t>
            </a:r>
            <a:r>
              <a:rPr kumimoji="0" lang="en-US" sz="4400" b="1" i="0" u="none" strike="noStrike" kern="1200" cap="none" spc="10" normalizeH="0" baseline="0" noProof="0" dirty="0">
                <a:ln>
                  <a:noFill/>
                </a:ln>
                <a:solidFill>
                  <a:srgbClr val="E7E6E6"/>
                </a:solidFill>
                <a:effectLst/>
                <a:uLnTx/>
                <a:uFillTx/>
                <a:latin typeface="Calibri Light" panose="020F0302020204030204"/>
                <a:ea typeface="Open Sans Light" panose="020B0306030504020204" pitchFamily="34" charset="0"/>
                <a:cs typeface="Open Sans Light" panose="020B0306030504020204" pitchFamily="34" charset="0"/>
              </a:rPr>
              <a:t>d</a:t>
            </a:r>
            <a:r>
              <a:rPr kumimoji="0" lang="en-US" sz="4400" b="1" i="0" u="none" strike="noStrike" kern="1200" cap="none" spc="0" normalizeH="0" baseline="0" noProof="0" dirty="0">
                <a:ln>
                  <a:noFill/>
                </a:ln>
                <a:solidFill>
                  <a:srgbClr val="E7E6E6"/>
                </a:solidFill>
                <a:effectLst/>
                <a:uLnTx/>
                <a:uFillTx/>
                <a:latin typeface="Calibri Light" panose="020F0302020204030204"/>
                <a:ea typeface="Open Sans Light" panose="020B0306030504020204" pitchFamily="34" charset="0"/>
                <a:cs typeface="Open Sans Light" panose="020B0306030504020204" pitchFamily="34" charset="0"/>
              </a:rPr>
              <a:t>a</a:t>
            </a:r>
          </a:p>
        </p:txBody>
      </p:sp>
      <p:sp>
        <p:nvSpPr>
          <p:cNvPr id="7" name="object 5">
            <a:extLst>
              <a:ext uri="{FF2B5EF4-FFF2-40B4-BE49-F238E27FC236}">
                <a16:creationId xmlns:a16="http://schemas.microsoft.com/office/drawing/2014/main" id="{34AE222F-E71E-7B7F-7369-C30B8609662A}"/>
              </a:ext>
            </a:extLst>
          </p:cNvPr>
          <p:cNvSpPr txBox="1"/>
          <p:nvPr/>
        </p:nvSpPr>
        <p:spPr>
          <a:xfrm>
            <a:off x="6410663" y="2717292"/>
            <a:ext cx="706120" cy="377882"/>
          </a:xfrm>
          <a:prstGeom prst="rect">
            <a:avLst/>
          </a:prstGeom>
        </p:spPr>
        <p:txBody>
          <a:bodyPr vert="horz" wrap="square" lIns="0" tIns="8467" rIns="0" bIns="0" rtlCol="0">
            <a:spAutoFit/>
          </a:bodyPr>
          <a:lstStyle/>
          <a:p>
            <a:pPr marL="8467" marR="0" lvl="0" indent="0" algn="ctr" defTabSz="914400" rtl="0" eaLnBrk="1" fontAlgn="auto" latinLnBrk="0" hangingPunct="1">
              <a:lnSpc>
                <a:spcPct val="100000"/>
              </a:lnSpc>
              <a:spcBef>
                <a:spcPts val="67"/>
              </a:spcBef>
              <a:spcAft>
                <a:spcPts val="0"/>
              </a:spcAft>
              <a:buClrTx/>
              <a:buSzTx/>
              <a:buFontTx/>
              <a:buNone/>
              <a:tabLst/>
              <a:defRPr/>
            </a:pPr>
            <a:r>
              <a:rPr kumimoji="0" lang="en-US" sz="1200" b="0" i="0" u="none" strike="noStrike" kern="1200" cap="none" spc="-30" normalizeH="0" baseline="0" noProof="0" dirty="0">
                <a:ln>
                  <a:noFill/>
                </a:ln>
                <a:solidFill>
                  <a:srgbClr val="FFFFFF"/>
                </a:solidFill>
                <a:effectLst/>
                <a:uLnTx/>
                <a:uFillTx/>
                <a:latin typeface="Calibri"/>
                <a:ea typeface="+mn-ea"/>
                <a:cs typeface="Calibri"/>
              </a:rPr>
              <a:t>Schedule (High Level)</a:t>
            </a:r>
            <a:endParaRPr kumimoji="0" sz="1200" b="0" i="0" u="none" strike="noStrike" kern="1200" cap="none" spc="0" normalizeH="0" baseline="0" noProof="0" dirty="0">
              <a:ln>
                <a:noFill/>
              </a:ln>
              <a:solidFill>
                <a:prstClr val="black"/>
              </a:solidFill>
              <a:effectLst/>
              <a:uLnTx/>
              <a:uFillTx/>
              <a:latin typeface="Calibri"/>
              <a:ea typeface="+mn-ea"/>
              <a:cs typeface="Calibri"/>
            </a:endParaRPr>
          </a:p>
        </p:txBody>
      </p:sp>
      <p:sp>
        <p:nvSpPr>
          <p:cNvPr id="9" name="object 6">
            <a:extLst>
              <a:ext uri="{FF2B5EF4-FFF2-40B4-BE49-F238E27FC236}">
                <a16:creationId xmlns:a16="http://schemas.microsoft.com/office/drawing/2014/main" id="{88897B67-1B54-A3AA-C2B7-2DFF2700C1D2}"/>
              </a:ext>
            </a:extLst>
          </p:cNvPr>
          <p:cNvSpPr txBox="1"/>
          <p:nvPr/>
        </p:nvSpPr>
        <p:spPr>
          <a:xfrm>
            <a:off x="6490293" y="4190458"/>
            <a:ext cx="548640" cy="193216"/>
          </a:xfrm>
          <a:prstGeom prst="rect">
            <a:avLst/>
          </a:prstGeom>
        </p:spPr>
        <p:txBody>
          <a:bodyPr vert="horz" wrap="square" lIns="0" tIns="8467" rIns="0" bIns="0" rtlCol="0">
            <a:spAutoFit/>
          </a:bodyPr>
          <a:lstStyle/>
          <a:p>
            <a:pPr marL="8467" marR="0" lvl="0" indent="0" algn="l" defTabSz="914400" rtl="0" eaLnBrk="1" fontAlgn="auto" latinLnBrk="0" hangingPunct="1">
              <a:lnSpc>
                <a:spcPct val="100000"/>
              </a:lnSpc>
              <a:spcBef>
                <a:spcPts val="67"/>
              </a:spcBef>
              <a:spcAft>
                <a:spcPts val="0"/>
              </a:spcAft>
              <a:buClrTx/>
              <a:buSzTx/>
              <a:buFontTx/>
              <a:buNone/>
              <a:tabLst/>
              <a:defRPr/>
            </a:pPr>
            <a:r>
              <a:rPr kumimoji="0" sz="1200" b="0" i="0" u="none" strike="noStrike" kern="1200" cap="none" spc="-3" normalizeH="0" baseline="0" noProof="0" dirty="0">
                <a:ln>
                  <a:noFill/>
                </a:ln>
                <a:solidFill>
                  <a:srgbClr val="FFFFFF"/>
                </a:solidFill>
                <a:effectLst/>
                <a:uLnTx/>
                <a:uFillTx/>
                <a:latin typeface="Calibri"/>
                <a:ea typeface="+mn-ea"/>
                <a:cs typeface="Calibri"/>
              </a:rPr>
              <a:t>T</a:t>
            </a:r>
            <a:r>
              <a:rPr kumimoji="0" sz="1200" b="0" i="0" u="none" strike="noStrike" kern="1200" cap="none" spc="-7" normalizeH="0" baseline="0" noProof="0" dirty="0">
                <a:ln>
                  <a:noFill/>
                </a:ln>
                <a:solidFill>
                  <a:srgbClr val="FFFFFF"/>
                </a:solidFill>
                <a:effectLst/>
                <a:uLnTx/>
                <a:uFillTx/>
                <a:latin typeface="Calibri"/>
                <a:ea typeface="+mn-ea"/>
                <a:cs typeface="Calibri"/>
              </a:rPr>
              <a:t>i</a:t>
            </a:r>
            <a:r>
              <a:rPr kumimoji="0" sz="1200" b="0" i="0" u="none" strike="noStrike" kern="1200" cap="none" spc="0" normalizeH="0" baseline="0" noProof="0" dirty="0">
                <a:ln>
                  <a:noFill/>
                </a:ln>
                <a:solidFill>
                  <a:srgbClr val="FFFFFF"/>
                </a:solidFill>
                <a:effectLst/>
                <a:uLnTx/>
                <a:uFillTx/>
                <a:latin typeface="Calibri"/>
                <a:ea typeface="+mn-ea"/>
                <a:cs typeface="Calibri"/>
              </a:rPr>
              <a:t>mel</a:t>
            </a:r>
            <a:r>
              <a:rPr kumimoji="0" sz="1200" b="0" i="0" u="none" strike="noStrike" kern="1200" cap="none" spc="-10" normalizeH="0" baseline="0" noProof="0" dirty="0">
                <a:ln>
                  <a:noFill/>
                </a:ln>
                <a:solidFill>
                  <a:srgbClr val="FFFFFF"/>
                </a:solidFill>
                <a:effectLst/>
                <a:uLnTx/>
                <a:uFillTx/>
                <a:latin typeface="Calibri"/>
                <a:ea typeface="+mn-ea"/>
                <a:cs typeface="Calibri"/>
              </a:rPr>
              <a:t>i</a:t>
            </a:r>
            <a:r>
              <a:rPr kumimoji="0" sz="1200" b="0" i="0" u="none" strike="noStrike" kern="1200" cap="none" spc="-3" normalizeH="0" baseline="0" noProof="0" dirty="0">
                <a:ln>
                  <a:noFill/>
                </a:ln>
                <a:solidFill>
                  <a:srgbClr val="FFFFFF"/>
                </a:solidFill>
                <a:effectLst/>
                <a:uLnTx/>
                <a:uFillTx/>
                <a:latin typeface="Calibri"/>
                <a:ea typeface="+mn-ea"/>
                <a:cs typeface="Calibri"/>
              </a:rPr>
              <a:t>ne</a:t>
            </a:r>
            <a:endParaRPr kumimoji="0" sz="1200" b="0" i="0" u="none" strike="noStrike" kern="1200" cap="none" spc="0" normalizeH="0" baseline="0" noProof="0" dirty="0">
              <a:ln>
                <a:noFill/>
              </a:ln>
              <a:solidFill>
                <a:prstClr val="black"/>
              </a:solidFill>
              <a:effectLst/>
              <a:uLnTx/>
              <a:uFillTx/>
              <a:latin typeface="Calibri"/>
              <a:ea typeface="+mn-ea"/>
              <a:cs typeface="Calibri"/>
            </a:endParaRPr>
          </a:p>
        </p:txBody>
      </p:sp>
      <p:sp>
        <p:nvSpPr>
          <p:cNvPr id="10" name="object 7">
            <a:extLst>
              <a:ext uri="{FF2B5EF4-FFF2-40B4-BE49-F238E27FC236}">
                <a16:creationId xmlns:a16="http://schemas.microsoft.com/office/drawing/2014/main" id="{CB49244C-457F-6FB0-01F4-21E7BD627EE3}"/>
              </a:ext>
            </a:extLst>
          </p:cNvPr>
          <p:cNvSpPr txBox="1"/>
          <p:nvPr/>
        </p:nvSpPr>
        <p:spPr>
          <a:xfrm>
            <a:off x="8044094" y="2717292"/>
            <a:ext cx="781221" cy="377882"/>
          </a:xfrm>
          <a:prstGeom prst="rect">
            <a:avLst/>
          </a:prstGeom>
        </p:spPr>
        <p:txBody>
          <a:bodyPr vert="horz" wrap="square" lIns="0" tIns="8467" rIns="0" bIns="0" rtlCol="0">
            <a:spAutoFit/>
          </a:bodyPr>
          <a:lstStyle/>
          <a:p>
            <a:pPr marL="8467" marR="0" lvl="0" indent="0" algn="ctr" defTabSz="914400" rtl="0" eaLnBrk="1" fontAlgn="auto" latinLnBrk="0" hangingPunct="1">
              <a:lnSpc>
                <a:spcPct val="100000"/>
              </a:lnSpc>
              <a:spcBef>
                <a:spcPts val="67"/>
              </a:spcBef>
              <a:spcAft>
                <a:spcPts val="0"/>
              </a:spcAft>
              <a:buClrTx/>
              <a:buSzTx/>
              <a:buFontTx/>
              <a:buNone/>
              <a:tabLst/>
              <a:defRPr/>
            </a:pPr>
            <a:r>
              <a:rPr kumimoji="0" lang="en-US" sz="1200" b="0" i="0" u="none" strike="noStrike" kern="1200" cap="none" spc="-3" normalizeH="0" baseline="0" noProof="0" dirty="0">
                <a:ln>
                  <a:noFill/>
                </a:ln>
                <a:solidFill>
                  <a:srgbClr val="FFFFFF"/>
                </a:solidFill>
                <a:effectLst/>
                <a:uLnTx/>
                <a:uFillTx/>
                <a:latin typeface="Calibri"/>
                <a:ea typeface="+mn-ea"/>
                <a:cs typeface="Calibri"/>
              </a:rPr>
              <a:t>Completed Activities</a:t>
            </a:r>
            <a:endParaRPr kumimoji="0" sz="1200" b="0" i="0" u="none" strike="noStrike" kern="1200" cap="none" spc="0" normalizeH="0" baseline="0" noProof="0" dirty="0">
              <a:ln>
                <a:noFill/>
              </a:ln>
              <a:solidFill>
                <a:prstClr val="black"/>
              </a:solidFill>
              <a:effectLst/>
              <a:uLnTx/>
              <a:uFillTx/>
              <a:latin typeface="Calibri"/>
              <a:ea typeface="+mn-ea"/>
              <a:cs typeface="Calibri"/>
            </a:endParaRPr>
          </a:p>
        </p:txBody>
      </p:sp>
      <p:sp>
        <p:nvSpPr>
          <p:cNvPr id="11" name="object 8">
            <a:extLst>
              <a:ext uri="{FF2B5EF4-FFF2-40B4-BE49-F238E27FC236}">
                <a16:creationId xmlns:a16="http://schemas.microsoft.com/office/drawing/2014/main" id="{313D0DD9-C987-0213-A258-F90A72169817}"/>
              </a:ext>
            </a:extLst>
          </p:cNvPr>
          <p:cNvSpPr txBox="1"/>
          <p:nvPr/>
        </p:nvSpPr>
        <p:spPr>
          <a:xfrm>
            <a:off x="8227060" y="4099018"/>
            <a:ext cx="415290" cy="377882"/>
          </a:xfrm>
          <a:prstGeom prst="rect">
            <a:avLst/>
          </a:prstGeom>
        </p:spPr>
        <p:txBody>
          <a:bodyPr vert="horz" wrap="square" lIns="0" tIns="8467" rIns="0" bIns="0" rtlCol="0">
            <a:spAutoFit/>
          </a:bodyPr>
          <a:lstStyle/>
          <a:p>
            <a:pPr marL="8467" marR="0" lvl="0" indent="0" algn="l" defTabSz="914400" rtl="0" eaLnBrk="1" fontAlgn="auto" latinLnBrk="0" hangingPunct="1">
              <a:lnSpc>
                <a:spcPct val="100000"/>
              </a:lnSpc>
              <a:spcBef>
                <a:spcPts val="67"/>
              </a:spcBef>
              <a:spcAft>
                <a:spcPts val="0"/>
              </a:spcAft>
              <a:buClrTx/>
              <a:buSzTx/>
              <a:buFontTx/>
              <a:buNone/>
              <a:tabLst/>
              <a:defRPr/>
            </a:pPr>
            <a:r>
              <a:rPr kumimoji="0" sz="1200" b="0" i="0" u="none" strike="noStrike" kern="1200" cap="none" spc="0" normalizeH="0" baseline="0" noProof="0" dirty="0">
                <a:ln>
                  <a:noFill/>
                </a:ln>
                <a:solidFill>
                  <a:srgbClr val="FFFFFF"/>
                </a:solidFill>
                <a:effectLst/>
                <a:uLnTx/>
                <a:uFillTx/>
                <a:latin typeface="Calibri"/>
                <a:ea typeface="+mn-ea"/>
                <a:cs typeface="Calibri"/>
              </a:rPr>
              <a:t>A</a:t>
            </a:r>
            <a:r>
              <a:rPr kumimoji="0" sz="1200" b="0" i="0" u="none" strike="noStrike" kern="1200" cap="none" spc="-3" normalizeH="0" baseline="0" noProof="0" dirty="0">
                <a:ln>
                  <a:noFill/>
                </a:ln>
                <a:solidFill>
                  <a:srgbClr val="FFFFFF"/>
                </a:solidFill>
                <a:effectLst/>
                <a:uLnTx/>
                <a:uFillTx/>
                <a:latin typeface="Calibri"/>
                <a:ea typeface="+mn-ea"/>
                <a:cs typeface="Calibri"/>
              </a:rPr>
              <a:t>c</a:t>
            </a:r>
            <a:r>
              <a:rPr kumimoji="0" sz="1200" b="0" i="0" u="none" strike="noStrike" kern="1200" cap="none" spc="0" normalizeH="0" baseline="0" noProof="0" dirty="0">
                <a:ln>
                  <a:noFill/>
                </a:ln>
                <a:solidFill>
                  <a:srgbClr val="FFFFFF"/>
                </a:solidFill>
                <a:effectLst/>
                <a:uLnTx/>
                <a:uFillTx/>
                <a:latin typeface="Calibri"/>
                <a:ea typeface="+mn-ea"/>
                <a:cs typeface="Calibri"/>
              </a:rPr>
              <a:t>t</a:t>
            </a:r>
            <a:r>
              <a:rPr kumimoji="0" sz="1200" b="0" i="0" u="none" strike="noStrike" kern="1200" cap="none" spc="-10" normalizeH="0" baseline="0" noProof="0" dirty="0">
                <a:ln>
                  <a:noFill/>
                </a:ln>
                <a:solidFill>
                  <a:srgbClr val="FFFFFF"/>
                </a:solidFill>
                <a:effectLst/>
                <a:uLnTx/>
                <a:uFillTx/>
                <a:latin typeface="Calibri"/>
                <a:ea typeface="+mn-ea"/>
                <a:cs typeface="Calibri"/>
              </a:rPr>
              <a:t>i</a:t>
            </a:r>
            <a:r>
              <a:rPr kumimoji="0" sz="1200" b="0" i="0" u="none" strike="noStrike" kern="1200" cap="none" spc="-3" normalizeH="0" baseline="0" noProof="0" dirty="0">
                <a:ln>
                  <a:noFill/>
                </a:ln>
                <a:solidFill>
                  <a:srgbClr val="FFFFFF"/>
                </a:solidFill>
                <a:effectLst/>
                <a:uLnTx/>
                <a:uFillTx/>
                <a:latin typeface="Calibri"/>
                <a:ea typeface="+mn-ea"/>
                <a:cs typeface="Calibri"/>
              </a:rPr>
              <a:t>on</a:t>
            </a:r>
            <a:endParaRPr kumimoji="0" sz="1200" b="0" i="0" u="none" strike="noStrike" kern="1200" cap="none" spc="0" normalizeH="0" baseline="0" noProof="0" dirty="0">
              <a:ln>
                <a:noFill/>
              </a:ln>
              <a:solidFill>
                <a:prstClr val="black"/>
              </a:solidFill>
              <a:effectLst/>
              <a:uLnTx/>
              <a:uFillTx/>
              <a:latin typeface="Calibri"/>
              <a:ea typeface="+mn-ea"/>
              <a:cs typeface="Calibri"/>
            </a:endParaRPr>
          </a:p>
          <a:p>
            <a:pPr marL="34714" marR="0" lvl="0" indent="0" algn="l" defTabSz="914400" rtl="0" eaLnBrk="1" fontAlgn="auto" latinLnBrk="0" hangingPunct="1">
              <a:lnSpc>
                <a:spcPct val="100000"/>
              </a:lnSpc>
              <a:spcBef>
                <a:spcPts val="3"/>
              </a:spcBef>
              <a:spcAft>
                <a:spcPts val="0"/>
              </a:spcAft>
              <a:buClrTx/>
              <a:buSzTx/>
              <a:buFontTx/>
              <a:buNone/>
              <a:tabLst/>
              <a:defRPr/>
            </a:pPr>
            <a:r>
              <a:rPr kumimoji="0" sz="1200" b="0" i="0" u="none" strike="noStrike" kern="1200" cap="none" spc="-7" normalizeH="0" baseline="0" noProof="0" dirty="0">
                <a:ln>
                  <a:noFill/>
                </a:ln>
                <a:solidFill>
                  <a:srgbClr val="FFFFFF"/>
                </a:solidFill>
                <a:effectLst/>
                <a:uLnTx/>
                <a:uFillTx/>
                <a:latin typeface="Calibri"/>
                <a:ea typeface="+mn-ea"/>
                <a:cs typeface="Calibri"/>
              </a:rPr>
              <a:t>Items</a:t>
            </a:r>
            <a:endParaRPr kumimoji="0" sz="1200" b="0" i="0" u="none" strike="noStrike" kern="1200" cap="none" spc="0" normalizeH="0" baseline="0" noProof="0" dirty="0">
              <a:ln>
                <a:noFill/>
              </a:ln>
              <a:solidFill>
                <a:prstClr val="black"/>
              </a:solidFill>
              <a:effectLst/>
              <a:uLnTx/>
              <a:uFillTx/>
              <a:latin typeface="Calibri"/>
              <a:ea typeface="+mn-ea"/>
              <a:cs typeface="Calibri"/>
            </a:endParaRPr>
          </a:p>
        </p:txBody>
      </p:sp>
      <p:sp>
        <p:nvSpPr>
          <p:cNvPr id="12" name="object 9">
            <a:extLst>
              <a:ext uri="{FF2B5EF4-FFF2-40B4-BE49-F238E27FC236}">
                <a16:creationId xmlns:a16="http://schemas.microsoft.com/office/drawing/2014/main" id="{73D9C8A9-07E3-E6F6-47D1-318F4D1F371B}"/>
              </a:ext>
            </a:extLst>
          </p:cNvPr>
          <p:cNvSpPr txBox="1"/>
          <p:nvPr/>
        </p:nvSpPr>
        <p:spPr>
          <a:xfrm>
            <a:off x="8114606" y="2513390"/>
            <a:ext cx="1327295" cy="785686"/>
          </a:xfrm>
          <a:prstGeom prst="rect">
            <a:avLst/>
          </a:prstGeom>
        </p:spPr>
        <p:txBody>
          <a:bodyPr vert="horz" wrap="square" lIns="0" tIns="8467" rIns="0" bIns="0" rtlCol="0">
            <a:spAutoFit/>
          </a:bodyPr>
          <a:lstStyle/>
          <a:p>
            <a:pPr marL="0" marR="0" lvl="0" indent="0" algn="ctr" defTabSz="914400" rtl="0" eaLnBrk="1" fontAlgn="auto" latinLnBrk="0" hangingPunct="1">
              <a:lnSpc>
                <a:spcPct val="100000"/>
              </a:lnSpc>
              <a:spcBef>
                <a:spcPts val="67"/>
              </a:spcBef>
              <a:spcAft>
                <a:spcPts val="0"/>
              </a:spcAft>
              <a:buClrTx/>
              <a:buSzTx/>
              <a:buFontTx/>
              <a:buNone/>
              <a:tabLst/>
              <a:defRPr/>
            </a:pPr>
            <a:r>
              <a:rPr kumimoji="0" lang="en-GB" sz="1200" b="0" i="0" u="none" strike="noStrike" kern="1200" cap="none" spc="-7" normalizeH="0" baseline="0" noProof="0" dirty="0">
                <a:ln>
                  <a:noFill/>
                </a:ln>
                <a:solidFill>
                  <a:srgbClr val="FFFFFF"/>
                </a:solidFill>
                <a:effectLst/>
                <a:uLnTx/>
                <a:uFillTx/>
                <a:latin typeface="Calibri"/>
                <a:ea typeface="+mn-ea"/>
                <a:cs typeface="Calibri"/>
              </a:rPr>
              <a:t>Dependencies</a:t>
            </a:r>
            <a:endParaRPr kumimoji="0" lang="en-GB" sz="1200" b="0" i="0" u="none" strike="noStrike" kern="1200" cap="none" spc="0" normalizeH="0" baseline="0" noProof="0" dirty="0">
              <a:ln>
                <a:noFill/>
              </a:ln>
              <a:solidFill>
                <a:prstClr val="black"/>
              </a:solidFill>
              <a:effectLst/>
              <a:uLnTx/>
              <a:uFillTx/>
              <a:latin typeface="Calibri"/>
              <a:ea typeface="+mn-ea"/>
              <a:cs typeface="Calibri"/>
            </a:endParaRPr>
          </a:p>
          <a:p>
            <a:pPr marL="0" marR="0" lvl="0" indent="0" algn="ctr" defTabSz="914400" rtl="0" eaLnBrk="1" fontAlgn="auto" latinLnBrk="0" hangingPunct="1">
              <a:lnSpc>
                <a:spcPct val="100000"/>
              </a:lnSpc>
              <a:spcBef>
                <a:spcPts val="67"/>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Calibri"/>
              </a:rPr>
              <a:t>&amp;</a:t>
            </a:r>
          </a:p>
          <a:p>
            <a:pPr marL="0" marR="0" lvl="0" indent="0" algn="ctr" defTabSz="914400" rtl="0" eaLnBrk="1" fontAlgn="auto" latinLnBrk="0" hangingPunct="1">
              <a:lnSpc>
                <a:spcPct val="100000"/>
              </a:lnSpc>
              <a:spcBef>
                <a:spcPts val="67"/>
              </a:spcBef>
              <a:spcAft>
                <a:spcPts val="0"/>
              </a:spcAft>
              <a:buClrTx/>
              <a:buSzTx/>
              <a:buFontTx/>
              <a:buNone/>
              <a:tabLst/>
              <a:defRPr/>
            </a:pPr>
            <a:r>
              <a:rPr kumimoji="0" sz="1200" b="0" i="0" u="none" strike="noStrike" kern="1200" cap="none" spc="0" normalizeH="0" baseline="0" noProof="0" dirty="0">
                <a:ln>
                  <a:noFill/>
                </a:ln>
                <a:solidFill>
                  <a:srgbClr val="FFFFFF"/>
                </a:solidFill>
                <a:effectLst/>
                <a:uLnTx/>
                <a:uFillTx/>
                <a:latin typeface="Calibri"/>
                <a:ea typeface="+mn-ea"/>
                <a:cs typeface="Calibri"/>
              </a:rPr>
              <a:t>Issues</a:t>
            </a:r>
            <a:r>
              <a:rPr kumimoji="0" lang="en-US" sz="1200" b="0" i="0" u="none" strike="noStrike" kern="1200" cap="none" spc="0" normalizeH="0" baseline="0" noProof="0" dirty="0">
                <a:ln>
                  <a:noFill/>
                </a:ln>
                <a:solidFill>
                  <a:srgbClr val="FFFFFF"/>
                </a:solidFill>
                <a:effectLst/>
                <a:uLnTx/>
                <a:uFillTx/>
                <a:latin typeface="Calibri"/>
                <a:ea typeface="+mn-ea"/>
                <a:cs typeface="Calibri"/>
              </a:rPr>
              <a:t> </a:t>
            </a:r>
            <a:r>
              <a:rPr kumimoji="0" lang="en-US" sz="1200" b="0" i="0" u="none" strike="noStrike" kern="1200" cap="none" spc="-57" normalizeH="0" baseline="0" noProof="0" dirty="0">
                <a:ln>
                  <a:noFill/>
                </a:ln>
                <a:solidFill>
                  <a:srgbClr val="FFFFFF"/>
                </a:solidFill>
                <a:effectLst/>
                <a:uLnTx/>
                <a:uFillTx/>
                <a:latin typeface="Calibri"/>
                <a:ea typeface="+mn-ea"/>
                <a:cs typeface="Calibri"/>
              </a:rPr>
              <a:t>/ </a:t>
            </a:r>
            <a:r>
              <a:rPr kumimoji="0" sz="1200" b="0" i="0" u="none" strike="noStrike" kern="1200" cap="none" spc="-7" normalizeH="0" baseline="0" noProof="0" dirty="0">
                <a:ln>
                  <a:noFill/>
                </a:ln>
                <a:solidFill>
                  <a:srgbClr val="FFFFFF"/>
                </a:solidFill>
                <a:effectLst/>
                <a:uLnTx/>
                <a:uFillTx/>
                <a:latin typeface="Calibri"/>
                <a:ea typeface="+mn-ea"/>
                <a:cs typeface="Calibri"/>
              </a:rPr>
              <a:t>Risks</a:t>
            </a:r>
            <a:endParaRPr kumimoji="0" lang="en-US" sz="1200" b="0" i="0" u="none" strike="noStrike" kern="1200" cap="none" spc="-7" normalizeH="0" baseline="0" noProof="0" dirty="0">
              <a:ln>
                <a:noFill/>
              </a:ln>
              <a:solidFill>
                <a:srgbClr val="FFFFFF"/>
              </a:solidFill>
              <a:effectLst/>
              <a:uLnTx/>
              <a:uFillTx/>
              <a:latin typeface="Calibri"/>
              <a:ea typeface="+mn-ea"/>
              <a:cs typeface="Calibri"/>
            </a:endParaRPr>
          </a:p>
          <a:p>
            <a:pPr marL="0" marR="0" lvl="0" indent="0" algn="ctr" defTabSz="914400" rtl="0" eaLnBrk="1" fontAlgn="auto" latinLnBrk="0" hangingPunct="1">
              <a:lnSpc>
                <a:spcPct val="100000"/>
              </a:lnSpc>
              <a:spcBef>
                <a:spcPts val="67"/>
              </a:spcBef>
              <a:spcAft>
                <a:spcPts val="0"/>
              </a:spcAft>
              <a:buClrTx/>
              <a:buSzTx/>
              <a:buFontTx/>
              <a:buNone/>
              <a:tabLst/>
              <a:defRPr/>
            </a:pPr>
            <a:endParaRPr kumimoji="0" lang="en-US" sz="1200" b="0" i="0" u="none" strike="noStrike" kern="1200" cap="none" spc="-7" normalizeH="0" baseline="0" noProof="0" dirty="0">
              <a:ln>
                <a:noFill/>
              </a:ln>
              <a:solidFill>
                <a:srgbClr val="FFFFFF"/>
              </a:solidFill>
              <a:effectLst/>
              <a:uLnTx/>
              <a:uFillTx/>
              <a:latin typeface="Calibri"/>
              <a:ea typeface="+mn-ea"/>
              <a:cs typeface="Calibri"/>
            </a:endParaRPr>
          </a:p>
        </p:txBody>
      </p:sp>
      <p:sp>
        <p:nvSpPr>
          <p:cNvPr id="13" name="object 10">
            <a:extLst>
              <a:ext uri="{FF2B5EF4-FFF2-40B4-BE49-F238E27FC236}">
                <a16:creationId xmlns:a16="http://schemas.microsoft.com/office/drawing/2014/main" id="{9E7A5AA2-611E-74A5-53FD-AC38A74A6106}"/>
              </a:ext>
            </a:extLst>
          </p:cNvPr>
          <p:cNvSpPr txBox="1"/>
          <p:nvPr/>
        </p:nvSpPr>
        <p:spPr>
          <a:xfrm>
            <a:off x="9713689" y="4081683"/>
            <a:ext cx="873226" cy="377882"/>
          </a:xfrm>
          <a:prstGeom prst="rect">
            <a:avLst/>
          </a:prstGeom>
        </p:spPr>
        <p:txBody>
          <a:bodyPr vert="horz" wrap="square" lIns="0" tIns="8467" rIns="0" bIns="0" rtlCol="0">
            <a:spAutoFit/>
          </a:bodyPr>
          <a:lstStyle/>
          <a:p>
            <a:pPr marL="8467" marR="3387" lvl="0" indent="5080" algn="ctr" defTabSz="914400" rtl="0" eaLnBrk="1" fontAlgn="auto" latinLnBrk="0" hangingPunct="1">
              <a:lnSpc>
                <a:spcPct val="100000"/>
              </a:lnSpc>
              <a:spcBef>
                <a:spcPts val="67"/>
              </a:spcBef>
              <a:spcAft>
                <a:spcPts val="0"/>
              </a:spcAft>
              <a:buClrTx/>
              <a:buSzTx/>
              <a:buFontTx/>
              <a:buNone/>
              <a:tabLst/>
              <a:defRPr/>
            </a:pPr>
            <a:r>
              <a:rPr kumimoji="0" sz="1200" b="0" i="0" u="none" strike="noStrike" kern="1200" cap="none" spc="-3" normalizeH="0" baseline="0" noProof="0" dirty="0">
                <a:ln>
                  <a:noFill/>
                </a:ln>
                <a:solidFill>
                  <a:srgbClr val="FFFFFF"/>
                </a:solidFill>
                <a:effectLst/>
                <a:uLnTx/>
                <a:uFillTx/>
                <a:latin typeface="Calibri"/>
                <a:ea typeface="+mn-ea"/>
                <a:cs typeface="Calibri"/>
              </a:rPr>
              <a:t>Ch</a:t>
            </a:r>
            <a:r>
              <a:rPr kumimoji="0" sz="1200" b="0" i="0" u="none" strike="noStrike" kern="1200" cap="none" spc="0" normalizeH="0" baseline="0" noProof="0" dirty="0">
                <a:ln>
                  <a:noFill/>
                </a:ln>
                <a:solidFill>
                  <a:srgbClr val="FFFFFF"/>
                </a:solidFill>
                <a:effectLst/>
                <a:uLnTx/>
                <a:uFillTx/>
                <a:latin typeface="Calibri"/>
                <a:ea typeface="+mn-ea"/>
                <a:cs typeface="Calibri"/>
              </a:rPr>
              <a:t>a</a:t>
            </a:r>
            <a:r>
              <a:rPr kumimoji="0" sz="1200" b="0" i="0" u="none" strike="noStrike" kern="1200" cap="none" spc="-3" normalizeH="0" baseline="0" noProof="0" dirty="0">
                <a:ln>
                  <a:noFill/>
                </a:ln>
                <a:solidFill>
                  <a:srgbClr val="FFFFFF"/>
                </a:solidFill>
                <a:effectLst/>
                <a:uLnTx/>
                <a:uFillTx/>
                <a:latin typeface="Calibri"/>
                <a:ea typeface="+mn-ea"/>
                <a:cs typeface="Calibri"/>
              </a:rPr>
              <a:t>nge  </a:t>
            </a:r>
            <a:r>
              <a:rPr kumimoji="0" lang="en-US" sz="1200" b="0" i="0" u="none" strike="noStrike" kern="1200" cap="none" spc="-3" normalizeH="0" baseline="0" noProof="0" dirty="0">
                <a:ln>
                  <a:noFill/>
                </a:ln>
                <a:solidFill>
                  <a:srgbClr val="FFFFFF"/>
                </a:solidFill>
                <a:effectLst/>
                <a:uLnTx/>
                <a:uFillTx/>
                <a:latin typeface="Calibri"/>
                <a:ea typeface="+mn-ea"/>
                <a:cs typeface="Calibri"/>
              </a:rPr>
              <a:t>R</a:t>
            </a:r>
            <a:r>
              <a:rPr kumimoji="0" sz="1200" b="0" i="0" u="none" strike="noStrike" kern="1200" cap="none" spc="0" normalizeH="0" baseline="0" noProof="0" dirty="0">
                <a:ln>
                  <a:noFill/>
                </a:ln>
                <a:solidFill>
                  <a:srgbClr val="FFFFFF"/>
                </a:solidFill>
                <a:effectLst/>
                <a:uLnTx/>
                <a:uFillTx/>
                <a:latin typeface="Calibri"/>
                <a:ea typeface="+mn-ea"/>
                <a:cs typeface="Calibri"/>
              </a:rPr>
              <a:t>e</a:t>
            </a:r>
            <a:r>
              <a:rPr kumimoji="0" sz="1200" b="0" i="0" u="none" strike="noStrike" kern="1200" cap="none" spc="3" normalizeH="0" baseline="0" noProof="0" dirty="0">
                <a:ln>
                  <a:noFill/>
                </a:ln>
                <a:solidFill>
                  <a:srgbClr val="FFFFFF"/>
                </a:solidFill>
                <a:effectLst/>
                <a:uLnTx/>
                <a:uFillTx/>
                <a:latin typeface="Calibri"/>
                <a:ea typeface="+mn-ea"/>
                <a:cs typeface="Calibri"/>
              </a:rPr>
              <a:t>q</a:t>
            </a:r>
            <a:r>
              <a:rPr kumimoji="0" sz="1200" b="0" i="0" u="none" strike="noStrike" kern="1200" cap="none" spc="-3" normalizeH="0" baseline="0" noProof="0" dirty="0">
                <a:ln>
                  <a:noFill/>
                </a:ln>
                <a:solidFill>
                  <a:srgbClr val="FFFFFF"/>
                </a:solidFill>
                <a:effectLst/>
                <a:uLnTx/>
                <a:uFillTx/>
                <a:latin typeface="Calibri"/>
                <a:ea typeface="+mn-ea"/>
                <a:cs typeface="Calibri"/>
              </a:rPr>
              <a:t>u</a:t>
            </a:r>
            <a:r>
              <a:rPr kumimoji="0" sz="1200" b="0" i="0" u="none" strike="noStrike" kern="1200" cap="none" spc="0" normalizeH="0" baseline="0" noProof="0" dirty="0">
                <a:ln>
                  <a:noFill/>
                </a:ln>
                <a:solidFill>
                  <a:srgbClr val="FFFFFF"/>
                </a:solidFill>
                <a:effectLst/>
                <a:uLnTx/>
                <a:uFillTx/>
                <a:latin typeface="Calibri"/>
                <a:ea typeface="+mn-ea"/>
                <a:cs typeface="Calibri"/>
              </a:rPr>
              <a:t>e</a:t>
            </a:r>
            <a:r>
              <a:rPr kumimoji="0" sz="1200" b="0" i="0" u="none" strike="noStrike" kern="1200" cap="none" spc="-13" normalizeH="0" baseline="0" noProof="0" dirty="0">
                <a:ln>
                  <a:noFill/>
                </a:ln>
                <a:solidFill>
                  <a:srgbClr val="FFFFFF"/>
                </a:solidFill>
                <a:effectLst/>
                <a:uLnTx/>
                <a:uFillTx/>
                <a:latin typeface="Calibri"/>
                <a:ea typeface="+mn-ea"/>
                <a:cs typeface="Calibri"/>
              </a:rPr>
              <a:t>s</a:t>
            </a:r>
            <a:r>
              <a:rPr kumimoji="0" sz="1200" b="0" i="0" u="none" strike="noStrike" kern="1200" cap="none" spc="0" normalizeH="0" baseline="0" noProof="0" dirty="0">
                <a:ln>
                  <a:noFill/>
                </a:ln>
                <a:solidFill>
                  <a:srgbClr val="FFFFFF"/>
                </a:solidFill>
                <a:effectLst/>
                <a:uLnTx/>
                <a:uFillTx/>
                <a:latin typeface="Calibri"/>
                <a:ea typeface="+mn-ea"/>
                <a:cs typeface="Calibri"/>
              </a:rPr>
              <a:t>t</a:t>
            </a:r>
            <a:r>
              <a:rPr kumimoji="0" lang="en-US" sz="1200" b="0" i="0" u="none" strike="noStrike" kern="1200" cap="none" spc="0" normalizeH="0" baseline="0" noProof="0" dirty="0">
                <a:ln>
                  <a:noFill/>
                </a:ln>
                <a:solidFill>
                  <a:srgbClr val="FFFFFF"/>
                </a:solidFill>
                <a:effectLst/>
                <a:uLnTx/>
                <a:uFillTx/>
                <a:latin typeface="Calibri"/>
                <a:ea typeface="+mn-ea"/>
                <a:cs typeface="Calibri"/>
              </a:rPr>
              <a:t>s</a:t>
            </a:r>
          </a:p>
        </p:txBody>
      </p:sp>
      <p:sp>
        <p:nvSpPr>
          <p:cNvPr id="4" name="Content Placeholder 2">
            <a:extLst>
              <a:ext uri="{FF2B5EF4-FFF2-40B4-BE49-F238E27FC236}">
                <a16:creationId xmlns:a16="http://schemas.microsoft.com/office/drawing/2014/main" id="{3849F242-588E-2751-54AB-20481470C31C}"/>
              </a:ext>
            </a:extLst>
          </p:cNvPr>
          <p:cNvSpPr txBox="1">
            <a:spLocks/>
          </p:cNvSpPr>
          <p:nvPr/>
        </p:nvSpPr>
        <p:spPr>
          <a:xfrm>
            <a:off x="5714755" y="1295400"/>
            <a:ext cx="7543800" cy="42672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3000" b="1" spc="-99" dirty="0">
                <a:ln w="3175">
                  <a:noFill/>
                </a:ln>
                <a:solidFill>
                  <a:prstClr val="black"/>
                </a:solidFill>
                <a:latin typeface="Calibri Light" panose="020F0302020204030204"/>
                <a:ea typeface="Open Sans SemiBold" panose="020B0706030804020204" pitchFamily="34" charset="0"/>
                <a:cs typeface="Open Sans SemiBold" panose="020B0706030804020204" pitchFamily="34" charset="0"/>
              </a:rPr>
              <a:t>Introduction in list</a:t>
            </a:r>
            <a:endParaRPr kumimoji="0" lang="en-US" sz="3000" b="1" i="0" u="none" strike="noStrike" kern="1200" cap="none" spc="-99" normalizeH="0" baseline="0" noProof="0" dirty="0">
              <a:ln w="3175">
                <a:noFill/>
              </a:ln>
              <a:solidFill>
                <a:prstClr val="black"/>
              </a:solidFill>
              <a:effectLst/>
              <a:uLnTx/>
              <a:uFillTx/>
              <a:latin typeface="Calibri Light" panose="020F0302020204030204"/>
              <a:ea typeface="Open Sans SemiBold" panose="020B0706030804020204" pitchFamily="34" charset="0"/>
              <a:cs typeface="Open Sans SemiBold" panose="020B0706030804020204" pitchFamily="34" charset="0"/>
            </a:endParaRPr>
          </a:p>
          <a:p>
            <a:pPr marL="457200" indent="-457200" algn="l">
              <a:buClrTx/>
              <a:buFont typeface="Arial" panose="020B0604020202020204" pitchFamily="34" charset="0"/>
              <a:buChar char="•"/>
            </a:pPr>
            <a:r>
              <a:rPr lang="en-US" sz="3200" dirty="0"/>
              <a:t>one-dimensional array </a:t>
            </a:r>
          </a:p>
          <a:p>
            <a:pPr marL="457200" indent="-457200" algn="l">
              <a:buClrTx/>
              <a:buFont typeface="Arial" panose="020B0604020202020204" pitchFamily="34" charset="0"/>
              <a:buChar char="•"/>
            </a:pPr>
            <a:r>
              <a:rPr lang="en-US" sz="2800" i="0" u="none" strike="noStrike" cap="none" dirty="0">
                <a:latin typeface="Arial"/>
                <a:ea typeface="Arial"/>
                <a:cs typeface="Arial"/>
                <a:sym typeface="Arial"/>
              </a:rPr>
              <a:t>Foreach loop</a:t>
            </a:r>
            <a:endParaRPr lang="en-US" sz="1600" i="0" u="none" strike="noStrike" cap="none" dirty="0">
              <a:latin typeface="Arial"/>
              <a:ea typeface="Arial"/>
              <a:cs typeface="Arial"/>
              <a:sym typeface="Arial"/>
            </a:endParaRPr>
          </a:p>
          <a:p>
            <a:pPr marL="457200" indent="-457200" algn="l">
              <a:buClrTx/>
              <a:buFont typeface="Arial" panose="020B0604020202020204" pitchFamily="34" charset="0"/>
              <a:buChar char="•"/>
            </a:pPr>
            <a:r>
              <a:rPr kumimoji="0" lang="en-US" sz="3000" b="1" i="0" u="none" strike="noStrike" kern="1200" cap="none" spc="-99" normalizeH="0" baseline="0" noProof="0" dirty="0">
                <a:ln w="3175">
                  <a:noFill/>
                </a:ln>
                <a:effectLst/>
                <a:uLnTx/>
                <a:uFillTx/>
                <a:latin typeface="Calibri Light" panose="020F0302020204030204"/>
                <a:ea typeface="Open Sans SemiBold" panose="020B0706030804020204" pitchFamily="34" charset="0"/>
                <a:cs typeface="Open Sans SemiBold" panose="020B0706030804020204" pitchFamily="34" charset="0"/>
              </a:rPr>
              <a:t> </a:t>
            </a:r>
            <a:r>
              <a:rPr lang="en-US" sz="3200" dirty="0"/>
              <a:t>multi-dimensional array</a:t>
            </a:r>
            <a:endParaRPr lang="en-US" sz="1800" b="0" i="0" u="none" strike="noStrike" cap="none" dirty="0">
              <a:latin typeface="Arial"/>
              <a:ea typeface="Arial"/>
              <a:cs typeface="Arial"/>
              <a:sym typeface="Arial"/>
            </a:endParaRPr>
          </a:p>
          <a:p>
            <a:pPr marL="457200" indent="-457200" algn="l">
              <a:buClrTx/>
              <a:buFont typeface="Arial" panose="020B0604020202020204" pitchFamily="34" charset="0"/>
              <a:buChar char="•"/>
            </a:pPr>
            <a:r>
              <a:rPr lang="en-US" sz="3200" dirty="0"/>
              <a:t>associative array</a:t>
            </a:r>
            <a:endParaRPr lang="en-US" sz="1800" b="0" i="0" u="none" strike="noStrike" cap="none" dirty="0">
              <a:latin typeface="Arial"/>
              <a:ea typeface="Arial"/>
              <a:cs typeface="Arial"/>
              <a:sym typeface="Arial"/>
            </a:endParaRPr>
          </a:p>
          <a:p>
            <a:pPr marL="457200" indent="-457200" algn="l">
              <a:buClrTx/>
              <a:buFont typeface="Arial" panose="020B0604020202020204" pitchFamily="34" charset="0"/>
              <a:buChar char="•"/>
            </a:pPr>
            <a:r>
              <a:rPr lang="en-US" sz="2800" b="0" i="0" u="none" strike="noStrike" cap="none" dirty="0">
                <a:latin typeface="Arial"/>
                <a:ea typeface="Arial"/>
                <a:cs typeface="Arial"/>
                <a:sym typeface="Arial"/>
              </a:rPr>
              <a:t>Build in function of arrays and string </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3000" b="1" i="0" u="none" strike="noStrike" kern="1200" cap="none" spc="-99" normalizeH="0" baseline="0" noProof="0" dirty="0">
              <a:ln w="3175">
                <a:noFill/>
              </a:ln>
              <a:solidFill>
                <a:prstClr val="black"/>
              </a:solidFill>
              <a:effectLst/>
              <a:uLnTx/>
              <a:uFillTx/>
              <a:latin typeface="Calibri Light" panose="020F0302020204030204"/>
              <a:ea typeface="Open Sans SemiBold" panose="020B0706030804020204" pitchFamily="34" charset="0"/>
              <a:cs typeface="Open Sans SemiBold" panose="020B0706030804020204" pitchFamily="34" charset="0"/>
            </a:endParaRP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3000" b="1" i="0" u="none" strike="noStrike" kern="1200" cap="none" spc="-99" normalizeH="0" baseline="0" noProof="0" dirty="0">
              <a:ln w="3175">
                <a:noFill/>
              </a:ln>
              <a:solidFill>
                <a:prstClr val="black"/>
              </a:solidFill>
              <a:effectLst/>
              <a:uLnTx/>
              <a:uFillTx/>
              <a:latin typeface="Calibri Light" panose="020F0302020204030204"/>
              <a:ea typeface="Open Sans SemiBold" panose="020B0706030804020204" pitchFamily="34" charset="0"/>
              <a:cs typeface="Open Sans SemiBold" panose="020B0706030804020204" pitchFamily="34" charset="0"/>
            </a:endParaRPr>
          </a:p>
          <a:p>
            <a:pPr marL="685800" marR="0" lvl="0" indent="-6858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3000" b="1" i="0" u="none" strike="noStrike" kern="1200" cap="none" spc="-99" normalizeH="0" baseline="0" noProof="0" dirty="0">
              <a:ln w="3175">
                <a:noFill/>
              </a:ln>
              <a:solidFill>
                <a:prstClr val="black"/>
              </a:solidFill>
              <a:effectLst/>
              <a:uLnTx/>
              <a:uFillTx/>
              <a:latin typeface="Calibri Light" panose="020F0302020204030204"/>
              <a:ea typeface="Open Sans SemiBold" panose="020B0706030804020204" pitchFamily="34" charset="0"/>
              <a:cs typeface="Open Sans SemiBold" panose="020B0706030804020204" pitchFamily="34" charset="0"/>
            </a:endParaRPr>
          </a:p>
        </p:txBody>
      </p:sp>
      <p:pic>
        <p:nvPicPr>
          <p:cNvPr id="5" name="object 9">
            <a:extLst>
              <a:ext uri="{FF2B5EF4-FFF2-40B4-BE49-F238E27FC236}">
                <a16:creationId xmlns:a16="http://schemas.microsoft.com/office/drawing/2014/main" id="{42E94CD3-E2D0-C166-BE97-92E350C15EC0}"/>
              </a:ext>
            </a:extLst>
          </p:cNvPr>
          <p:cNvPicPr/>
          <p:nvPr/>
        </p:nvPicPr>
        <p:blipFill>
          <a:blip r:embed="rId2" cstate="print"/>
          <a:stretch>
            <a:fillRect/>
          </a:stretch>
        </p:blipFill>
        <p:spPr>
          <a:xfrm>
            <a:off x="10813950" y="6305819"/>
            <a:ext cx="1165232" cy="469162"/>
          </a:xfrm>
          <a:prstGeom prst="rect">
            <a:avLst/>
          </a:prstGeom>
        </p:spPr>
      </p:pic>
    </p:spTree>
    <p:extLst>
      <p:ext uri="{BB962C8B-B14F-4D97-AF65-F5344CB8AC3E}">
        <p14:creationId xmlns:p14="http://schemas.microsoft.com/office/powerpoint/2010/main" val="2618282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98000">
              <a:schemeClr val="accent3">
                <a:lumMod val="5000"/>
                <a:lumOff val="95000"/>
              </a:schemeClr>
            </a:gs>
            <a:gs pos="100000">
              <a:schemeClr val="accent3">
                <a:lumMod val="45000"/>
                <a:lumOff val="55000"/>
              </a:schemeClr>
            </a:gs>
            <a:gs pos="100000">
              <a:schemeClr val="accent3">
                <a:lumMod val="45000"/>
                <a:lumOff val="55000"/>
              </a:schemeClr>
            </a:gs>
            <a:gs pos="100000">
              <a:schemeClr val="accent3">
                <a:lumMod val="30000"/>
                <a:lumOff val="70000"/>
              </a:schemeClr>
            </a:gs>
          </a:gsLst>
          <a:lin ang="5400000" scaled="1"/>
        </a:gradFill>
        <a:effectLst/>
      </p:bgPr>
    </p:bg>
    <p:spTree>
      <p:nvGrpSpPr>
        <p:cNvPr id="1" name="Shape 79"/>
        <p:cNvGrpSpPr/>
        <p:nvPr/>
      </p:nvGrpSpPr>
      <p:grpSpPr>
        <a:xfrm>
          <a:off x="0" y="0"/>
          <a:ext cx="0" cy="0"/>
          <a:chOff x="0" y="0"/>
          <a:chExt cx="0" cy="0"/>
        </a:xfrm>
      </p:grpSpPr>
      <p:sp>
        <p:nvSpPr>
          <p:cNvPr id="80" name="Google Shape;80;p7"/>
          <p:cNvSpPr/>
          <p:nvPr/>
        </p:nvSpPr>
        <p:spPr>
          <a:xfrm>
            <a:off x="875664" y="1369695"/>
            <a:ext cx="3668344" cy="462280"/>
          </a:xfrm>
          <a:prstGeom prst="roundRect">
            <a:avLst>
              <a:gd name="adj" fmla="val 16667"/>
            </a:avLst>
          </a:prstGeom>
          <a:solidFill>
            <a:srgbClr val="2E75B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1800"/>
              <a:buFont typeface="Arial"/>
              <a:buNone/>
              <a:tabLst/>
              <a:defRPr/>
            </a:pPr>
            <a:r>
              <a:rPr lang="en-US" sz="1800" b="1" dirty="0">
                <a:solidFill>
                  <a:schemeClr val="bg1"/>
                </a:solidFill>
              </a:rPr>
              <a:t>Associated array</a:t>
            </a:r>
            <a:endParaRPr kumimoji="0" lang="en-US" sz="1800" b="1" i="0" u="none" strike="noStrike" kern="0" cap="none" spc="0" normalizeH="0" baseline="0" noProof="0" dirty="0">
              <a:ln>
                <a:noFill/>
              </a:ln>
              <a:solidFill>
                <a:schemeClr val="bg1"/>
              </a:solidFill>
              <a:effectLst/>
              <a:uLnTx/>
              <a:uFillTx/>
              <a:latin typeface="Arial"/>
              <a:cs typeface="Arial"/>
              <a:sym typeface="Arial"/>
            </a:endParaRPr>
          </a:p>
        </p:txBody>
      </p:sp>
      <p:pic>
        <p:nvPicPr>
          <p:cNvPr id="2" name="Picture 1">
            <a:extLst>
              <a:ext uri="{FF2B5EF4-FFF2-40B4-BE49-F238E27FC236}">
                <a16:creationId xmlns:a16="http://schemas.microsoft.com/office/drawing/2014/main" id="{988B049F-3778-6C3F-F7A0-00E68ABC9C96}"/>
              </a:ext>
            </a:extLst>
          </p:cNvPr>
          <p:cNvPicPr>
            <a:picLocks noChangeAspect="1"/>
          </p:cNvPicPr>
          <p:nvPr/>
        </p:nvPicPr>
        <p:blipFill>
          <a:blip r:embed="rId3"/>
          <a:stretch>
            <a:fillRect/>
          </a:stretch>
        </p:blipFill>
        <p:spPr>
          <a:xfrm>
            <a:off x="256488" y="0"/>
            <a:ext cx="1049668" cy="1091682"/>
          </a:xfrm>
          <a:prstGeom prst="rect">
            <a:avLst/>
          </a:prstGeom>
        </p:spPr>
      </p:pic>
      <p:sp>
        <p:nvSpPr>
          <p:cNvPr id="9" name="Rectangle 8">
            <a:extLst>
              <a:ext uri="{FF2B5EF4-FFF2-40B4-BE49-F238E27FC236}">
                <a16:creationId xmlns:a16="http://schemas.microsoft.com/office/drawing/2014/main" id="{9EF68950-317D-4669-26E6-5AE649B6BC67}"/>
              </a:ext>
            </a:extLst>
          </p:cNvPr>
          <p:cNvSpPr/>
          <p:nvPr/>
        </p:nvSpPr>
        <p:spPr>
          <a:xfrm>
            <a:off x="2146041" y="4516016"/>
            <a:ext cx="1483567" cy="214604"/>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5" name="Picture 4">
            <a:extLst>
              <a:ext uri="{FF2B5EF4-FFF2-40B4-BE49-F238E27FC236}">
                <a16:creationId xmlns:a16="http://schemas.microsoft.com/office/drawing/2014/main" id="{3E25A7D0-055A-D513-EB40-723F670BD65D}"/>
              </a:ext>
            </a:extLst>
          </p:cNvPr>
          <p:cNvPicPr>
            <a:picLocks noChangeAspect="1"/>
          </p:cNvPicPr>
          <p:nvPr/>
        </p:nvPicPr>
        <p:blipFill>
          <a:blip r:embed="rId4"/>
          <a:stretch>
            <a:fillRect/>
          </a:stretch>
        </p:blipFill>
        <p:spPr>
          <a:xfrm>
            <a:off x="1079014" y="2357813"/>
            <a:ext cx="6665394" cy="3511142"/>
          </a:xfrm>
          <a:prstGeom prst="rect">
            <a:avLst/>
          </a:prstGeom>
        </p:spPr>
      </p:pic>
      <p:pic>
        <p:nvPicPr>
          <p:cNvPr id="3" name="object 9">
            <a:extLst>
              <a:ext uri="{FF2B5EF4-FFF2-40B4-BE49-F238E27FC236}">
                <a16:creationId xmlns:a16="http://schemas.microsoft.com/office/drawing/2014/main" id="{3B1DF422-31D6-903A-04F5-F7D07C53503D}"/>
              </a:ext>
            </a:extLst>
          </p:cNvPr>
          <p:cNvPicPr/>
          <p:nvPr/>
        </p:nvPicPr>
        <p:blipFill>
          <a:blip r:embed="rId5" cstate="print"/>
          <a:stretch>
            <a:fillRect/>
          </a:stretch>
        </p:blipFill>
        <p:spPr>
          <a:xfrm>
            <a:off x="10813950" y="6305819"/>
            <a:ext cx="1165232" cy="46916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98000">
              <a:schemeClr val="accent3">
                <a:lumMod val="5000"/>
                <a:lumOff val="95000"/>
              </a:schemeClr>
            </a:gs>
            <a:gs pos="100000">
              <a:schemeClr val="accent3">
                <a:lumMod val="45000"/>
                <a:lumOff val="55000"/>
              </a:schemeClr>
            </a:gs>
            <a:gs pos="100000">
              <a:schemeClr val="accent3">
                <a:lumMod val="45000"/>
                <a:lumOff val="55000"/>
              </a:schemeClr>
            </a:gs>
            <a:gs pos="100000">
              <a:schemeClr val="accent3">
                <a:lumMod val="30000"/>
                <a:lumOff val="70000"/>
              </a:schemeClr>
            </a:gs>
          </a:gsLst>
          <a:lin ang="5400000" scaled="1"/>
        </a:gradFill>
        <a:effectLst/>
      </p:bgPr>
    </p:bg>
    <p:spTree>
      <p:nvGrpSpPr>
        <p:cNvPr id="1" name="Shape 79"/>
        <p:cNvGrpSpPr/>
        <p:nvPr/>
      </p:nvGrpSpPr>
      <p:grpSpPr>
        <a:xfrm>
          <a:off x="0" y="0"/>
          <a:ext cx="0" cy="0"/>
          <a:chOff x="0" y="0"/>
          <a:chExt cx="0" cy="0"/>
        </a:xfrm>
      </p:grpSpPr>
      <p:sp>
        <p:nvSpPr>
          <p:cNvPr id="80" name="Google Shape;80;p7"/>
          <p:cNvSpPr/>
          <p:nvPr/>
        </p:nvSpPr>
        <p:spPr>
          <a:xfrm>
            <a:off x="679722" y="1413463"/>
            <a:ext cx="3668344" cy="462280"/>
          </a:xfrm>
          <a:prstGeom prst="roundRect">
            <a:avLst>
              <a:gd name="adj" fmla="val 16667"/>
            </a:avLst>
          </a:prstGeom>
          <a:solidFill>
            <a:srgbClr val="2E75B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Arial"/>
              <a:buNone/>
              <a:tabLst/>
              <a:defRPr/>
            </a:pPr>
            <a:endParaRPr kumimoji="0" sz="1800" b="0" i="0" u="none" strike="noStrike" kern="0" cap="none" spc="0" normalizeH="0" baseline="0" noProof="0">
              <a:ln>
                <a:noFill/>
              </a:ln>
              <a:solidFill>
                <a:srgbClr val="2E75B5"/>
              </a:solidFill>
              <a:effectLst/>
              <a:uLnTx/>
              <a:uFillTx/>
              <a:latin typeface="Arial"/>
              <a:ea typeface="Arial"/>
              <a:cs typeface="Arial"/>
              <a:sym typeface="Arial"/>
            </a:endParaRPr>
          </a:p>
        </p:txBody>
      </p:sp>
      <p:sp>
        <p:nvSpPr>
          <p:cNvPr id="81" name="Google Shape;81;p7"/>
          <p:cNvSpPr txBox="1"/>
          <p:nvPr/>
        </p:nvSpPr>
        <p:spPr>
          <a:xfrm>
            <a:off x="781322" y="1475346"/>
            <a:ext cx="3566744" cy="523180"/>
          </a:xfrm>
          <a:prstGeom prst="rect">
            <a:avLst/>
          </a:prstGeom>
          <a:noFill/>
          <a:ln>
            <a:noFill/>
          </a:ln>
        </p:spPr>
        <p:txBody>
          <a:bodyPr spcFirstLastPara="1" wrap="square" lIns="91425" tIns="45700" rIns="91425" bIns="45700" anchor="t" anchorCtr="0">
            <a:spAutoFit/>
          </a:bodyPr>
          <a:lstStyle/>
          <a:p>
            <a:pPr algn="ctr">
              <a:buClr>
                <a:srgbClr val="FFFFFF"/>
              </a:buClr>
              <a:buSzPts val="1800"/>
              <a:defRPr/>
            </a:pPr>
            <a:r>
              <a:rPr lang="en-US" sz="1600" b="1" dirty="0">
                <a:solidFill>
                  <a:schemeClr val="bg1"/>
                </a:solidFill>
              </a:rPr>
              <a:t>Associated array in memory</a:t>
            </a:r>
            <a:endParaRPr kumimoji="0" lang="en-US" sz="1600" b="1" i="0" u="none" strike="noStrike" kern="0" cap="none" spc="0" normalizeH="0" baseline="0" noProof="0" dirty="0">
              <a:ln>
                <a:noFill/>
              </a:ln>
              <a:solidFill>
                <a:schemeClr val="bg1"/>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FFFFFF"/>
              </a:buClr>
              <a:buSzPts val="1800"/>
              <a:buFont typeface="Arial"/>
              <a:buNone/>
              <a:tabLst/>
              <a:defRPr/>
            </a:pPr>
            <a:endParaRPr kumimoji="0" lang="en-US" sz="1200" b="1" i="0" u="none" strike="noStrike" kern="0" cap="none" spc="0" normalizeH="0" baseline="0" noProof="0" dirty="0">
              <a:ln>
                <a:noFill/>
              </a:ln>
              <a:solidFill>
                <a:srgbClr val="FFFFFF"/>
              </a:solidFill>
              <a:effectLst/>
              <a:uLnTx/>
              <a:uFillTx/>
              <a:latin typeface="Arial"/>
              <a:ea typeface="Arial"/>
              <a:cs typeface="Arial"/>
              <a:sym typeface="Arial"/>
            </a:endParaRPr>
          </a:p>
        </p:txBody>
      </p:sp>
      <p:pic>
        <p:nvPicPr>
          <p:cNvPr id="2" name="Picture 1">
            <a:extLst>
              <a:ext uri="{FF2B5EF4-FFF2-40B4-BE49-F238E27FC236}">
                <a16:creationId xmlns:a16="http://schemas.microsoft.com/office/drawing/2014/main" id="{988B049F-3778-6C3F-F7A0-00E68ABC9C96}"/>
              </a:ext>
            </a:extLst>
          </p:cNvPr>
          <p:cNvPicPr>
            <a:picLocks noChangeAspect="1"/>
          </p:cNvPicPr>
          <p:nvPr/>
        </p:nvPicPr>
        <p:blipFill>
          <a:blip r:embed="rId3"/>
          <a:stretch>
            <a:fillRect/>
          </a:stretch>
        </p:blipFill>
        <p:spPr>
          <a:xfrm>
            <a:off x="256488" y="0"/>
            <a:ext cx="1049668" cy="1091682"/>
          </a:xfrm>
          <a:prstGeom prst="rect">
            <a:avLst/>
          </a:prstGeom>
        </p:spPr>
      </p:pic>
      <p:sp>
        <p:nvSpPr>
          <p:cNvPr id="9" name="Rectangle 8">
            <a:extLst>
              <a:ext uri="{FF2B5EF4-FFF2-40B4-BE49-F238E27FC236}">
                <a16:creationId xmlns:a16="http://schemas.microsoft.com/office/drawing/2014/main" id="{9EF68950-317D-4669-26E6-5AE649B6BC67}"/>
              </a:ext>
            </a:extLst>
          </p:cNvPr>
          <p:cNvSpPr/>
          <p:nvPr/>
        </p:nvSpPr>
        <p:spPr>
          <a:xfrm>
            <a:off x="2146041" y="4516016"/>
            <a:ext cx="1483567" cy="214604"/>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6" name="TextBox 5">
            <a:extLst>
              <a:ext uri="{FF2B5EF4-FFF2-40B4-BE49-F238E27FC236}">
                <a16:creationId xmlns:a16="http://schemas.microsoft.com/office/drawing/2014/main" id="{3E31B292-D7E2-76FA-EAA3-51E4558B0A4D}"/>
              </a:ext>
            </a:extLst>
          </p:cNvPr>
          <p:cNvSpPr txBox="1"/>
          <p:nvPr/>
        </p:nvSpPr>
        <p:spPr>
          <a:xfrm>
            <a:off x="781322" y="2312336"/>
            <a:ext cx="9612980" cy="785343"/>
          </a:xfrm>
          <a:prstGeom prst="rect">
            <a:avLst/>
          </a:prstGeom>
          <a:noFill/>
        </p:spPr>
        <p:txBody>
          <a:bodyPr wrap="square">
            <a:spAutoFit/>
          </a:bodyPr>
          <a:lstStyle/>
          <a:p>
            <a:pPr>
              <a:lnSpc>
                <a:spcPct val="150000"/>
              </a:lnSpc>
            </a:pPr>
            <a:r>
              <a:rPr lang="en-US" sz="1600" dirty="0"/>
              <a:t>An associative array, is represented in memory as a hash table. Each element in the array is represented by both a key and a value, and the key is used to look up the associated value.</a:t>
            </a:r>
          </a:p>
        </p:txBody>
      </p:sp>
      <p:pic>
        <p:nvPicPr>
          <p:cNvPr id="13" name="Picture 12">
            <a:extLst>
              <a:ext uri="{FF2B5EF4-FFF2-40B4-BE49-F238E27FC236}">
                <a16:creationId xmlns:a16="http://schemas.microsoft.com/office/drawing/2014/main" id="{0472941D-F9DB-AE01-DF72-952FD166E527}"/>
              </a:ext>
            </a:extLst>
          </p:cNvPr>
          <p:cNvPicPr>
            <a:picLocks noChangeAspect="1"/>
          </p:cNvPicPr>
          <p:nvPr/>
        </p:nvPicPr>
        <p:blipFill>
          <a:blip r:embed="rId4"/>
          <a:stretch>
            <a:fillRect/>
          </a:stretch>
        </p:blipFill>
        <p:spPr>
          <a:xfrm>
            <a:off x="1109630" y="3294080"/>
            <a:ext cx="3415717" cy="1557838"/>
          </a:xfrm>
          <a:prstGeom prst="rect">
            <a:avLst/>
          </a:prstGeom>
        </p:spPr>
      </p:pic>
      <p:sp>
        <p:nvSpPr>
          <p:cNvPr id="15" name="TextBox 14">
            <a:extLst>
              <a:ext uri="{FF2B5EF4-FFF2-40B4-BE49-F238E27FC236}">
                <a16:creationId xmlns:a16="http://schemas.microsoft.com/office/drawing/2014/main" id="{0FAA9FF2-7BC6-4146-AE99-58B4F2585689}"/>
              </a:ext>
            </a:extLst>
          </p:cNvPr>
          <p:cNvSpPr txBox="1"/>
          <p:nvPr/>
        </p:nvSpPr>
        <p:spPr>
          <a:xfrm>
            <a:off x="781322" y="5167213"/>
            <a:ext cx="8903854" cy="785343"/>
          </a:xfrm>
          <a:prstGeom prst="rect">
            <a:avLst/>
          </a:prstGeom>
          <a:noFill/>
        </p:spPr>
        <p:txBody>
          <a:bodyPr wrap="square">
            <a:spAutoFit/>
          </a:bodyPr>
          <a:lstStyle/>
          <a:p>
            <a:pPr>
              <a:lnSpc>
                <a:spcPct val="150000"/>
              </a:lnSpc>
            </a:pPr>
            <a:r>
              <a:rPr lang="en-US" sz="1600" dirty="0"/>
              <a:t>In memory, this would be represented as a hash table with keys "one", "two", and "three" mapping to their respective values (1, 2, and 3).</a:t>
            </a:r>
          </a:p>
        </p:txBody>
      </p:sp>
      <p:pic>
        <p:nvPicPr>
          <p:cNvPr id="3" name="object 9">
            <a:extLst>
              <a:ext uri="{FF2B5EF4-FFF2-40B4-BE49-F238E27FC236}">
                <a16:creationId xmlns:a16="http://schemas.microsoft.com/office/drawing/2014/main" id="{C9E30151-97E9-B809-F270-742F0771C60D}"/>
              </a:ext>
            </a:extLst>
          </p:cNvPr>
          <p:cNvPicPr/>
          <p:nvPr/>
        </p:nvPicPr>
        <p:blipFill>
          <a:blip r:embed="rId5" cstate="print"/>
          <a:stretch>
            <a:fillRect/>
          </a:stretch>
        </p:blipFill>
        <p:spPr>
          <a:xfrm>
            <a:off x="10813950" y="6305819"/>
            <a:ext cx="1165232" cy="469162"/>
          </a:xfrm>
          <a:prstGeom prst="rect">
            <a:avLst/>
          </a:prstGeom>
        </p:spPr>
      </p:pic>
    </p:spTree>
    <p:extLst>
      <p:ext uri="{BB962C8B-B14F-4D97-AF65-F5344CB8AC3E}">
        <p14:creationId xmlns:p14="http://schemas.microsoft.com/office/powerpoint/2010/main" val="3777924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98000">
              <a:schemeClr val="accent3">
                <a:lumMod val="5000"/>
                <a:lumOff val="95000"/>
              </a:schemeClr>
            </a:gs>
            <a:gs pos="100000">
              <a:schemeClr val="accent3">
                <a:lumMod val="45000"/>
                <a:lumOff val="55000"/>
              </a:schemeClr>
            </a:gs>
            <a:gs pos="100000">
              <a:schemeClr val="accent3">
                <a:lumMod val="45000"/>
                <a:lumOff val="55000"/>
              </a:schemeClr>
            </a:gs>
            <a:gs pos="100000">
              <a:schemeClr val="accent3">
                <a:lumMod val="30000"/>
                <a:lumOff val="70000"/>
              </a:schemeClr>
            </a:gs>
          </a:gsLst>
          <a:lin ang="5400000" scaled="1"/>
        </a:gradFill>
        <a:effectLst/>
      </p:bgPr>
    </p:bg>
    <p:spTree>
      <p:nvGrpSpPr>
        <p:cNvPr id="1" name="Shape 79"/>
        <p:cNvGrpSpPr/>
        <p:nvPr/>
      </p:nvGrpSpPr>
      <p:grpSpPr>
        <a:xfrm>
          <a:off x="0" y="0"/>
          <a:ext cx="0" cy="0"/>
          <a:chOff x="0" y="0"/>
          <a:chExt cx="0" cy="0"/>
        </a:xfrm>
      </p:grpSpPr>
      <p:pic>
        <p:nvPicPr>
          <p:cNvPr id="2" name="Picture 1">
            <a:extLst>
              <a:ext uri="{FF2B5EF4-FFF2-40B4-BE49-F238E27FC236}">
                <a16:creationId xmlns:a16="http://schemas.microsoft.com/office/drawing/2014/main" id="{988B049F-3778-6C3F-F7A0-00E68ABC9C96}"/>
              </a:ext>
            </a:extLst>
          </p:cNvPr>
          <p:cNvPicPr>
            <a:picLocks noChangeAspect="1"/>
          </p:cNvPicPr>
          <p:nvPr/>
        </p:nvPicPr>
        <p:blipFill>
          <a:blip r:embed="rId3"/>
          <a:stretch>
            <a:fillRect/>
          </a:stretch>
        </p:blipFill>
        <p:spPr>
          <a:xfrm>
            <a:off x="256488" y="0"/>
            <a:ext cx="1049668" cy="1091682"/>
          </a:xfrm>
          <a:prstGeom prst="rect">
            <a:avLst/>
          </a:prstGeom>
        </p:spPr>
      </p:pic>
      <p:sp>
        <p:nvSpPr>
          <p:cNvPr id="9" name="Rectangle 8">
            <a:extLst>
              <a:ext uri="{FF2B5EF4-FFF2-40B4-BE49-F238E27FC236}">
                <a16:creationId xmlns:a16="http://schemas.microsoft.com/office/drawing/2014/main" id="{9EF68950-317D-4669-26E6-5AE649B6BC67}"/>
              </a:ext>
            </a:extLst>
          </p:cNvPr>
          <p:cNvSpPr/>
          <p:nvPr/>
        </p:nvSpPr>
        <p:spPr>
          <a:xfrm>
            <a:off x="2146041" y="4516016"/>
            <a:ext cx="1483567" cy="214604"/>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5" name="TextBox 4">
            <a:extLst>
              <a:ext uri="{FF2B5EF4-FFF2-40B4-BE49-F238E27FC236}">
                <a16:creationId xmlns:a16="http://schemas.microsoft.com/office/drawing/2014/main" id="{286CD1FC-E51D-3F0D-1034-FCDAD8D4420D}"/>
              </a:ext>
            </a:extLst>
          </p:cNvPr>
          <p:cNvSpPr txBox="1"/>
          <p:nvPr/>
        </p:nvSpPr>
        <p:spPr>
          <a:xfrm>
            <a:off x="2436848" y="2028616"/>
            <a:ext cx="6492547" cy="2800767"/>
          </a:xfrm>
          <a:prstGeom prst="rect">
            <a:avLst/>
          </a:prstGeom>
          <a:noFill/>
        </p:spPr>
        <p:txBody>
          <a:bodyPr wrap="square">
            <a:spAutoFit/>
          </a:bodyPr>
          <a:lstStyle/>
          <a:p>
            <a:pPr algn="ctr"/>
            <a:r>
              <a:rPr lang="en-US" sz="8800" dirty="0">
                <a:solidFill>
                  <a:schemeClr val="accent5">
                    <a:lumMod val="75000"/>
                  </a:schemeClr>
                </a:solidFill>
                <a:latin typeface="Eras Demi ITC" panose="020B0805030504020804" pitchFamily="34" charset="0"/>
              </a:rPr>
              <a:t>What is </a:t>
            </a:r>
            <a:r>
              <a:rPr lang="en-US" sz="8800" dirty="0">
                <a:solidFill>
                  <a:schemeClr val="accent6">
                    <a:lumMod val="75000"/>
                  </a:schemeClr>
                </a:solidFill>
                <a:latin typeface="Eras Demi ITC" panose="020B0805030504020804" pitchFamily="34" charset="0"/>
              </a:rPr>
              <a:t>hash table</a:t>
            </a:r>
            <a:r>
              <a:rPr lang="en-US" sz="8800" dirty="0">
                <a:solidFill>
                  <a:schemeClr val="accent5">
                    <a:lumMod val="75000"/>
                  </a:schemeClr>
                </a:solidFill>
                <a:latin typeface="Eras Demi ITC" panose="020B0805030504020804" pitchFamily="34" charset="0"/>
              </a:rPr>
              <a:t>?</a:t>
            </a:r>
          </a:p>
        </p:txBody>
      </p:sp>
      <p:pic>
        <p:nvPicPr>
          <p:cNvPr id="3" name="object 9">
            <a:extLst>
              <a:ext uri="{FF2B5EF4-FFF2-40B4-BE49-F238E27FC236}">
                <a16:creationId xmlns:a16="http://schemas.microsoft.com/office/drawing/2014/main" id="{656B2E92-12AB-EB1A-A743-D130B5304BAA}"/>
              </a:ext>
            </a:extLst>
          </p:cNvPr>
          <p:cNvPicPr/>
          <p:nvPr/>
        </p:nvPicPr>
        <p:blipFill>
          <a:blip r:embed="rId4" cstate="print"/>
          <a:stretch>
            <a:fillRect/>
          </a:stretch>
        </p:blipFill>
        <p:spPr>
          <a:xfrm>
            <a:off x="10813950" y="6305819"/>
            <a:ext cx="1165232" cy="469162"/>
          </a:xfrm>
          <a:prstGeom prst="rect">
            <a:avLst/>
          </a:prstGeom>
        </p:spPr>
      </p:pic>
    </p:spTree>
    <p:extLst>
      <p:ext uri="{BB962C8B-B14F-4D97-AF65-F5344CB8AC3E}">
        <p14:creationId xmlns:p14="http://schemas.microsoft.com/office/powerpoint/2010/main" val="410532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98000">
              <a:schemeClr val="accent3">
                <a:lumMod val="5000"/>
                <a:lumOff val="95000"/>
              </a:schemeClr>
            </a:gs>
            <a:gs pos="100000">
              <a:schemeClr val="accent3">
                <a:lumMod val="45000"/>
                <a:lumOff val="55000"/>
              </a:schemeClr>
            </a:gs>
            <a:gs pos="100000">
              <a:schemeClr val="accent3">
                <a:lumMod val="45000"/>
                <a:lumOff val="55000"/>
              </a:schemeClr>
            </a:gs>
            <a:gs pos="100000">
              <a:schemeClr val="accent3">
                <a:lumMod val="30000"/>
                <a:lumOff val="70000"/>
              </a:schemeClr>
            </a:gs>
          </a:gsLst>
          <a:lin ang="5400000" scaled="1"/>
        </a:gradFill>
        <a:effectLst/>
      </p:bgPr>
    </p:bg>
    <p:spTree>
      <p:nvGrpSpPr>
        <p:cNvPr id="1" name="Shape 79"/>
        <p:cNvGrpSpPr/>
        <p:nvPr/>
      </p:nvGrpSpPr>
      <p:grpSpPr>
        <a:xfrm>
          <a:off x="0" y="0"/>
          <a:ext cx="0" cy="0"/>
          <a:chOff x="0" y="0"/>
          <a:chExt cx="0" cy="0"/>
        </a:xfrm>
      </p:grpSpPr>
      <p:pic>
        <p:nvPicPr>
          <p:cNvPr id="2" name="Picture 1">
            <a:extLst>
              <a:ext uri="{FF2B5EF4-FFF2-40B4-BE49-F238E27FC236}">
                <a16:creationId xmlns:a16="http://schemas.microsoft.com/office/drawing/2014/main" id="{988B049F-3778-6C3F-F7A0-00E68ABC9C96}"/>
              </a:ext>
            </a:extLst>
          </p:cNvPr>
          <p:cNvPicPr>
            <a:picLocks noChangeAspect="1"/>
          </p:cNvPicPr>
          <p:nvPr/>
        </p:nvPicPr>
        <p:blipFill>
          <a:blip r:embed="rId3"/>
          <a:stretch>
            <a:fillRect/>
          </a:stretch>
        </p:blipFill>
        <p:spPr>
          <a:xfrm>
            <a:off x="256488" y="0"/>
            <a:ext cx="1049668" cy="1091682"/>
          </a:xfrm>
          <a:prstGeom prst="rect">
            <a:avLst/>
          </a:prstGeom>
        </p:spPr>
      </p:pic>
      <p:sp>
        <p:nvSpPr>
          <p:cNvPr id="9" name="Rectangle 8">
            <a:extLst>
              <a:ext uri="{FF2B5EF4-FFF2-40B4-BE49-F238E27FC236}">
                <a16:creationId xmlns:a16="http://schemas.microsoft.com/office/drawing/2014/main" id="{9EF68950-317D-4669-26E6-5AE649B6BC67}"/>
              </a:ext>
            </a:extLst>
          </p:cNvPr>
          <p:cNvSpPr/>
          <p:nvPr/>
        </p:nvSpPr>
        <p:spPr>
          <a:xfrm>
            <a:off x="2146041" y="4516016"/>
            <a:ext cx="1483567" cy="214604"/>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5" name="TextBox 4">
            <a:extLst>
              <a:ext uri="{FF2B5EF4-FFF2-40B4-BE49-F238E27FC236}">
                <a16:creationId xmlns:a16="http://schemas.microsoft.com/office/drawing/2014/main" id="{286CD1FC-E51D-3F0D-1034-FCDAD8D4420D}"/>
              </a:ext>
            </a:extLst>
          </p:cNvPr>
          <p:cNvSpPr txBox="1"/>
          <p:nvPr/>
        </p:nvSpPr>
        <p:spPr>
          <a:xfrm>
            <a:off x="2436848" y="1976774"/>
            <a:ext cx="6492547" cy="34163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800" b="0" i="0" u="none" strike="noStrike" kern="0" cap="none" spc="0" normalizeH="0" baseline="0" noProof="0" dirty="0">
                <a:ln>
                  <a:noFill/>
                </a:ln>
                <a:solidFill>
                  <a:srgbClr val="4472C4">
                    <a:lumMod val="75000"/>
                  </a:srgbClr>
                </a:solidFill>
                <a:effectLst/>
                <a:uLnTx/>
                <a:uFillTx/>
                <a:latin typeface="Eras Demi ITC" panose="020B0805030504020804" pitchFamily="34" charset="0"/>
                <a:cs typeface="Arial"/>
                <a:sym typeface="Arial"/>
              </a:rPr>
              <a:t>String</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8800" b="0" i="0" u="none" strike="noStrike" kern="0" cap="none" spc="0" normalizeH="0" baseline="0" noProof="0" dirty="0">
              <a:ln>
                <a:noFill/>
              </a:ln>
              <a:solidFill>
                <a:srgbClr val="4472C4">
                  <a:lumMod val="75000"/>
                </a:srgbClr>
              </a:solidFill>
              <a:effectLst/>
              <a:uLnTx/>
              <a:uFillTx/>
              <a:latin typeface="Eras Demi ITC" panose="020B0805030504020804" pitchFamily="34" charset="0"/>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000" b="0" i="0" u="none" strike="noStrike" kern="0" cap="none" spc="0" normalizeH="0" baseline="0" noProof="0" dirty="0">
                <a:ln>
                  <a:noFill/>
                </a:ln>
                <a:solidFill>
                  <a:schemeClr val="accent1">
                    <a:lumMod val="60000"/>
                    <a:lumOff val="40000"/>
                  </a:schemeClr>
                </a:solidFill>
                <a:effectLst/>
                <a:uLnTx/>
                <a:uFillTx/>
                <a:latin typeface="Eras Demi ITC" panose="020B0805030504020804" pitchFamily="34" charset="0"/>
                <a:cs typeface="Arial"/>
                <a:sym typeface="Arial"/>
              </a:rPr>
              <a:t>follow me to the VS code!</a:t>
            </a:r>
          </a:p>
        </p:txBody>
      </p:sp>
      <p:pic>
        <p:nvPicPr>
          <p:cNvPr id="3" name="object 9">
            <a:extLst>
              <a:ext uri="{FF2B5EF4-FFF2-40B4-BE49-F238E27FC236}">
                <a16:creationId xmlns:a16="http://schemas.microsoft.com/office/drawing/2014/main" id="{571C9AC0-2BCD-8679-5ACB-14ED27F8D9E7}"/>
              </a:ext>
            </a:extLst>
          </p:cNvPr>
          <p:cNvPicPr/>
          <p:nvPr/>
        </p:nvPicPr>
        <p:blipFill>
          <a:blip r:embed="rId4" cstate="print"/>
          <a:stretch>
            <a:fillRect/>
          </a:stretch>
        </p:blipFill>
        <p:spPr>
          <a:xfrm>
            <a:off x="10813950" y="6305819"/>
            <a:ext cx="1165232" cy="469162"/>
          </a:xfrm>
          <a:prstGeom prst="rect">
            <a:avLst/>
          </a:prstGeom>
        </p:spPr>
      </p:pic>
    </p:spTree>
    <p:extLst>
      <p:ext uri="{BB962C8B-B14F-4D97-AF65-F5344CB8AC3E}">
        <p14:creationId xmlns:p14="http://schemas.microsoft.com/office/powerpoint/2010/main" val="723966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98000">
              <a:schemeClr val="accent3">
                <a:lumMod val="5000"/>
                <a:lumOff val="95000"/>
              </a:schemeClr>
            </a:gs>
            <a:gs pos="100000">
              <a:schemeClr val="accent3">
                <a:lumMod val="45000"/>
                <a:lumOff val="55000"/>
              </a:schemeClr>
            </a:gs>
            <a:gs pos="100000">
              <a:schemeClr val="accent3">
                <a:lumMod val="45000"/>
                <a:lumOff val="55000"/>
              </a:schemeClr>
            </a:gs>
            <a:gs pos="100000">
              <a:schemeClr val="accent3">
                <a:lumMod val="30000"/>
                <a:lumOff val="70000"/>
              </a:schemeClr>
            </a:gs>
          </a:gsLst>
          <a:lin ang="5400000" scaled="1"/>
        </a:gradFill>
        <a:effectLst/>
      </p:bgPr>
    </p:bg>
    <p:spTree>
      <p:nvGrpSpPr>
        <p:cNvPr id="1" name="Shape 79"/>
        <p:cNvGrpSpPr/>
        <p:nvPr/>
      </p:nvGrpSpPr>
      <p:grpSpPr>
        <a:xfrm>
          <a:off x="0" y="0"/>
          <a:ext cx="0" cy="0"/>
          <a:chOff x="0" y="0"/>
          <a:chExt cx="0" cy="0"/>
        </a:xfrm>
      </p:grpSpPr>
      <p:pic>
        <p:nvPicPr>
          <p:cNvPr id="2" name="Picture 1">
            <a:extLst>
              <a:ext uri="{FF2B5EF4-FFF2-40B4-BE49-F238E27FC236}">
                <a16:creationId xmlns:a16="http://schemas.microsoft.com/office/drawing/2014/main" id="{988B049F-3778-6C3F-F7A0-00E68ABC9C96}"/>
              </a:ext>
            </a:extLst>
          </p:cNvPr>
          <p:cNvPicPr>
            <a:picLocks noChangeAspect="1"/>
          </p:cNvPicPr>
          <p:nvPr/>
        </p:nvPicPr>
        <p:blipFill>
          <a:blip r:embed="rId3"/>
          <a:stretch>
            <a:fillRect/>
          </a:stretch>
        </p:blipFill>
        <p:spPr>
          <a:xfrm>
            <a:off x="256488" y="0"/>
            <a:ext cx="1049668" cy="1091682"/>
          </a:xfrm>
          <a:prstGeom prst="rect">
            <a:avLst/>
          </a:prstGeom>
        </p:spPr>
      </p:pic>
      <p:sp>
        <p:nvSpPr>
          <p:cNvPr id="9" name="Rectangle 8">
            <a:extLst>
              <a:ext uri="{FF2B5EF4-FFF2-40B4-BE49-F238E27FC236}">
                <a16:creationId xmlns:a16="http://schemas.microsoft.com/office/drawing/2014/main" id="{9EF68950-317D-4669-26E6-5AE649B6BC67}"/>
              </a:ext>
            </a:extLst>
          </p:cNvPr>
          <p:cNvSpPr/>
          <p:nvPr/>
        </p:nvSpPr>
        <p:spPr>
          <a:xfrm>
            <a:off x="2146041" y="4516016"/>
            <a:ext cx="1483567" cy="214604"/>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3" name="Google Shape;80;p7">
            <a:extLst>
              <a:ext uri="{FF2B5EF4-FFF2-40B4-BE49-F238E27FC236}">
                <a16:creationId xmlns:a16="http://schemas.microsoft.com/office/drawing/2014/main" id="{D436F5CB-A96E-1BF0-C15A-78A0696ED6C1}"/>
              </a:ext>
            </a:extLst>
          </p:cNvPr>
          <p:cNvSpPr/>
          <p:nvPr/>
        </p:nvSpPr>
        <p:spPr>
          <a:xfrm>
            <a:off x="679722" y="1413463"/>
            <a:ext cx="3668344" cy="462280"/>
          </a:xfrm>
          <a:prstGeom prst="roundRect">
            <a:avLst>
              <a:gd name="adj" fmla="val 16667"/>
            </a:avLst>
          </a:prstGeom>
          <a:solidFill>
            <a:srgbClr val="2E75B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Arial"/>
              <a:buNone/>
              <a:tabLst/>
              <a:defRPr/>
            </a:pPr>
            <a:endParaRPr kumimoji="0" sz="1800" b="0" i="0" u="none" strike="noStrike" kern="0" cap="none" spc="0" normalizeH="0" baseline="0" noProof="0">
              <a:ln>
                <a:noFill/>
              </a:ln>
              <a:solidFill>
                <a:srgbClr val="2E75B5"/>
              </a:solidFill>
              <a:effectLst/>
              <a:uLnTx/>
              <a:uFillTx/>
              <a:latin typeface="Arial"/>
              <a:ea typeface="Arial"/>
              <a:cs typeface="Arial"/>
              <a:sym typeface="Arial"/>
            </a:endParaRPr>
          </a:p>
        </p:txBody>
      </p:sp>
      <p:sp>
        <p:nvSpPr>
          <p:cNvPr id="6" name="Google Shape;81;p7">
            <a:extLst>
              <a:ext uri="{FF2B5EF4-FFF2-40B4-BE49-F238E27FC236}">
                <a16:creationId xmlns:a16="http://schemas.microsoft.com/office/drawing/2014/main" id="{51C9BDCC-D03A-F72A-719E-89BA75EBBEC6}"/>
              </a:ext>
            </a:extLst>
          </p:cNvPr>
          <p:cNvSpPr txBox="1"/>
          <p:nvPr/>
        </p:nvSpPr>
        <p:spPr>
          <a:xfrm>
            <a:off x="781322" y="1475346"/>
            <a:ext cx="3566744" cy="523180"/>
          </a:xfrm>
          <a:prstGeom prst="rect">
            <a:avLst/>
          </a:prstGeom>
          <a:noFill/>
          <a:ln>
            <a:noFill/>
          </a:ln>
        </p:spPr>
        <p:txBody>
          <a:bodyPr spcFirstLastPara="1" wrap="square" lIns="91425" tIns="45700" rIns="91425" bIns="45700" anchor="t" anchorCtr="0">
            <a:spAutoFit/>
          </a:bodyPr>
          <a:lstStyle/>
          <a:p>
            <a:pPr algn="ctr">
              <a:buClr>
                <a:srgbClr val="FFFFFF"/>
              </a:buClr>
              <a:buSzPts val="1800"/>
              <a:defRPr/>
            </a:pPr>
            <a:r>
              <a:rPr lang="en-US" sz="1600" b="1" dirty="0">
                <a:solidFill>
                  <a:schemeClr val="bg1"/>
                </a:solidFill>
              </a:rPr>
              <a:t>String functions</a:t>
            </a:r>
            <a:endParaRPr kumimoji="0" lang="en-US" sz="1600" b="1" i="0" u="none" strike="noStrike" kern="0" cap="none" spc="0" normalizeH="0" baseline="0" noProof="0" dirty="0">
              <a:ln>
                <a:noFill/>
              </a:ln>
              <a:solidFill>
                <a:schemeClr val="bg1"/>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FFFFFF"/>
              </a:buClr>
              <a:buSzPts val="1800"/>
              <a:buFont typeface="Arial"/>
              <a:buNone/>
              <a:tabLst/>
              <a:defRPr/>
            </a:pPr>
            <a:endParaRPr kumimoji="0" lang="en-US" sz="1200" b="1" i="0" u="none" strike="noStrike" kern="0" cap="none" spc="0" normalizeH="0" baseline="0" noProof="0" dirty="0">
              <a:ln>
                <a:noFill/>
              </a:ln>
              <a:solidFill>
                <a:srgbClr val="FFFFFF"/>
              </a:solidFill>
              <a:effectLst/>
              <a:uLnTx/>
              <a:uFillTx/>
              <a:latin typeface="Arial"/>
              <a:ea typeface="Arial"/>
              <a:cs typeface="Arial"/>
              <a:sym typeface="Arial"/>
            </a:endParaRPr>
          </a:p>
        </p:txBody>
      </p:sp>
      <p:pic>
        <p:nvPicPr>
          <p:cNvPr id="8" name="Picture 7">
            <a:extLst>
              <a:ext uri="{FF2B5EF4-FFF2-40B4-BE49-F238E27FC236}">
                <a16:creationId xmlns:a16="http://schemas.microsoft.com/office/drawing/2014/main" id="{770E829A-F11A-92F7-190A-286D2EA1158E}"/>
              </a:ext>
            </a:extLst>
          </p:cNvPr>
          <p:cNvPicPr>
            <a:picLocks noChangeAspect="1"/>
          </p:cNvPicPr>
          <p:nvPr/>
        </p:nvPicPr>
        <p:blipFill>
          <a:blip r:embed="rId4"/>
          <a:stretch>
            <a:fillRect/>
          </a:stretch>
        </p:blipFill>
        <p:spPr>
          <a:xfrm>
            <a:off x="837744" y="2077405"/>
            <a:ext cx="10135056" cy="4192766"/>
          </a:xfrm>
          <a:prstGeom prst="rect">
            <a:avLst/>
          </a:prstGeom>
        </p:spPr>
      </p:pic>
      <p:pic>
        <p:nvPicPr>
          <p:cNvPr id="5" name="object 9">
            <a:extLst>
              <a:ext uri="{FF2B5EF4-FFF2-40B4-BE49-F238E27FC236}">
                <a16:creationId xmlns:a16="http://schemas.microsoft.com/office/drawing/2014/main" id="{6D85D10F-EB34-3C11-5729-3F64A795C10B}"/>
              </a:ext>
            </a:extLst>
          </p:cNvPr>
          <p:cNvPicPr/>
          <p:nvPr/>
        </p:nvPicPr>
        <p:blipFill>
          <a:blip r:embed="rId5" cstate="print"/>
          <a:stretch>
            <a:fillRect/>
          </a:stretch>
        </p:blipFill>
        <p:spPr>
          <a:xfrm>
            <a:off x="10813950" y="6305819"/>
            <a:ext cx="1165232" cy="469162"/>
          </a:xfrm>
          <a:prstGeom prst="rect">
            <a:avLst/>
          </a:prstGeom>
        </p:spPr>
      </p:pic>
    </p:spTree>
    <p:extLst>
      <p:ext uri="{BB962C8B-B14F-4D97-AF65-F5344CB8AC3E}">
        <p14:creationId xmlns:p14="http://schemas.microsoft.com/office/powerpoint/2010/main" val="624871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98000">
              <a:schemeClr val="accent3">
                <a:lumMod val="5000"/>
                <a:lumOff val="95000"/>
              </a:schemeClr>
            </a:gs>
            <a:gs pos="100000">
              <a:schemeClr val="accent3">
                <a:lumMod val="45000"/>
                <a:lumOff val="55000"/>
              </a:schemeClr>
            </a:gs>
            <a:gs pos="100000">
              <a:schemeClr val="accent3">
                <a:lumMod val="45000"/>
                <a:lumOff val="55000"/>
              </a:schemeClr>
            </a:gs>
            <a:gs pos="100000">
              <a:schemeClr val="accent3">
                <a:lumMod val="30000"/>
                <a:lumOff val="70000"/>
              </a:schemeClr>
            </a:gs>
          </a:gsLst>
          <a:lin ang="5400000" scaled="1"/>
        </a:gradFill>
        <a:effectLst/>
      </p:bgPr>
    </p:bg>
    <p:spTree>
      <p:nvGrpSpPr>
        <p:cNvPr id="1" name="Shape 79"/>
        <p:cNvGrpSpPr/>
        <p:nvPr/>
      </p:nvGrpSpPr>
      <p:grpSpPr>
        <a:xfrm>
          <a:off x="0" y="0"/>
          <a:ext cx="0" cy="0"/>
          <a:chOff x="0" y="0"/>
          <a:chExt cx="0" cy="0"/>
        </a:xfrm>
      </p:grpSpPr>
      <p:pic>
        <p:nvPicPr>
          <p:cNvPr id="2" name="Picture 1">
            <a:extLst>
              <a:ext uri="{FF2B5EF4-FFF2-40B4-BE49-F238E27FC236}">
                <a16:creationId xmlns:a16="http://schemas.microsoft.com/office/drawing/2014/main" id="{988B049F-3778-6C3F-F7A0-00E68ABC9C96}"/>
              </a:ext>
            </a:extLst>
          </p:cNvPr>
          <p:cNvPicPr>
            <a:picLocks noChangeAspect="1"/>
          </p:cNvPicPr>
          <p:nvPr/>
        </p:nvPicPr>
        <p:blipFill>
          <a:blip r:embed="rId3"/>
          <a:stretch>
            <a:fillRect/>
          </a:stretch>
        </p:blipFill>
        <p:spPr>
          <a:xfrm>
            <a:off x="256488" y="0"/>
            <a:ext cx="1049668" cy="1091682"/>
          </a:xfrm>
          <a:prstGeom prst="rect">
            <a:avLst/>
          </a:prstGeom>
        </p:spPr>
      </p:pic>
      <p:sp>
        <p:nvSpPr>
          <p:cNvPr id="9" name="Rectangle 8">
            <a:extLst>
              <a:ext uri="{FF2B5EF4-FFF2-40B4-BE49-F238E27FC236}">
                <a16:creationId xmlns:a16="http://schemas.microsoft.com/office/drawing/2014/main" id="{9EF68950-317D-4669-26E6-5AE649B6BC67}"/>
              </a:ext>
            </a:extLst>
          </p:cNvPr>
          <p:cNvSpPr/>
          <p:nvPr/>
        </p:nvSpPr>
        <p:spPr>
          <a:xfrm>
            <a:off x="2146041" y="4516016"/>
            <a:ext cx="1483567" cy="214604"/>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5" name="TextBox 4">
            <a:extLst>
              <a:ext uri="{FF2B5EF4-FFF2-40B4-BE49-F238E27FC236}">
                <a16:creationId xmlns:a16="http://schemas.microsoft.com/office/drawing/2014/main" id="{286CD1FC-E51D-3F0D-1034-FCDAD8D4420D}"/>
              </a:ext>
            </a:extLst>
          </p:cNvPr>
          <p:cNvSpPr txBox="1"/>
          <p:nvPr/>
        </p:nvSpPr>
        <p:spPr>
          <a:xfrm>
            <a:off x="1950098" y="2485816"/>
            <a:ext cx="7791061" cy="14465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800" dirty="0">
                <a:solidFill>
                  <a:srgbClr val="70AD47">
                    <a:lumMod val="75000"/>
                  </a:srgbClr>
                </a:solidFill>
                <a:latin typeface="Eras Demi ITC" panose="020B0805030504020804" pitchFamily="34" charset="0"/>
              </a:rPr>
              <a:t>Super global !</a:t>
            </a:r>
            <a:endParaRPr kumimoji="0" lang="en-US" sz="8800" b="0" i="0" u="none" strike="noStrike" kern="0" cap="none" spc="0" normalizeH="0" baseline="0" noProof="0" dirty="0">
              <a:ln>
                <a:noFill/>
              </a:ln>
              <a:solidFill>
                <a:srgbClr val="4472C4">
                  <a:lumMod val="75000"/>
                </a:srgbClr>
              </a:solidFill>
              <a:effectLst/>
              <a:uLnTx/>
              <a:uFillTx/>
              <a:latin typeface="Eras Demi ITC" panose="020B0805030504020804" pitchFamily="34" charset="0"/>
              <a:cs typeface="Arial"/>
              <a:sym typeface="Arial"/>
            </a:endParaRPr>
          </a:p>
        </p:txBody>
      </p:sp>
      <p:pic>
        <p:nvPicPr>
          <p:cNvPr id="3" name="object 9">
            <a:extLst>
              <a:ext uri="{FF2B5EF4-FFF2-40B4-BE49-F238E27FC236}">
                <a16:creationId xmlns:a16="http://schemas.microsoft.com/office/drawing/2014/main" id="{FC4980AD-95A1-9342-476B-0DD3B00A5EF4}"/>
              </a:ext>
            </a:extLst>
          </p:cNvPr>
          <p:cNvPicPr/>
          <p:nvPr/>
        </p:nvPicPr>
        <p:blipFill>
          <a:blip r:embed="rId4" cstate="print"/>
          <a:stretch>
            <a:fillRect/>
          </a:stretch>
        </p:blipFill>
        <p:spPr>
          <a:xfrm>
            <a:off x="10813950" y="6305819"/>
            <a:ext cx="1165232" cy="469162"/>
          </a:xfrm>
          <a:prstGeom prst="rect">
            <a:avLst/>
          </a:prstGeom>
        </p:spPr>
      </p:pic>
    </p:spTree>
    <p:extLst>
      <p:ext uri="{BB962C8B-B14F-4D97-AF65-F5344CB8AC3E}">
        <p14:creationId xmlns:p14="http://schemas.microsoft.com/office/powerpoint/2010/main" val="2512308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98000">
              <a:schemeClr val="accent3">
                <a:lumMod val="5000"/>
                <a:lumOff val="95000"/>
              </a:schemeClr>
            </a:gs>
            <a:gs pos="100000">
              <a:schemeClr val="accent3">
                <a:lumMod val="45000"/>
                <a:lumOff val="55000"/>
              </a:schemeClr>
            </a:gs>
            <a:gs pos="100000">
              <a:schemeClr val="accent3">
                <a:lumMod val="45000"/>
                <a:lumOff val="55000"/>
              </a:schemeClr>
            </a:gs>
            <a:gs pos="100000">
              <a:schemeClr val="accent3">
                <a:lumMod val="30000"/>
                <a:lumOff val="70000"/>
              </a:schemeClr>
            </a:gs>
          </a:gsLst>
          <a:lin ang="5400000" scaled="1"/>
        </a:gradFill>
        <a:effectLst/>
      </p:bgPr>
    </p:bg>
    <p:spTree>
      <p:nvGrpSpPr>
        <p:cNvPr id="1" name="Shape 163"/>
        <p:cNvGrpSpPr/>
        <p:nvPr/>
      </p:nvGrpSpPr>
      <p:grpSpPr>
        <a:xfrm>
          <a:off x="0" y="0"/>
          <a:ext cx="0" cy="0"/>
          <a:chOff x="0" y="0"/>
          <a:chExt cx="0" cy="0"/>
        </a:xfrm>
      </p:grpSpPr>
      <p:pic>
        <p:nvPicPr>
          <p:cNvPr id="164" name="Google Shape;164;p18" descr="question_ppt_powerpoint_presentation_file_pictures_Slide01"/>
          <p:cNvPicPr preferRelativeResize="0"/>
          <p:nvPr/>
        </p:nvPicPr>
        <p:blipFill rotWithShape="1">
          <a:blip r:embed="rId3">
            <a:alphaModFix/>
          </a:blip>
          <a:srcRect/>
          <a:stretch/>
        </p:blipFill>
        <p:spPr>
          <a:xfrm>
            <a:off x="1524000" y="0"/>
            <a:ext cx="9144000" cy="6858000"/>
          </a:xfrm>
          <a:prstGeom prst="rect">
            <a:avLst/>
          </a:prstGeom>
          <a:noFill/>
          <a:ln>
            <a:noFill/>
          </a:ln>
        </p:spPr>
      </p:pic>
      <p:pic>
        <p:nvPicPr>
          <p:cNvPr id="2" name="Picture 1">
            <a:extLst>
              <a:ext uri="{FF2B5EF4-FFF2-40B4-BE49-F238E27FC236}">
                <a16:creationId xmlns:a16="http://schemas.microsoft.com/office/drawing/2014/main" id="{C3FA987E-A21B-A79D-CF7C-D3111EA3A51C}"/>
              </a:ext>
            </a:extLst>
          </p:cNvPr>
          <p:cNvPicPr>
            <a:picLocks noChangeAspect="1"/>
          </p:cNvPicPr>
          <p:nvPr/>
        </p:nvPicPr>
        <p:blipFill>
          <a:blip r:embed="rId4"/>
          <a:stretch>
            <a:fillRect/>
          </a:stretch>
        </p:blipFill>
        <p:spPr>
          <a:xfrm>
            <a:off x="125859" y="0"/>
            <a:ext cx="1049668" cy="1091682"/>
          </a:xfrm>
          <a:prstGeom prst="rect">
            <a:avLst/>
          </a:prstGeom>
        </p:spPr>
      </p:pic>
      <p:pic>
        <p:nvPicPr>
          <p:cNvPr id="4" name="object 9">
            <a:extLst>
              <a:ext uri="{FF2B5EF4-FFF2-40B4-BE49-F238E27FC236}">
                <a16:creationId xmlns:a16="http://schemas.microsoft.com/office/drawing/2014/main" id="{EB30777C-D55B-A30F-D8BF-625FBAE535B0}"/>
              </a:ext>
            </a:extLst>
          </p:cNvPr>
          <p:cNvPicPr/>
          <p:nvPr/>
        </p:nvPicPr>
        <p:blipFill>
          <a:blip r:embed="rId5" cstate="print"/>
          <a:stretch>
            <a:fillRect/>
          </a:stretch>
        </p:blipFill>
        <p:spPr>
          <a:xfrm>
            <a:off x="10813950" y="6305819"/>
            <a:ext cx="1165232" cy="46916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98000">
              <a:schemeClr val="accent3">
                <a:lumMod val="5000"/>
                <a:lumOff val="95000"/>
              </a:schemeClr>
            </a:gs>
            <a:gs pos="100000">
              <a:schemeClr val="accent3">
                <a:lumMod val="45000"/>
                <a:lumOff val="55000"/>
              </a:schemeClr>
            </a:gs>
            <a:gs pos="100000">
              <a:schemeClr val="accent3">
                <a:lumMod val="45000"/>
                <a:lumOff val="55000"/>
              </a:schemeClr>
            </a:gs>
            <a:gs pos="100000">
              <a:schemeClr val="accent3">
                <a:lumMod val="30000"/>
                <a:lumOff val="70000"/>
              </a:schemeClr>
            </a:gs>
          </a:gsLst>
          <a:lin ang="5400000" scaled="1"/>
          <a:tileRect/>
        </a:gradFill>
        <a:effectLst/>
      </p:bgPr>
    </p:bg>
    <p:spTree>
      <p:nvGrpSpPr>
        <p:cNvPr id="1" name="Shape 47"/>
        <p:cNvGrpSpPr/>
        <p:nvPr/>
      </p:nvGrpSpPr>
      <p:grpSpPr>
        <a:xfrm>
          <a:off x="0" y="0"/>
          <a:ext cx="0" cy="0"/>
          <a:chOff x="0" y="0"/>
          <a:chExt cx="0" cy="0"/>
        </a:xfrm>
      </p:grpSpPr>
      <p:sp>
        <p:nvSpPr>
          <p:cNvPr id="48" name="Google Shape;48;p6"/>
          <p:cNvSpPr/>
          <p:nvPr/>
        </p:nvSpPr>
        <p:spPr>
          <a:xfrm>
            <a:off x="781322" y="1282300"/>
            <a:ext cx="3050540" cy="462280"/>
          </a:xfrm>
          <a:prstGeom prst="roundRect">
            <a:avLst>
              <a:gd name="adj" fmla="val 16667"/>
            </a:avLst>
          </a:prstGeom>
          <a:solidFill>
            <a:srgbClr val="2E75B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2E75B5"/>
              </a:solidFill>
              <a:latin typeface="Arial"/>
              <a:ea typeface="Arial"/>
              <a:cs typeface="Arial"/>
              <a:sym typeface="Arial"/>
            </a:endParaRPr>
          </a:p>
        </p:txBody>
      </p:sp>
      <p:sp>
        <p:nvSpPr>
          <p:cNvPr id="49" name="Google Shape;49;p6"/>
          <p:cNvSpPr txBox="1"/>
          <p:nvPr/>
        </p:nvSpPr>
        <p:spPr>
          <a:xfrm>
            <a:off x="781322" y="1376280"/>
            <a:ext cx="2847340" cy="368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800"/>
              <a:buFont typeface="Arial"/>
              <a:buNone/>
            </a:pPr>
            <a:r>
              <a:rPr lang="en-US" sz="1800" b="1" i="0" u="none">
                <a:solidFill>
                  <a:schemeClr val="lt1"/>
                </a:solidFill>
                <a:latin typeface="Arial"/>
                <a:ea typeface="Arial"/>
                <a:cs typeface="Arial"/>
                <a:sym typeface="Arial"/>
              </a:rPr>
              <a:t>introduction</a:t>
            </a:r>
            <a:endParaRPr sz="1800" b="1" i="0" u="none">
              <a:solidFill>
                <a:schemeClr val="lt1"/>
              </a:solidFill>
              <a:latin typeface="Arial"/>
              <a:ea typeface="Arial"/>
              <a:cs typeface="Arial"/>
              <a:sym typeface="Arial"/>
            </a:endParaRPr>
          </a:p>
        </p:txBody>
      </p:sp>
      <p:pic>
        <p:nvPicPr>
          <p:cNvPr id="14" name="Picture 13">
            <a:extLst>
              <a:ext uri="{FF2B5EF4-FFF2-40B4-BE49-F238E27FC236}">
                <a16:creationId xmlns:a16="http://schemas.microsoft.com/office/drawing/2014/main" id="{72B72034-C707-6304-5AA3-3345E98D8FDE}"/>
              </a:ext>
            </a:extLst>
          </p:cNvPr>
          <p:cNvPicPr>
            <a:picLocks noChangeAspect="1"/>
          </p:cNvPicPr>
          <p:nvPr/>
        </p:nvPicPr>
        <p:blipFill>
          <a:blip r:embed="rId3"/>
          <a:stretch>
            <a:fillRect/>
          </a:stretch>
        </p:blipFill>
        <p:spPr>
          <a:xfrm>
            <a:off x="256488" y="0"/>
            <a:ext cx="1049668" cy="1091682"/>
          </a:xfrm>
          <a:prstGeom prst="rect">
            <a:avLst/>
          </a:prstGeom>
        </p:spPr>
      </p:pic>
      <p:sp>
        <p:nvSpPr>
          <p:cNvPr id="12" name="TextBox 11">
            <a:extLst>
              <a:ext uri="{FF2B5EF4-FFF2-40B4-BE49-F238E27FC236}">
                <a16:creationId xmlns:a16="http://schemas.microsoft.com/office/drawing/2014/main" id="{EEC8A947-8CB4-4BDF-C811-9527306120D2}"/>
              </a:ext>
            </a:extLst>
          </p:cNvPr>
          <p:cNvSpPr txBox="1"/>
          <p:nvPr/>
        </p:nvSpPr>
        <p:spPr>
          <a:xfrm>
            <a:off x="781322" y="2534478"/>
            <a:ext cx="10955934" cy="2724336"/>
          </a:xfrm>
          <a:prstGeom prst="rect">
            <a:avLst/>
          </a:prstGeom>
          <a:noFill/>
        </p:spPr>
        <p:txBody>
          <a:bodyPr wrap="square">
            <a:spAutoFit/>
          </a:bodyPr>
          <a:lstStyle/>
          <a:p>
            <a:pPr>
              <a:lnSpc>
                <a:spcPct val="150000"/>
              </a:lnSpc>
            </a:pPr>
            <a:r>
              <a:rPr lang="en-US" sz="1600" dirty="0"/>
              <a:t>Arrays are an essential part of any programming language, and PHP is no exception. In PHP, arrays are a way to store multiple values in a single variable. They can be used to represent lists, tables, or even sets of data.</a:t>
            </a:r>
          </a:p>
          <a:p>
            <a:pPr>
              <a:lnSpc>
                <a:spcPct val="150000"/>
              </a:lnSpc>
            </a:pPr>
            <a:endParaRPr lang="en-US" sz="1600" dirty="0"/>
          </a:p>
          <a:p>
            <a:pPr>
              <a:lnSpc>
                <a:spcPct val="150000"/>
              </a:lnSpc>
            </a:pPr>
            <a:r>
              <a:rPr lang="en-US" sz="1600" dirty="0"/>
              <a:t>we need to know every thing about arrays. how arrays represent in memory and how </a:t>
            </a:r>
            <a:r>
              <a:rPr lang="en-US" sz="1600" dirty="0" err="1"/>
              <a:t>i</a:t>
            </a:r>
            <a:r>
              <a:rPr lang="en-US" sz="1600" dirty="0"/>
              <a:t> access these arrays, we go in deep, my bros</a:t>
            </a:r>
          </a:p>
          <a:p>
            <a:pPr>
              <a:lnSpc>
                <a:spcPct val="150000"/>
              </a:lnSpc>
            </a:pPr>
            <a:endParaRPr lang="en-US" sz="1600" dirty="0"/>
          </a:p>
          <a:p>
            <a:pPr>
              <a:lnSpc>
                <a:spcPct val="200000"/>
              </a:lnSpc>
            </a:pPr>
            <a:r>
              <a:rPr lang="en-US" sz="1600" dirty="0">
                <a:solidFill>
                  <a:schemeClr val="bg1"/>
                </a:solidFill>
              </a:rPr>
              <a:t>array</a:t>
            </a:r>
            <a:endParaRPr lang="en-US" sz="1600" dirty="0"/>
          </a:p>
        </p:txBody>
      </p:sp>
      <p:pic>
        <p:nvPicPr>
          <p:cNvPr id="2" name="object 9">
            <a:extLst>
              <a:ext uri="{FF2B5EF4-FFF2-40B4-BE49-F238E27FC236}">
                <a16:creationId xmlns:a16="http://schemas.microsoft.com/office/drawing/2014/main" id="{BF8F38E9-4D2D-C944-2824-25EED1AE6FB9}"/>
              </a:ext>
            </a:extLst>
          </p:cNvPr>
          <p:cNvPicPr/>
          <p:nvPr/>
        </p:nvPicPr>
        <p:blipFill>
          <a:blip r:embed="rId4" cstate="print"/>
          <a:stretch>
            <a:fillRect/>
          </a:stretch>
        </p:blipFill>
        <p:spPr>
          <a:xfrm>
            <a:off x="10813950" y="6305819"/>
            <a:ext cx="1165232" cy="469162"/>
          </a:xfrm>
          <a:prstGeom prst="rect">
            <a:avLst/>
          </a:prstGeom>
        </p:spPr>
      </p:pic>
    </p:spTree>
    <p:extLst>
      <p:ext uri="{BB962C8B-B14F-4D97-AF65-F5344CB8AC3E}">
        <p14:creationId xmlns:p14="http://schemas.microsoft.com/office/powerpoint/2010/main" val="3133771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98000">
              <a:schemeClr val="accent3">
                <a:lumMod val="5000"/>
                <a:lumOff val="95000"/>
              </a:schemeClr>
            </a:gs>
            <a:gs pos="100000">
              <a:schemeClr val="accent3">
                <a:lumMod val="45000"/>
                <a:lumOff val="55000"/>
              </a:schemeClr>
            </a:gs>
            <a:gs pos="100000">
              <a:schemeClr val="accent3">
                <a:lumMod val="45000"/>
                <a:lumOff val="55000"/>
              </a:schemeClr>
            </a:gs>
            <a:gs pos="100000">
              <a:schemeClr val="accent3">
                <a:lumMod val="30000"/>
                <a:lumOff val="70000"/>
              </a:schemeClr>
            </a:gs>
          </a:gsLst>
          <a:lin ang="5400000" scaled="1"/>
        </a:gradFill>
        <a:effectLst/>
      </p:bgPr>
    </p:bg>
    <p:spTree>
      <p:nvGrpSpPr>
        <p:cNvPr id="1" name="Shape 55"/>
        <p:cNvGrpSpPr/>
        <p:nvPr/>
      </p:nvGrpSpPr>
      <p:grpSpPr>
        <a:xfrm>
          <a:off x="0" y="0"/>
          <a:ext cx="0" cy="0"/>
          <a:chOff x="0" y="0"/>
          <a:chExt cx="0" cy="0"/>
        </a:xfrm>
      </p:grpSpPr>
      <p:pic>
        <p:nvPicPr>
          <p:cNvPr id="17" name="Picture 16">
            <a:extLst>
              <a:ext uri="{FF2B5EF4-FFF2-40B4-BE49-F238E27FC236}">
                <a16:creationId xmlns:a16="http://schemas.microsoft.com/office/drawing/2014/main" id="{99DEE76E-5438-1A7A-1548-A7AB9F1129A3}"/>
              </a:ext>
            </a:extLst>
          </p:cNvPr>
          <p:cNvPicPr>
            <a:picLocks noChangeAspect="1"/>
          </p:cNvPicPr>
          <p:nvPr/>
        </p:nvPicPr>
        <p:blipFill>
          <a:blip r:embed="rId3"/>
          <a:stretch>
            <a:fillRect/>
          </a:stretch>
        </p:blipFill>
        <p:spPr>
          <a:xfrm>
            <a:off x="256488" y="0"/>
            <a:ext cx="1049668" cy="1091682"/>
          </a:xfrm>
          <a:prstGeom prst="rect">
            <a:avLst/>
          </a:prstGeom>
        </p:spPr>
      </p:pic>
      <p:grpSp>
        <p:nvGrpSpPr>
          <p:cNvPr id="2" name="Google Shape;102;p5">
            <a:extLst>
              <a:ext uri="{FF2B5EF4-FFF2-40B4-BE49-F238E27FC236}">
                <a16:creationId xmlns:a16="http://schemas.microsoft.com/office/drawing/2014/main" id="{A09BC2E2-F0A5-81D9-A578-5C76F918189E}"/>
              </a:ext>
            </a:extLst>
          </p:cNvPr>
          <p:cNvGrpSpPr/>
          <p:nvPr/>
        </p:nvGrpSpPr>
        <p:grpSpPr>
          <a:xfrm>
            <a:off x="356980" y="2034074"/>
            <a:ext cx="7452086" cy="2460474"/>
            <a:chOff x="2387687" y="2563"/>
            <a:chExt cx="4891093" cy="2460474"/>
          </a:xfrm>
        </p:grpSpPr>
        <p:sp>
          <p:nvSpPr>
            <p:cNvPr id="4" name="Google Shape;108;p5">
              <a:extLst>
                <a:ext uri="{FF2B5EF4-FFF2-40B4-BE49-F238E27FC236}">
                  <a16:creationId xmlns:a16="http://schemas.microsoft.com/office/drawing/2014/main" id="{B2A011B7-F1B4-4C08-D3E3-C6C4D0DF0FBA}"/>
                </a:ext>
              </a:extLst>
            </p:cNvPr>
            <p:cNvSpPr/>
            <p:nvPr/>
          </p:nvSpPr>
          <p:spPr>
            <a:xfrm>
              <a:off x="4820887" y="2563"/>
              <a:ext cx="2457893" cy="1029190"/>
            </a:xfrm>
            <a:prstGeom prst="rect">
              <a:avLst/>
            </a:prstGeom>
            <a:solidFill>
              <a:schemeClr val="accent1"/>
            </a:soli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09;p5">
              <a:extLst>
                <a:ext uri="{FF2B5EF4-FFF2-40B4-BE49-F238E27FC236}">
                  <a16:creationId xmlns:a16="http://schemas.microsoft.com/office/drawing/2014/main" id="{1DE5E820-3D18-AAC9-8F83-627B97716845}"/>
                </a:ext>
              </a:extLst>
            </p:cNvPr>
            <p:cNvSpPr txBox="1"/>
            <p:nvPr/>
          </p:nvSpPr>
          <p:spPr>
            <a:xfrm>
              <a:off x="4820888" y="2563"/>
              <a:ext cx="2457892" cy="1029190"/>
            </a:xfrm>
            <a:prstGeom prst="rect">
              <a:avLst/>
            </a:prstGeom>
            <a:noFill/>
            <a:ln>
              <a:noFill/>
            </a:ln>
          </p:spPr>
          <p:txBody>
            <a:bodyPr spcFirstLastPara="1" wrap="square" lIns="12700" tIns="12700" rIns="12700" bIns="12700" anchor="ctr" anchorCtr="0">
              <a:noAutofit/>
            </a:bodyPr>
            <a:lstStyle/>
            <a:p>
              <a:pPr marR="0" lvl="0" algn="ctr" rtl="0">
                <a:lnSpc>
                  <a:spcPct val="90000"/>
                </a:lnSpc>
                <a:spcBef>
                  <a:spcPts val="0"/>
                </a:spcBef>
                <a:spcAft>
                  <a:spcPts val="0"/>
                </a:spcAft>
                <a:buClr>
                  <a:schemeClr val="lt1"/>
                </a:buClr>
                <a:buSzPts val="1800"/>
              </a:pPr>
              <a:r>
                <a:rPr lang="en-US" sz="2000" b="1" i="0" u="none" strike="noStrike" cap="none" dirty="0">
                  <a:solidFill>
                    <a:schemeClr val="lt1"/>
                  </a:solidFill>
                  <a:latin typeface="Arial"/>
                  <a:ea typeface="Arial"/>
                  <a:cs typeface="Arial"/>
                  <a:sym typeface="Arial"/>
                </a:rPr>
                <a:t>Types Of Arrays</a:t>
              </a:r>
              <a:endParaRPr lang="en-US" sz="2000" dirty="0"/>
            </a:p>
          </p:txBody>
        </p:sp>
        <p:sp>
          <p:nvSpPr>
            <p:cNvPr id="6" name="Google Shape;110;p5">
              <a:extLst>
                <a:ext uri="{FF2B5EF4-FFF2-40B4-BE49-F238E27FC236}">
                  <a16:creationId xmlns:a16="http://schemas.microsoft.com/office/drawing/2014/main" id="{492ACF2F-82B2-1EB2-A7A3-56C647ECCD90}"/>
                </a:ext>
              </a:extLst>
            </p:cNvPr>
            <p:cNvSpPr/>
            <p:nvPr/>
          </p:nvSpPr>
          <p:spPr>
            <a:xfrm>
              <a:off x="2387687" y="1433847"/>
              <a:ext cx="1599727" cy="1029190"/>
            </a:xfrm>
            <a:prstGeom prst="rect">
              <a:avLst/>
            </a:prstGeom>
            <a:gradFill>
              <a:gsLst>
                <a:gs pos="0">
                  <a:schemeClr val="lt1"/>
                </a:gs>
                <a:gs pos="50000">
                  <a:schemeClr val="lt1"/>
                </a:gs>
                <a:gs pos="100000">
                  <a:srgbClr val="E1E1E1"/>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111;p5">
              <a:extLst>
                <a:ext uri="{FF2B5EF4-FFF2-40B4-BE49-F238E27FC236}">
                  <a16:creationId xmlns:a16="http://schemas.microsoft.com/office/drawing/2014/main" id="{668D6DE0-F553-2AB1-738D-0FD486DE1BC2}"/>
                </a:ext>
              </a:extLst>
            </p:cNvPr>
            <p:cNvSpPr txBox="1"/>
            <p:nvPr/>
          </p:nvSpPr>
          <p:spPr>
            <a:xfrm>
              <a:off x="2460916" y="1433837"/>
              <a:ext cx="1526498" cy="1029190"/>
            </a:xfrm>
            <a:prstGeom prst="rect">
              <a:avLst/>
            </a:prstGeom>
            <a:noFill/>
            <a:ln>
              <a:noFill/>
            </a:ln>
          </p:spPr>
          <p:txBody>
            <a:bodyPr spcFirstLastPara="1" wrap="square" lIns="11425" tIns="11425" rIns="11425" bIns="11425" anchor="ctr" anchorCtr="0">
              <a:noAutofit/>
            </a:bodyPr>
            <a:lstStyle/>
            <a:p>
              <a:pPr>
                <a:lnSpc>
                  <a:spcPct val="200000"/>
                </a:lnSpc>
              </a:pPr>
              <a:r>
                <a:rPr lang="en-US" sz="1600" b="1" dirty="0"/>
                <a:t>one-dimensional array</a:t>
              </a:r>
            </a:p>
          </p:txBody>
        </p:sp>
      </p:grpSp>
      <p:sp>
        <p:nvSpPr>
          <p:cNvPr id="8" name="Google Shape;110;p5">
            <a:extLst>
              <a:ext uri="{FF2B5EF4-FFF2-40B4-BE49-F238E27FC236}">
                <a16:creationId xmlns:a16="http://schemas.microsoft.com/office/drawing/2014/main" id="{0C2D147D-3866-A055-B76F-4B8AF21F215B}"/>
              </a:ext>
            </a:extLst>
          </p:cNvPr>
          <p:cNvSpPr/>
          <p:nvPr/>
        </p:nvSpPr>
        <p:spPr>
          <a:xfrm>
            <a:off x="4733982" y="3525690"/>
            <a:ext cx="2325778" cy="1029190"/>
          </a:xfrm>
          <a:prstGeom prst="rect">
            <a:avLst/>
          </a:prstGeom>
          <a:gradFill>
            <a:gsLst>
              <a:gs pos="0">
                <a:schemeClr val="lt1"/>
              </a:gs>
              <a:gs pos="50000">
                <a:schemeClr val="lt1"/>
              </a:gs>
              <a:gs pos="100000">
                <a:srgbClr val="E1E1E1"/>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a:lnSpc>
                <a:spcPct val="200000"/>
              </a:lnSpc>
            </a:pPr>
            <a:r>
              <a:rPr lang="en-US" sz="1600" b="1" dirty="0"/>
              <a:t>multi-dimensional</a:t>
            </a:r>
          </a:p>
        </p:txBody>
      </p:sp>
      <p:sp>
        <p:nvSpPr>
          <p:cNvPr id="10" name="Google Shape;118;p5">
            <a:extLst>
              <a:ext uri="{FF2B5EF4-FFF2-40B4-BE49-F238E27FC236}">
                <a16:creationId xmlns:a16="http://schemas.microsoft.com/office/drawing/2014/main" id="{A1FBF28F-1CDF-FB61-D947-46903114A1FD}"/>
              </a:ext>
            </a:extLst>
          </p:cNvPr>
          <p:cNvSpPr/>
          <p:nvPr/>
        </p:nvSpPr>
        <p:spPr>
          <a:xfrm>
            <a:off x="8691190" y="3501667"/>
            <a:ext cx="3232045" cy="1029190"/>
          </a:xfrm>
          <a:prstGeom prst="rect">
            <a:avLst/>
          </a:prstGeom>
          <a:solidFill>
            <a:srgbClr val="404040"/>
          </a:soli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a:solidFill>
                  <a:schemeClr val="bg1"/>
                </a:solidFill>
              </a:rPr>
              <a:t>associative array</a:t>
            </a:r>
            <a:endParaRPr sz="1600" b="1" dirty="0">
              <a:solidFill>
                <a:schemeClr val="bg1"/>
              </a:solidFill>
            </a:endParaRPr>
          </a:p>
        </p:txBody>
      </p:sp>
      <p:cxnSp>
        <p:nvCxnSpPr>
          <p:cNvPr id="12" name="Connector: Elbow 11">
            <a:extLst>
              <a:ext uri="{FF2B5EF4-FFF2-40B4-BE49-F238E27FC236}">
                <a16:creationId xmlns:a16="http://schemas.microsoft.com/office/drawing/2014/main" id="{C5D50217-9606-AF63-7393-5568FF503B17}"/>
              </a:ext>
            </a:extLst>
          </p:cNvPr>
          <p:cNvCxnSpPr>
            <a:cxnSpLocks/>
            <a:endCxn id="10" idx="0"/>
          </p:cNvCxnSpPr>
          <p:nvPr/>
        </p:nvCxnSpPr>
        <p:spPr>
          <a:xfrm>
            <a:off x="7182986" y="3237723"/>
            <a:ext cx="3124227" cy="2639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1F7205B9-4BBC-A1C0-5FA2-C9825E39ECFB}"/>
              </a:ext>
            </a:extLst>
          </p:cNvPr>
          <p:cNvCxnSpPr>
            <a:cxnSpLocks/>
            <a:endCxn id="7" idx="0"/>
          </p:cNvCxnSpPr>
          <p:nvPr/>
        </p:nvCxnSpPr>
        <p:spPr>
          <a:xfrm rot="10800000" flipV="1">
            <a:off x="1631440" y="3237722"/>
            <a:ext cx="4181974" cy="2276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67A870F9-DC23-AD4F-7396-874DE84EB645}"/>
              </a:ext>
            </a:extLst>
          </p:cNvPr>
          <p:cNvCxnSpPr>
            <a:cxnSpLocks/>
            <a:endCxn id="8" idx="0"/>
          </p:cNvCxnSpPr>
          <p:nvPr/>
        </p:nvCxnSpPr>
        <p:spPr>
          <a:xfrm rot="10800000" flipV="1">
            <a:off x="5896871" y="3237722"/>
            <a:ext cx="483304" cy="2879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2E4964C-448F-B351-D7CA-E60D4D24C4D9}"/>
              </a:ext>
            </a:extLst>
          </p:cNvPr>
          <p:cNvCxnSpPr>
            <a:cxnSpLocks/>
            <a:stCxn id="5" idx="2"/>
          </p:cNvCxnSpPr>
          <p:nvPr/>
        </p:nvCxnSpPr>
        <p:spPr>
          <a:xfrm flipH="1">
            <a:off x="5918555" y="3063264"/>
            <a:ext cx="18085" cy="174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185B240-37EB-B3BB-8BB5-7532B7E0FC13}"/>
              </a:ext>
            </a:extLst>
          </p:cNvPr>
          <p:cNvCxnSpPr/>
          <p:nvPr/>
        </p:nvCxnSpPr>
        <p:spPr>
          <a:xfrm>
            <a:off x="5813414" y="3237722"/>
            <a:ext cx="1445802"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object 9">
            <a:extLst>
              <a:ext uri="{FF2B5EF4-FFF2-40B4-BE49-F238E27FC236}">
                <a16:creationId xmlns:a16="http://schemas.microsoft.com/office/drawing/2014/main" id="{DAA20430-B5F0-5996-8A86-F77C9B88A70B}"/>
              </a:ext>
            </a:extLst>
          </p:cNvPr>
          <p:cNvPicPr/>
          <p:nvPr/>
        </p:nvPicPr>
        <p:blipFill>
          <a:blip r:embed="rId4" cstate="print"/>
          <a:stretch>
            <a:fillRect/>
          </a:stretch>
        </p:blipFill>
        <p:spPr>
          <a:xfrm>
            <a:off x="10813950" y="6305819"/>
            <a:ext cx="1165232" cy="469162"/>
          </a:xfrm>
          <a:prstGeom prst="rect">
            <a:avLst/>
          </a:prstGeom>
        </p:spPr>
      </p:pic>
    </p:spTree>
    <p:extLst>
      <p:ext uri="{BB962C8B-B14F-4D97-AF65-F5344CB8AC3E}">
        <p14:creationId xmlns:p14="http://schemas.microsoft.com/office/powerpoint/2010/main" val="1784190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98000">
              <a:schemeClr val="accent3">
                <a:lumMod val="5000"/>
                <a:lumOff val="95000"/>
              </a:schemeClr>
            </a:gs>
            <a:gs pos="100000">
              <a:schemeClr val="accent3">
                <a:lumMod val="45000"/>
                <a:lumOff val="55000"/>
              </a:schemeClr>
            </a:gs>
            <a:gs pos="100000">
              <a:schemeClr val="accent3">
                <a:lumMod val="45000"/>
                <a:lumOff val="55000"/>
              </a:schemeClr>
            </a:gs>
            <a:gs pos="100000">
              <a:schemeClr val="accent3">
                <a:lumMod val="30000"/>
                <a:lumOff val="70000"/>
              </a:schemeClr>
            </a:gs>
          </a:gsLst>
          <a:lin ang="5400000" scaled="1"/>
        </a:gradFill>
        <a:effectLst/>
      </p:bgPr>
    </p:bg>
    <p:spTree>
      <p:nvGrpSpPr>
        <p:cNvPr id="1" name="Shape 55"/>
        <p:cNvGrpSpPr/>
        <p:nvPr/>
      </p:nvGrpSpPr>
      <p:grpSpPr>
        <a:xfrm>
          <a:off x="0" y="0"/>
          <a:ext cx="0" cy="0"/>
          <a:chOff x="0" y="0"/>
          <a:chExt cx="0" cy="0"/>
        </a:xfrm>
      </p:grpSpPr>
      <p:pic>
        <p:nvPicPr>
          <p:cNvPr id="17" name="Picture 16">
            <a:extLst>
              <a:ext uri="{FF2B5EF4-FFF2-40B4-BE49-F238E27FC236}">
                <a16:creationId xmlns:a16="http://schemas.microsoft.com/office/drawing/2014/main" id="{99DEE76E-5438-1A7A-1548-A7AB9F1129A3}"/>
              </a:ext>
            </a:extLst>
          </p:cNvPr>
          <p:cNvPicPr>
            <a:picLocks noChangeAspect="1"/>
          </p:cNvPicPr>
          <p:nvPr/>
        </p:nvPicPr>
        <p:blipFill>
          <a:blip r:embed="rId3"/>
          <a:stretch>
            <a:fillRect/>
          </a:stretch>
        </p:blipFill>
        <p:spPr>
          <a:xfrm>
            <a:off x="256488" y="0"/>
            <a:ext cx="1049668" cy="1091682"/>
          </a:xfrm>
          <a:prstGeom prst="rect">
            <a:avLst/>
          </a:prstGeom>
        </p:spPr>
      </p:pic>
      <p:sp>
        <p:nvSpPr>
          <p:cNvPr id="3" name="TextBox 2">
            <a:extLst>
              <a:ext uri="{FF2B5EF4-FFF2-40B4-BE49-F238E27FC236}">
                <a16:creationId xmlns:a16="http://schemas.microsoft.com/office/drawing/2014/main" id="{E1AB389C-078C-E01F-3039-D1F3C98EBE0F}"/>
              </a:ext>
            </a:extLst>
          </p:cNvPr>
          <p:cNvSpPr txBox="1"/>
          <p:nvPr/>
        </p:nvSpPr>
        <p:spPr>
          <a:xfrm>
            <a:off x="2614903" y="2013093"/>
            <a:ext cx="6407797" cy="3154710"/>
          </a:xfrm>
          <a:prstGeom prst="rect">
            <a:avLst/>
          </a:prstGeom>
          <a:noFill/>
        </p:spPr>
        <p:txBody>
          <a:bodyPr wrap="square">
            <a:spAutoFit/>
          </a:bodyPr>
          <a:lstStyle/>
          <a:p>
            <a:r>
              <a:rPr lang="en-US" sz="19900" dirty="0">
                <a:solidFill>
                  <a:schemeClr val="accent6">
                    <a:lumMod val="75000"/>
                  </a:schemeClr>
                </a:solidFill>
                <a:latin typeface="Chiller" panose="04020404031007020602" pitchFamily="82" charset="0"/>
              </a:rPr>
              <a:t>Ready?</a:t>
            </a:r>
          </a:p>
        </p:txBody>
      </p:sp>
      <p:pic>
        <p:nvPicPr>
          <p:cNvPr id="2" name="object 9">
            <a:extLst>
              <a:ext uri="{FF2B5EF4-FFF2-40B4-BE49-F238E27FC236}">
                <a16:creationId xmlns:a16="http://schemas.microsoft.com/office/drawing/2014/main" id="{B901142F-6203-9F46-E2C2-B4AAF1EEE31A}"/>
              </a:ext>
            </a:extLst>
          </p:cNvPr>
          <p:cNvPicPr/>
          <p:nvPr/>
        </p:nvPicPr>
        <p:blipFill>
          <a:blip r:embed="rId4" cstate="print"/>
          <a:stretch>
            <a:fillRect/>
          </a:stretch>
        </p:blipFill>
        <p:spPr>
          <a:xfrm>
            <a:off x="10813950" y="6305819"/>
            <a:ext cx="1165232" cy="469162"/>
          </a:xfrm>
          <a:prstGeom prst="rect">
            <a:avLst/>
          </a:prstGeom>
        </p:spPr>
      </p:pic>
    </p:spTree>
    <p:extLst>
      <p:ext uri="{BB962C8B-B14F-4D97-AF65-F5344CB8AC3E}">
        <p14:creationId xmlns:p14="http://schemas.microsoft.com/office/powerpoint/2010/main" val="1249804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98000">
              <a:schemeClr val="accent3">
                <a:lumMod val="5000"/>
                <a:lumOff val="95000"/>
              </a:schemeClr>
            </a:gs>
            <a:gs pos="100000">
              <a:schemeClr val="accent3">
                <a:lumMod val="45000"/>
                <a:lumOff val="55000"/>
              </a:schemeClr>
            </a:gs>
            <a:gs pos="100000">
              <a:schemeClr val="accent3">
                <a:lumMod val="45000"/>
                <a:lumOff val="55000"/>
              </a:schemeClr>
            </a:gs>
            <a:gs pos="100000">
              <a:schemeClr val="accent3">
                <a:lumMod val="30000"/>
                <a:lumOff val="70000"/>
              </a:schemeClr>
            </a:gs>
          </a:gsLst>
          <a:lin ang="5400000" scaled="1"/>
        </a:gradFill>
        <a:effectLst/>
      </p:bgPr>
    </p:bg>
    <p:spTree>
      <p:nvGrpSpPr>
        <p:cNvPr id="1" name="Shape 55"/>
        <p:cNvGrpSpPr/>
        <p:nvPr/>
      </p:nvGrpSpPr>
      <p:grpSpPr>
        <a:xfrm>
          <a:off x="0" y="0"/>
          <a:ext cx="0" cy="0"/>
          <a:chOff x="0" y="0"/>
          <a:chExt cx="0" cy="0"/>
        </a:xfrm>
      </p:grpSpPr>
      <p:sp>
        <p:nvSpPr>
          <p:cNvPr id="13" name="Google Shape;91;p4">
            <a:extLst>
              <a:ext uri="{FF2B5EF4-FFF2-40B4-BE49-F238E27FC236}">
                <a16:creationId xmlns:a16="http://schemas.microsoft.com/office/drawing/2014/main" id="{5272F4D4-48FD-5DAD-361F-5919A5F901BD}"/>
              </a:ext>
            </a:extLst>
          </p:cNvPr>
          <p:cNvSpPr/>
          <p:nvPr/>
        </p:nvSpPr>
        <p:spPr>
          <a:xfrm>
            <a:off x="879475" y="1370965"/>
            <a:ext cx="3050540" cy="462280"/>
          </a:xfrm>
          <a:prstGeom prst="roundRect">
            <a:avLst>
              <a:gd name="adj" fmla="val 16667"/>
            </a:avLst>
          </a:prstGeom>
          <a:solidFill>
            <a:srgbClr val="2E75B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2E75B5"/>
              </a:solidFill>
              <a:latin typeface="Arial"/>
              <a:ea typeface="Arial"/>
              <a:cs typeface="Arial"/>
              <a:sym typeface="Arial"/>
            </a:endParaRPr>
          </a:p>
        </p:txBody>
      </p:sp>
      <p:sp>
        <p:nvSpPr>
          <p:cNvPr id="14" name="Google Shape;92;p4">
            <a:extLst>
              <a:ext uri="{FF2B5EF4-FFF2-40B4-BE49-F238E27FC236}">
                <a16:creationId xmlns:a16="http://schemas.microsoft.com/office/drawing/2014/main" id="{CE58E5C9-7D1F-447C-248B-4C553D23C689}"/>
              </a:ext>
            </a:extLst>
          </p:cNvPr>
          <p:cNvSpPr txBox="1"/>
          <p:nvPr/>
        </p:nvSpPr>
        <p:spPr>
          <a:xfrm>
            <a:off x="948643" y="1292296"/>
            <a:ext cx="2847340" cy="584735"/>
          </a:xfrm>
          <a:prstGeom prst="rect">
            <a:avLst/>
          </a:prstGeom>
          <a:noFill/>
          <a:ln>
            <a:noFill/>
          </a:ln>
        </p:spPr>
        <p:txBody>
          <a:bodyPr spcFirstLastPara="1" wrap="square" lIns="91425" tIns="45700" rIns="91425" bIns="45700" anchor="t" anchorCtr="0">
            <a:spAutoFit/>
          </a:bodyPr>
          <a:lstStyle/>
          <a:p>
            <a:pPr>
              <a:lnSpc>
                <a:spcPct val="200000"/>
              </a:lnSpc>
            </a:pPr>
            <a:r>
              <a:rPr lang="en-US" sz="1600" b="1" dirty="0">
                <a:solidFill>
                  <a:schemeClr val="bg1"/>
                </a:solidFill>
              </a:rPr>
              <a:t>one-dimensional array</a:t>
            </a:r>
          </a:p>
        </p:txBody>
      </p:sp>
      <p:pic>
        <p:nvPicPr>
          <p:cNvPr id="17" name="Picture 16">
            <a:extLst>
              <a:ext uri="{FF2B5EF4-FFF2-40B4-BE49-F238E27FC236}">
                <a16:creationId xmlns:a16="http://schemas.microsoft.com/office/drawing/2014/main" id="{99DEE76E-5438-1A7A-1548-A7AB9F1129A3}"/>
              </a:ext>
            </a:extLst>
          </p:cNvPr>
          <p:cNvPicPr>
            <a:picLocks noChangeAspect="1"/>
          </p:cNvPicPr>
          <p:nvPr/>
        </p:nvPicPr>
        <p:blipFill>
          <a:blip r:embed="rId3"/>
          <a:stretch>
            <a:fillRect/>
          </a:stretch>
        </p:blipFill>
        <p:spPr>
          <a:xfrm>
            <a:off x="256488" y="0"/>
            <a:ext cx="1049668" cy="1091682"/>
          </a:xfrm>
          <a:prstGeom prst="rect">
            <a:avLst/>
          </a:prstGeom>
        </p:spPr>
      </p:pic>
      <p:sp>
        <p:nvSpPr>
          <p:cNvPr id="18" name="TextBox 17">
            <a:extLst>
              <a:ext uri="{FF2B5EF4-FFF2-40B4-BE49-F238E27FC236}">
                <a16:creationId xmlns:a16="http://schemas.microsoft.com/office/drawing/2014/main" id="{37AFA80C-DCDF-2827-BC6E-ABD46EB533F2}"/>
              </a:ext>
            </a:extLst>
          </p:cNvPr>
          <p:cNvSpPr txBox="1"/>
          <p:nvPr/>
        </p:nvSpPr>
        <p:spPr>
          <a:xfrm>
            <a:off x="995595" y="2348967"/>
            <a:ext cx="10200809" cy="2632003"/>
          </a:xfrm>
          <a:prstGeom prst="rect">
            <a:avLst/>
          </a:prstGeom>
          <a:noFill/>
        </p:spPr>
        <p:txBody>
          <a:bodyPr wrap="square">
            <a:spAutoFit/>
          </a:bodyPr>
          <a:lstStyle/>
          <a:p>
            <a:pPr>
              <a:lnSpc>
                <a:spcPct val="150000"/>
              </a:lnSpc>
            </a:pPr>
            <a:r>
              <a:rPr lang="en-US" sz="1600" dirty="0">
                <a:solidFill>
                  <a:schemeClr val="tx1">
                    <a:lumMod val="95000"/>
                    <a:lumOff val="5000"/>
                  </a:schemeClr>
                </a:solidFill>
              </a:rPr>
              <a:t>Declaring Arrays in PHP In PHP, you can declare an array using the array() function. The general syntax for declaring an array is:</a:t>
            </a:r>
          </a:p>
          <a:p>
            <a:pPr>
              <a:lnSpc>
                <a:spcPct val="150000"/>
              </a:lnSpc>
            </a:pPr>
            <a:endParaRPr lang="en-US" sz="1600" dirty="0">
              <a:solidFill>
                <a:schemeClr val="tx1">
                  <a:lumMod val="95000"/>
                  <a:lumOff val="5000"/>
                </a:schemeClr>
              </a:solidFill>
            </a:endParaRPr>
          </a:p>
          <a:p>
            <a:pPr>
              <a:lnSpc>
                <a:spcPct val="150000"/>
              </a:lnSpc>
            </a:pPr>
            <a:endParaRPr lang="en-US" sz="1600" dirty="0">
              <a:solidFill>
                <a:schemeClr val="tx1">
                  <a:lumMod val="95000"/>
                  <a:lumOff val="5000"/>
                </a:schemeClr>
              </a:solidFill>
            </a:endParaRPr>
          </a:p>
          <a:p>
            <a:pPr>
              <a:lnSpc>
                <a:spcPct val="150000"/>
              </a:lnSpc>
            </a:pPr>
            <a:r>
              <a:rPr lang="en-US" sz="1600" dirty="0">
                <a:solidFill>
                  <a:schemeClr val="bg2">
                    <a:lumMod val="75000"/>
                  </a:schemeClr>
                </a:solidFill>
              </a:rPr>
              <a:t>Example</a:t>
            </a:r>
            <a:r>
              <a:rPr lang="en-US" sz="1600" dirty="0">
                <a:solidFill>
                  <a:schemeClr val="tx1">
                    <a:lumMod val="95000"/>
                    <a:lumOff val="5000"/>
                  </a:schemeClr>
                </a:solidFill>
              </a:rPr>
              <a:t>:</a:t>
            </a:r>
          </a:p>
          <a:p>
            <a:pPr>
              <a:lnSpc>
                <a:spcPct val="150000"/>
              </a:lnSpc>
            </a:pPr>
            <a:endParaRPr lang="en-US" sz="1600" dirty="0">
              <a:solidFill>
                <a:schemeClr val="tx1">
                  <a:lumMod val="95000"/>
                  <a:lumOff val="5000"/>
                </a:schemeClr>
              </a:solidFill>
            </a:endParaRPr>
          </a:p>
          <a:p>
            <a:pPr>
              <a:lnSpc>
                <a:spcPct val="150000"/>
              </a:lnSpc>
            </a:pPr>
            <a:endParaRPr lang="en-US" sz="1600" dirty="0"/>
          </a:p>
        </p:txBody>
      </p:sp>
      <p:pic>
        <p:nvPicPr>
          <p:cNvPr id="21" name="Picture 20">
            <a:extLst>
              <a:ext uri="{FF2B5EF4-FFF2-40B4-BE49-F238E27FC236}">
                <a16:creationId xmlns:a16="http://schemas.microsoft.com/office/drawing/2014/main" id="{D9733298-2C47-4C5B-2FB6-729FCD290BD8}"/>
              </a:ext>
            </a:extLst>
          </p:cNvPr>
          <p:cNvPicPr>
            <a:picLocks noChangeAspect="1"/>
          </p:cNvPicPr>
          <p:nvPr/>
        </p:nvPicPr>
        <p:blipFill>
          <a:blip r:embed="rId4"/>
          <a:stretch>
            <a:fillRect/>
          </a:stretch>
        </p:blipFill>
        <p:spPr>
          <a:xfrm>
            <a:off x="1093748" y="3151010"/>
            <a:ext cx="4793537" cy="609653"/>
          </a:xfrm>
          <a:prstGeom prst="rect">
            <a:avLst/>
          </a:prstGeom>
        </p:spPr>
      </p:pic>
      <p:pic>
        <p:nvPicPr>
          <p:cNvPr id="23" name="Picture 22">
            <a:extLst>
              <a:ext uri="{FF2B5EF4-FFF2-40B4-BE49-F238E27FC236}">
                <a16:creationId xmlns:a16="http://schemas.microsoft.com/office/drawing/2014/main" id="{81AC351B-2FF1-627E-98A2-4598CE5062DF}"/>
              </a:ext>
            </a:extLst>
          </p:cNvPr>
          <p:cNvPicPr>
            <a:picLocks noChangeAspect="1"/>
          </p:cNvPicPr>
          <p:nvPr/>
        </p:nvPicPr>
        <p:blipFill>
          <a:blip r:embed="rId5"/>
          <a:stretch>
            <a:fillRect/>
          </a:stretch>
        </p:blipFill>
        <p:spPr>
          <a:xfrm>
            <a:off x="1093748" y="4294902"/>
            <a:ext cx="4336156" cy="586791"/>
          </a:xfrm>
          <a:prstGeom prst="rect">
            <a:avLst/>
          </a:prstGeom>
        </p:spPr>
      </p:pic>
      <p:pic>
        <p:nvPicPr>
          <p:cNvPr id="2" name="object 9">
            <a:extLst>
              <a:ext uri="{FF2B5EF4-FFF2-40B4-BE49-F238E27FC236}">
                <a16:creationId xmlns:a16="http://schemas.microsoft.com/office/drawing/2014/main" id="{5941C2B3-6ED4-F1C6-A318-9AABA712AE70}"/>
              </a:ext>
            </a:extLst>
          </p:cNvPr>
          <p:cNvPicPr/>
          <p:nvPr/>
        </p:nvPicPr>
        <p:blipFill>
          <a:blip r:embed="rId6" cstate="print"/>
          <a:stretch>
            <a:fillRect/>
          </a:stretch>
        </p:blipFill>
        <p:spPr>
          <a:xfrm>
            <a:off x="10813950" y="6305819"/>
            <a:ext cx="1165232" cy="46916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98000">
              <a:schemeClr val="accent3">
                <a:lumMod val="5000"/>
                <a:lumOff val="95000"/>
              </a:schemeClr>
            </a:gs>
            <a:gs pos="100000">
              <a:schemeClr val="accent3">
                <a:lumMod val="45000"/>
                <a:lumOff val="55000"/>
              </a:schemeClr>
            </a:gs>
            <a:gs pos="100000">
              <a:schemeClr val="accent3">
                <a:lumMod val="45000"/>
                <a:lumOff val="55000"/>
              </a:schemeClr>
            </a:gs>
            <a:gs pos="100000">
              <a:schemeClr val="accent3">
                <a:lumMod val="30000"/>
                <a:lumOff val="70000"/>
              </a:schemeClr>
            </a:gs>
          </a:gsLst>
          <a:lin ang="5400000" scaled="1"/>
        </a:gradFill>
        <a:effectLst/>
      </p:bgPr>
    </p:bg>
    <p:spTree>
      <p:nvGrpSpPr>
        <p:cNvPr id="1" name="Shape 62"/>
        <p:cNvGrpSpPr/>
        <p:nvPr/>
      </p:nvGrpSpPr>
      <p:grpSpPr>
        <a:xfrm>
          <a:off x="0" y="0"/>
          <a:ext cx="0" cy="0"/>
          <a:chOff x="0" y="0"/>
          <a:chExt cx="0" cy="0"/>
        </a:xfrm>
      </p:grpSpPr>
      <p:pic>
        <p:nvPicPr>
          <p:cNvPr id="22" name="Picture 21">
            <a:extLst>
              <a:ext uri="{FF2B5EF4-FFF2-40B4-BE49-F238E27FC236}">
                <a16:creationId xmlns:a16="http://schemas.microsoft.com/office/drawing/2014/main" id="{E63A4C20-D369-45B8-C2FD-2E52B298B3BE}"/>
              </a:ext>
            </a:extLst>
          </p:cNvPr>
          <p:cNvPicPr>
            <a:picLocks noChangeAspect="1"/>
          </p:cNvPicPr>
          <p:nvPr/>
        </p:nvPicPr>
        <p:blipFill>
          <a:blip r:embed="rId3"/>
          <a:stretch>
            <a:fillRect/>
          </a:stretch>
        </p:blipFill>
        <p:spPr>
          <a:xfrm>
            <a:off x="256488" y="0"/>
            <a:ext cx="1049668" cy="1091682"/>
          </a:xfrm>
          <a:prstGeom prst="rect">
            <a:avLst/>
          </a:prstGeom>
        </p:spPr>
      </p:pic>
      <p:sp>
        <p:nvSpPr>
          <p:cNvPr id="15" name="TextBox 14">
            <a:extLst>
              <a:ext uri="{FF2B5EF4-FFF2-40B4-BE49-F238E27FC236}">
                <a16:creationId xmlns:a16="http://schemas.microsoft.com/office/drawing/2014/main" id="{D9922376-F87B-608C-3347-2E3E2358ACE6}"/>
              </a:ext>
            </a:extLst>
          </p:cNvPr>
          <p:cNvSpPr txBox="1"/>
          <p:nvPr/>
        </p:nvSpPr>
        <p:spPr>
          <a:xfrm>
            <a:off x="872308" y="2477343"/>
            <a:ext cx="6106884" cy="338554"/>
          </a:xfrm>
          <a:prstGeom prst="rect">
            <a:avLst/>
          </a:prstGeom>
          <a:noFill/>
        </p:spPr>
        <p:txBody>
          <a:bodyPr wrap="square">
            <a:spAutoFit/>
          </a:bodyPr>
          <a:lstStyle/>
          <a:p>
            <a:r>
              <a:rPr lang="en-US" sz="1600" dirty="0">
                <a:solidFill>
                  <a:schemeClr val="bg2">
                    <a:lumMod val="75000"/>
                  </a:schemeClr>
                </a:solidFill>
              </a:rPr>
              <a:t>You can also create an empty array and add items to it later:</a:t>
            </a:r>
          </a:p>
        </p:txBody>
      </p:sp>
      <p:pic>
        <p:nvPicPr>
          <p:cNvPr id="21" name="Picture 20">
            <a:extLst>
              <a:ext uri="{FF2B5EF4-FFF2-40B4-BE49-F238E27FC236}">
                <a16:creationId xmlns:a16="http://schemas.microsoft.com/office/drawing/2014/main" id="{C9C0B422-6C92-C9C5-7270-A19802282363}"/>
              </a:ext>
            </a:extLst>
          </p:cNvPr>
          <p:cNvPicPr>
            <a:picLocks noChangeAspect="1"/>
          </p:cNvPicPr>
          <p:nvPr/>
        </p:nvPicPr>
        <p:blipFill>
          <a:blip r:embed="rId4"/>
          <a:stretch>
            <a:fillRect/>
          </a:stretch>
        </p:blipFill>
        <p:spPr>
          <a:xfrm>
            <a:off x="1070303" y="3010319"/>
            <a:ext cx="4714676" cy="1493649"/>
          </a:xfrm>
          <a:prstGeom prst="rect">
            <a:avLst/>
          </a:prstGeom>
        </p:spPr>
      </p:pic>
      <p:sp>
        <p:nvSpPr>
          <p:cNvPr id="24" name="Google Shape;91;p4">
            <a:extLst>
              <a:ext uri="{FF2B5EF4-FFF2-40B4-BE49-F238E27FC236}">
                <a16:creationId xmlns:a16="http://schemas.microsoft.com/office/drawing/2014/main" id="{F9861F8C-77BC-B99D-7E6B-03D092B10AEE}"/>
              </a:ext>
            </a:extLst>
          </p:cNvPr>
          <p:cNvSpPr/>
          <p:nvPr/>
        </p:nvSpPr>
        <p:spPr>
          <a:xfrm>
            <a:off x="872308" y="1618108"/>
            <a:ext cx="3050540" cy="462280"/>
          </a:xfrm>
          <a:prstGeom prst="roundRect">
            <a:avLst>
              <a:gd name="adj" fmla="val 16667"/>
            </a:avLst>
          </a:prstGeom>
          <a:solidFill>
            <a:srgbClr val="2E75B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2E75B5"/>
              </a:solidFill>
              <a:latin typeface="Arial"/>
              <a:ea typeface="Arial"/>
              <a:cs typeface="Arial"/>
              <a:sym typeface="Arial"/>
            </a:endParaRPr>
          </a:p>
        </p:txBody>
      </p:sp>
      <p:sp>
        <p:nvSpPr>
          <p:cNvPr id="25" name="Google Shape;92;p4">
            <a:extLst>
              <a:ext uri="{FF2B5EF4-FFF2-40B4-BE49-F238E27FC236}">
                <a16:creationId xmlns:a16="http://schemas.microsoft.com/office/drawing/2014/main" id="{4AEDBC22-5317-972A-D381-185EF9C831BC}"/>
              </a:ext>
            </a:extLst>
          </p:cNvPr>
          <p:cNvSpPr txBox="1"/>
          <p:nvPr/>
        </p:nvSpPr>
        <p:spPr>
          <a:xfrm>
            <a:off x="941476" y="1539439"/>
            <a:ext cx="2847340" cy="584735"/>
          </a:xfrm>
          <a:prstGeom prst="rect">
            <a:avLst/>
          </a:prstGeom>
          <a:noFill/>
          <a:ln>
            <a:noFill/>
          </a:ln>
        </p:spPr>
        <p:txBody>
          <a:bodyPr spcFirstLastPara="1" wrap="square" lIns="91425" tIns="45700" rIns="91425" bIns="45700" anchor="t" anchorCtr="0">
            <a:spAutoFit/>
          </a:bodyPr>
          <a:lstStyle/>
          <a:p>
            <a:pPr>
              <a:lnSpc>
                <a:spcPct val="200000"/>
              </a:lnSpc>
            </a:pPr>
            <a:r>
              <a:rPr lang="en-US" sz="1600" b="1" dirty="0">
                <a:solidFill>
                  <a:schemeClr val="bg1"/>
                </a:solidFill>
              </a:rPr>
              <a:t>one-dimensional array</a:t>
            </a:r>
          </a:p>
        </p:txBody>
      </p:sp>
      <p:pic>
        <p:nvPicPr>
          <p:cNvPr id="2" name="object 9">
            <a:extLst>
              <a:ext uri="{FF2B5EF4-FFF2-40B4-BE49-F238E27FC236}">
                <a16:creationId xmlns:a16="http://schemas.microsoft.com/office/drawing/2014/main" id="{78B606E5-44BB-5C52-55D9-77BC5478083E}"/>
              </a:ext>
            </a:extLst>
          </p:cNvPr>
          <p:cNvPicPr/>
          <p:nvPr/>
        </p:nvPicPr>
        <p:blipFill>
          <a:blip r:embed="rId5" cstate="print"/>
          <a:stretch>
            <a:fillRect/>
          </a:stretch>
        </p:blipFill>
        <p:spPr>
          <a:xfrm>
            <a:off x="10813950" y="6305819"/>
            <a:ext cx="1165232" cy="4691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98000">
              <a:schemeClr val="accent3">
                <a:lumMod val="5000"/>
                <a:lumOff val="95000"/>
              </a:schemeClr>
            </a:gs>
            <a:gs pos="100000">
              <a:schemeClr val="accent3">
                <a:lumMod val="45000"/>
                <a:lumOff val="55000"/>
              </a:schemeClr>
            </a:gs>
            <a:gs pos="100000">
              <a:schemeClr val="accent3">
                <a:lumMod val="45000"/>
                <a:lumOff val="55000"/>
              </a:schemeClr>
            </a:gs>
            <a:gs pos="100000">
              <a:schemeClr val="accent3">
                <a:lumMod val="30000"/>
                <a:lumOff val="70000"/>
              </a:schemeClr>
            </a:gs>
          </a:gsLst>
          <a:lin ang="5400000" scaled="1"/>
        </a:gradFill>
        <a:effectLst/>
      </p:bgPr>
    </p:bg>
    <p:spTree>
      <p:nvGrpSpPr>
        <p:cNvPr id="1" name="Shape 70"/>
        <p:cNvGrpSpPr/>
        <p:nvPr/>
      </p:nvGrpSpPr>
      <p:grpSpPr>
        <a:xfrm>
          <a:off x="0" y="0"/>
          <a:ext cx="0" cy="0"/>
          <a:chOff x="0" y="0"/>
          <a:chExt cx="0" cy="0"/>
        </a:xfrm>
      </p:grpSpPr>
      <p:pic>
        <p:nvPicPr>
          <p:cNvPr id="2" name="Picture 1">
            <a:extLst>
              <a:ext uri="{FF2B5EF4-FFF2-40B4-BE49-F238E27FC236}">
                <a16:creationId xmlns:a16="http://schemas.microsoft.com/office/drawing/2014/main" id="{9240F17E-FD38-DF14-5672-05604FC47A41}"/>
              </a:ext>
            </a:extLst>
          </p:cNvPr>
          <p:cNvPicPr>
            <a:picLocks noChangeAspect="1"/>
          </p:cNvPicPr>
          <p:nvPr/>
        </p:nvPicPr>
        <p:blipFill>
          <a:blip r:embed="rId3"/>
          <a:stretch>
            <a:fillRect/>
          </a:stretch>
        </p:blipFill>
        <p:spPr>
          <a:xfrm>
            <a:off x="256488" y="0"/>
            <a:ext cx="1049668" cy="1091682"/>
          </a:xfrm>
          <a:prstGeom prst="rect">
            <a:avLst/>
          </a:prstGeom>
        </p:spPr>
      </p:pic>
      <p:sp>
        <p:nvSpPr>
          <p:cNvPr id="5" name="TextBox 4">
            <a:extLst>
              <a:ext uri="{FF2B5EF4-FFF2-40B4-BE49-F238E27FC236}">
                <a16:creationId xmlns:a16="http://schemas.microsoft.com/office/drawing/2014/main" id="{BA76915E-0B89-C889-E976-E3CDCCBCB29A}"/>
              </a:ext>
            </a:extLst>
          </p:cNvPr>
          <p:cNvSpPr txBox="1"/>
          <p:nvPr/>
        </p:nvSpPr>
        <p:spPr>
          <a:xfrm>
            <a:off x="781322" y="2277124"/>
            <a:ext cx="8935076" cy="1154675"/>
          </a:xfrm>
          <a:prstGeom prst="rect">
            <a:avLst/>
          </a:prstGeom>
          <a:noFill/>
        </p:spPr>
        <p:txBody>
          <a:bodyPr wrap="square">
            <a:spAutoFit/>
          </a:bodyPr>
          <a:lstStyle/>
          <a:p>
            <a:pPr>
              <a:lnSpc>
                <a:spcPct val="150000"/>
              </a:lnSpc>
            </a:pPr>
            <a:r>
              <a:rPr lang="en-US" sz="1600" dirty="0"/>
              <a:t>Accessing Array Elements PHP arrays are zero-indexed, which means the first element has an index of 0, the second element has an index of 1, and so on. To access an element of an array, you use square brackets [] with the index of the element you want to access:</a:t>
            </a:r>
          </a:p>
        </p:txBody>
      </p:sp>
      <p:sp>
        <p:nvSpPr>
          <p:cNvPr id="6" name="Google Shape;91;p4">
            <a:extLst>
              <a:ext uri="{FF2B5EF4-FFF2-40B4-BE49-F238E27FC236}">
                <a16:creationId xmlns:a16="http://schemas.microsoft.com/office/drawing/2014/main" id="{0AD41E22-B26E-1797-30F8-97B1C9FF9604}"/>
              </a:ext>
            </a:extLst>
          </p:cNvPr>
          <p:cNvSpPr/>
          <p:nvPr/>
        </p:nvSpPr>
        <p:spPr>
          <a:xfrm>
            <a:off x="712154" y="1408722"/>
            <a:ext cx="3050540" cy="462280"/>
          </a:xfrm>
          <a:prstGeom prst="roundRect">
            <a:avLst>
              <a:gd name="adj" fmla="val 16667"/>
            </a:avLst>
          </a:prstGeom>
          <a:solidFill>
            <a:srgbClr val="2E75B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2E75B5"/>
              </a:solidFill>
              <a:latin typeface="Arial"/>
              <a:ea typeface="Arial"/>
              <a:cs typeface="Arial"/>
              <a:sym typeface="Arial"/>
            </a:endParaRPr>
          </a:p>
        </p:txBody>
      </p:sp>
      <p:sp>
        <p:nvSpPr>
          <p:cNvPr id="7" name="Google Shape;92;p4">
            <a:extLst>
              <a:ext uri="{FF2B5EF4-FFF2-40B4-BE49-F238E27FC236}">
                <a16:creationId xmlns:a16="http://schemas.microsoft.com/office/drawing/2014/main" id="{70ADFBF6-C8F3-6585-8AF4-9BC45A7527AA}"/>
              </a:ext>
            </a:extLst>
          </p:cNvPr>
          <p:cNvSpPr txBox="1"/>
          <p:nvPr/>
        </p:nvSpPr>
        <p:spPr>
          <a:xfrm>
            <a:off x="781322" y="1330053"/>
            <a:ext cx="2847340" cy="584735"/>
          </a:xfrm>
          <a:prstGeom prst="rect">
            <a:avLst/>
          </a:prstGeom>
          <a:noFill/>
          <a:ln>
            <a:noFill/>
          </a:ln>
        </p:spPr>
        <p:txBody>
          <a:bodyPr spcFirstLastPara="1" wrap="square" lIns="91425" tIns="45700" rIns="91425" bIns="45700" anchor="t" anchorCtr="0">
            <a:spAutoFit/>
          </a:bodyPr>
          <a:lstStyle/>
          <a:p>
            <a:pPr>
              <a:lnSpc>
                <a:spcPct val="200000"/>
              </a:lnSpc>
            </a:pPr>
            <a:r>
              <a:rPr lang="en-US" sz="1600" b="1" dirty="0">
                <a:solidFill>
                  <a:schemeClr val="bg1"/>
                </a:solidFill>
              </a:rPr>
              <a:t>Accessing Array</a:t>
            </a:r>
          </a:p>
        </p:txBody>
      </p:sp>
      <p:pic>
        <p:nvPicPr>
          <p:cNvPr id="9" name="Picture 8">
            <a:extLst>
              <a:ext uri="{FF2B5EF4-FFF2-40B4-BE49-F238E27FC236}">
                <a16:creationId xmlns:a16="http://schemas.microsoft.com/office/drawing/2014/main" id="{01F44FFB-7D27-8AD4-AD71-DB49EDCC26CA}"/>
              </a:ext>
            </a:extLst>
          </p:cNvPr>
          <p:cNvPicPr>
            <a:picLocks noChangeAspect="1"/>
          </p:cNvPicPr>
          <p:nvPr/>
        </p:nvPicPr>
        <p:blipFill>
          <a:blip r:embed="rId4"/>
          <a:stretch>
            <a:fillRect/>
          </a:stretch>
        </p:blipFill>
        <p:spPr>
          <a:xfrm>
            <a:off x="781322" y="3770175"/>
            <a:ext cx="6242048" cy="1910778"/>
          </a:xfrm>
          <a:prstGeom prst="rect">
            <a:avLst/>
          </a:prstGeom>
        </p:spPr>
      </p:pic>
      <p:pic>
        <p:nvPicPr>
          <p:cNvPr id="3" name="object 9">
            <a:extLst>
              <a:ext uri="{FF2B5EF4-FFF2-40B4-BE49-F238E27FC236}">
                <a16:creationId xmlns:a16="http://schemas.microsoft.com/office/drawing/2014/main" id="{0D2FC36E-09C9-83B5-B426-F0180953390D}"/>
              </a:ext>
            </a:extLst>
          </p:cNvPr>
          <p:cNvPicPr/>
          <p:nvPr/>
        </p:nvPicPr>
        <p:blipFill>
          <a:blip r:embed="rId5" cstate="print"/>
          <a:stretch>
            <a:fillRect/>
          </a:stretch>
        </p:blipFill>
        <p:spPr>
          <a:xfrm>
            <a:off x="10813950" y="6305819"/>
            <a:ext cx="1165232" cy="469162"/>
          </a:xfrm>
          <a:prstGeom prst="rect">
            <a:avLst/>
          </a:prstGeom>
        </p:spPr>
      </p:pic>
    </p:spTree>
    <p:extLst>
      <p:ext uri="{BB962C8B-B14F-4D97-AF65-F5344CB8AC3E}">
        <p14:creationId xmlns:p14="http://schemas.microsoft.com/office/powerpoint/2010/main" val="3356481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98000">
              <a:schemeClr val="accent3">
                <a:lumMod val="5000"/>
                <a:lumOff val="95000"/>
              </a:schemeClr>
            </a:gs>
            <a:gs pos="100000">
              <a:schemeClr val="accent3">
                <a:lumMod val="45000"/>
                <a:lumOff val="55000"/>
              </a:schemeClr>
            </a:gs>
            <a:gs pos="100000">
              <a:schemeClr val="accent3">
                <a:lumMod val="45000"/>
                <a:lumOff val="55000"/>
              </a:schemeClr>
            </a:gs>
            <a:gs pos="100000">
              <a:schemeClr val="accent3">
                <a:lumMod val="30000"/>
                <a:lumOff val="70000"/>
              </a:schemeClr>
            </a:gs>
          </a:gsLst>
          <a:lin ang="5400000" scaled="1"/>
        </a:gradFill>
        <a:effectLst/>
      </p:bgPr>
    </p:bg>
    <p:spTree>
      <p:nvGrpSpPr>
        <p:cNvPr id="1" name="Shape 70"/>
        <p:cNvGrpSpPr/>
        <p:nvPr/>
      </p:nvGrpSpPr>
      <p:grpSpPr>
        <a:xfrm>
          <a:off x="0" y="0"/>
          <a:ext cx="0" cy="0"/>
          <a:chOff x="0" y="0"/>
          <a:chExt cx="0" cy="0"/>
        </a:xfrm>
      </p:grpSpPr>
      <p:pic>
        <p:nvPicPr>
          <p:cNvPr id="2" name="Picture 1">
            <a:extLst>
              <a:ext uri="{FF2B5EF4-FFF2-40B4-BE49-F238E27FC236}">
                <a16:creationId xmlns:a16="http://schemas.microsoft.com/office/drawing/2014/main" id="{9240F17E-FD38-DF14-5672-05604FC47A41}"/>
              </a:ext>
            </a:extLst>
          </p:cNvPr>
          <p:cNvPicPr>
            <a:picLocks noChangeAspect="1"/>
          </p:cNvPicPr>
          <p:nvPr/>
        </p:nvPicPr>
        <p:blipFill>
          <a:blip r:embed="rId3"/>
          <a:stretch>
            <a:fillRect/>
          </a:stretch>
        </p:blipFill>
        <p:spPr>
          <a:xfrm>
            <a:off x="256488" y="0"/>
            <a:ext cx="1049668" cy="1091682"/>
          </a:xfrm>
          <a:prstGeom prst="rect">
            <a:avLst/>
          </a:prstGeom>
        </p:spPr>
      </p:pic>
      <p:sp>
        <p:nvSpPr>
          <p:cNvPr id="6" name="Google Shape;91;p4">
            <a:extLst>
              <a:ext uri="{FF2B5EF4-FFF2-40B4-BE49-F238E27FC236}">
                <a16:creationId xmlns:a16="http://schemas.microsoft.com/office/drawing/2014/main" id="{04819863-69E7-24F2-2C56-FB12B253641B}"/>
              </a:ext>
            </a:extLst>
          </p:cNvPr>
          <p:cNvSpPr/>
          <p:nvPr/>
        </p:nvSpPr>
        <p:spPr>
          <a:xfrm>
            <a:off x="600187" y="1565053"/>
            <a:ext cx="3050540" cy="462280"/>
          </a:xfrm>
          <a:prstGeom prst="roundRect">
            <a:avLst>
              <a:gd name="adj" fmla="val 16667"/>
            </a:avLst>
          </a:prstGeom>
          <a:solidFill>
            <a:srgbClr val="2E75B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2E75B5"/>
              </a:solidFill>
              <a:latin typeface="Arial"/>
              <a:ea typeface="Arial"/>
              <a:cs typeface="Arial"/>
              <a:sym typeface="Arial"/>
            </a:endParaRPr>
          </a:p>
        </p:txBody>
      </p:sp>
      <p:sp>
        <p:nvSpPr>
          <p:cNvPr id="8" name="Google Shape;92;p4">
            <a:extLst>
              <a:ext uri="{FF2B5EF4-FFF2-40B4-BE49-F238E27FC236}">
                <a16:creationId xmlns:a16="http://schemas.microsoft.com/office/drawing/2014/main" id="{C377500E-8A2E-BA1C-A0D9-B4B7D85984A9}"/>
              </a:ext>
            </a:extLst>
          </p:cNvPr>
          <p:cNvSpPr txBox="1"/>
          <p:nvPr/>
        </p:nvSpPr>
        <p:spPr>
          <a:xfrm>
            <a:off x="905069" y="1486384"/>
            <a:ext cx="2611625" cy="584735"/>
          </a:xfrm>
          <a:prstGeom prst="rect">
            <a:avLst/>
          </a:prstGeom>
          <a:noFill/>
          <a:ln>
            <a:noFill/>
          </a:ln>
        </p:spPr>
        <p:txBody>
          <a:bodyPr spcFirstLastPara="1" wrap="square" lIns="91425" tIns="45700" rIns="91425" bIns="45700" anchor="t" anchorCtr="0">
            <a:spAutoFit/>
          </a:bodyPr>
          <a:lstStyle/>
          <a:p>
            <a:pPr>
              <a:lnSpc>
                <a:spcPct val="200000"/>
              </a:lnSpc>
            </a:pPr>
            <a:r>
              <a:rPr lang="en-US" sz="1600" b="1" dirty="0">
                <a:solidFill>
                  <a:schemeClr val="bg1"/>
                </a:solidFill>
              </a:rPr>
              <a:t>Accessing Array</a:t>
            </a:r>
          </a:p>
        </p:txBody>
      </p:sp>
      <p:sp>
        <p:nvSpPr>
          <p:cNvPr id="13" name="TextBox 12">
            <a:extLst>
              <a:ext uri="{FF2B5EF4-FFF2-40B4-BE49-F238E27FC236}">
                <a16:creationId xmlns:a16="http://schemas.microsoft.com/office/drawing/2014/main" id="{C2AE69B9-CBA8-6516-69C4-B679B271DD7C}"/>
              </a:ext>
            </a:extLst>
          </p:cNvPr>
          <p:cNvSpPr txBox="1"/>
          <p:nvPr/>
        </p:nvSpPr>
        <p:spPr>
          <a:xfrm>
            <a:off x="712154" y="2486675"/>
            <a:ext cx="6106884" cy="338554"/>
          </a:xfrm>
          <a:prstGeom prst="rect">
            <a:avLst/>
          </a:prstGeom>
          <a:noFill/>
        </p:spPr>
        <p:txBody>
          <a:bodyPr wrap="square">
            <a:spAutoFit/>
          </a:bodyPr>
          <a:lstStyle/>
          <a:p>
            <a:r>
              <a:rPr lang="en-US" sz="1600" dirty="0"/>
              <a:t>You can also use loops to iterate over the elements of an array:</a:t>
            </a:r>
          </a:p>
        </p:txBody>
      </p:sp>
      <p:pic>
        <p:nvPicPr>
          <p:cNvPr id="17" name="Picture 16">
            <a:extLst>
              <a:ext uri="{FF2B5EF4-FFF2-40B4-BE49-F238E27FC236}">
                <a16:creationId xmlns:a16="http://schemas.microsoft.com/office/drawing/2014/main" id="{0F63A63E-CB32-DB81-1B53-28792C76682B}"/>
              </a:ext>
            </a:extLst>
          </p:cNvPr>
          <p:cNvPicPr>
            <a:picLocks noChangeAspect="1"/>
          </p:cNvPicPr>
          <p:nvPr/>
        </p:nvPicPr>
        <p:blipFill>
          <a:blip r:embed="rId4"/>
          <a:stretch>
            <a:fillRect/>
          </a:stretch>
        </p:blipFill>
        <p:spPr>
          <a:xfrm>
            <a:off x="712154" y="3194672"/>
            <a:ext cx="6106884" cy="1778544"/>
          </a:xfrm>
          <a:prstGeom prst="rect">
            <a:avLst/>
          </a:prstGeom>
        </p:spPr>
      </p:pic>
      <p:pic>
        <p:nvPicPr>
          <p:cNvPr id="3" name="object 9">
            <a:extLst>
              <a:ext uri="{FF2B5EF4-FFF2-40B4-BE49-F238E27FC236}">
                <a16:creationId xmlns:a16="http://schemas.microsoft.com/office/drawing/2014/main" id="{BC536E17-64C1-894A-010F-EDB7E1C92786}"/>
              </a:ext>
            </a:extLst>
          </p:cNvPr>
          <p:cNvPicPr/>
          <p:nvPr/>
        </p:nvPicPr>
        <p:blipFill>
          <a:blip r:embed="rId5" cstate="print"/>
          <a:stretch>
            <a:fillRect/>
          </a:stretch>
        </p:blipFill>
        <p:spPr>
          <a:xfrm>
            <a:off x="10813950" y="6305819"/>
            <a:ext cx="1165232" cy="469162"/>
          </a:xfrm>
          <a:prstGeom prst="rect">
            <a:avLst/>
          </a:prstGeom>
        </p:spPr>
      </p:pic>
    </p:spTree>
  </p:cSld>
  <p:clrMapOvr>
    <a:masterClrMapping/>
  </p:clrMapOvr>
</p:sld>
</file>

<file path=ppt/theme/theme1.xml><?xml version="1.0" encoding="utf-8"?>
<a:theme xmlns:a="http://schemas.openxmlformats.org/drawingml/2006/main" name="1_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1904</TotalTime>
  <Words>664</Words>
  <Application>Microsoft Office PowerPoint</Application>
  <PresentationFormat>Widescreen</PresentationFormat>
  <Paragraphs>70</Paragraphs>
  <Slides>26</Slides>
  <Notes>24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Calibri Light</vt:lpstr>
      <vt:lpstr>Eras Demi ITC</vt:lpstr>
      <vt:lpstr>Calibri</vt:lpstr>
      <vt:lpstr>Arial</vt:lpstr>
      <vt:lpstr>Chiller</vt:lpstr>
      <vt:lpstr>1_Office 主题</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向天歌PPT</dc:creator>
  <cp:lastModifiedBy>Mostafa Askar</cp:lastModifiedBy>
  <cp:revision>8</cp:revision>
  <dcterms:created xsi:type="dcterms:W3CDTF">2015-06-30T19:59:00Z</dcterms:created>
  <dcterms:modified xsi:type="dcterms:W3CDTF">2023-09-01T08:58:30Z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1033-11.2.0.10130</vt:lpwstr>
  </property>
</Properties>
</file>