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18"/>
  </p:notesMasterIdLst>
  <p:sldIdLst>
    <p:sldId id="397" r:id="rId3"/>
    <p:sldId id="3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WEELqHwpObU8oJPD7g1D1SdLP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自定义版式">
  <p:cSld name="自定义版式">
    <p:bg>
      <p:bgPr>
        <a:solidFill>
          <a:srgbClr val="40404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2E1E7-AF5D-63BD-19C8-F8F8C3B7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6EE-0DA5-07AE-BA54-347B941D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CDD6-9847-52C9-224E-3A7E98AD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A26-86FE-2D91-E9B4-11D3C85B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C8FF-F2CE-DB23-3457-16FE8867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F1FA8-7FD0-6D20-747E-4DC582A0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AD9F6-1C0F-38B3-575E-2BF103A0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22BEA-4CC4-02BB-6064-13B4E051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EF479-E53B-8FA0-9FF1-209F977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455B-91DA-56A2-7312-43072BD1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D72D7-7F46-345C-C45F-948847D3E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79B2-8219-7648-3A53-B756E4E3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A186-BE3C-DF11-4E76-3A7E43C2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DF19-466D-ACA3-0DB6-77305CA2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DE2A-A864-3AE1-714B-9D60094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751F-40BE-AE28-1D9F-73434200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5784C-CBC6-1DDE-C20A-9F144818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DA47-4635-8CF1-F2D8-3760D4F8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72A9-BA15-1289-0AE7-6E0F7204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2CE9-71F0-5F07-2611-2AB99739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28EDF-9369-EA32-51FC-A00C493D2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3065-CFDA-B0A5-70E8-68EFE696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BE7D-3D1C-B8A0-9718-9A597A6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F360-5C08-F8BD-0B86-CD3A5AE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55B6-0A13-E4D0-D94B-B4F7A83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489857" y="234496"/>
            <a:ext cx="475043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3E4-3F28-BDB6-D3F4-4660D34E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FBA2-C577-AA5C-0F32-78198527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D057-092A-38FE-D1BB-40E52D4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6046-9ED0-F30E-D3A6-974D9729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5A25-D5EF-C437-2FAF-F1268BFD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DC03-61C8-85C4-D410-0A017614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C66-D2C8-0AA1-E0E1-FD2E5ED4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FE0A-0B4E-3E30-D37C-76E2FDC9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35CB-CB01-E058-5ED8-D4A7C722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96E4-91A0-81A5-DA16-068FAEE1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5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437-81AF-ABF8-C503-E07E53E2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0494-6F46-D93A-A299-C5693997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2603-24F9-5643-BEF5-A771F37C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0747-1EEA-2C16-6809-F6865667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F614-82DB-FD84-33D2-2A803FD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120E-0832-85DE-DAAE-7A4AF5B5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95A3-7A1F-BB75-E0C4-2A8EE73F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78D-7849-7754-CA58-751D8A18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6FFD-A0A4-8DC1-9017-5D0F06ED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CB94-9D62-A843-0CEE-AAF24D1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24E8-D74E-85BF-7EFE-4DD2CC9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5B58-3A55-F7D1-AC8C-1D89907E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94C5-16FB-F94C-E9DA-511777D2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DA71-D945-3698-211D-16DAA3BE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8AACE-7475-1AB6-0F0D-D0CF37BF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28E52-2D5D-F24C-64FF-C137F0F2D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229BB-3724-1DF8-46C7-814C404B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1301A-6BFF-C682-C322-B286514C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26816-47AE-F1A1-346C-45396AD6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FCBF-8C3F-C9DE-AE99-A5A6BE14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F54F8-9525-0851-168F-65C7886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0D85A-CCD4-CFAA-9DF3-0E308AD7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23E58-E4EF-FE90-1A8F-C33BF482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 flipH="1">
            <a:off x="0" y="0"/>
            <a:ext cx="12198350" cy="852488"/>
            <a:chOff x="0" y="12624"/>
            <a:chExt cx="12198350" cy="2324100"/>
          </a:xfrm>
        </p:grpSpPr>
        <p:sp>
          <p:nvSpPr>
            <p:cNvPr id="11" name="Google Shape;11;p16"/>
            <p:cNvSpPr/>
            <p:nvPr/>
          </p:nvSpPr>
          <p:spPr>
            <a:xfrm>
              <a:off x="0" y="12624"/>
              <a:ext cx="12192000" cy="2324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 rot="5400000">
              <a:off x="10914529" y="1052903"/>
              <a:ext cx="2324100" cy="243542"/>
            </a:xfrm>
            <a:custGeom>
              <a:avLst/>
              <a:gdLst/>
              <a:ahLst/>
              <a:cxnLst/>
              <a:rect l="l" t="t" r="r" b="b"/>
              <a:pathLst>
                <a:path w="2467054" h="243542" extrusionOk="0">
                  <a:moveTo>
                    <a:pt x="0" y="243542"/>
                  </a:moveTo>
                  <a:lnTo>
                    <a:pt x="0" y="0"/>
                  </a:lnTo>
                  <a:lnTo>
                    <a:pt x="2467054" y="0"/>
                  </a:lnTo>
                  <a:lnTo>
                    <a:pt x="2467054" y="24354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FA555-C932-9111-8DB9-D7827E9D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E359-2628-30FC-B127-989977CC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96F8-05B4-93FD-19F9-DFD281AD8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0153-21F4-6087-DF15-CD6D564F0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BE08-D363-311A-D997-C0CCA2B8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1D8D48-3CEA-6A7F-C1A5-1690BAAF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88430" y="0"/>
            <a:ext cx="60416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CFE08-72E9-BD36-0152-569CF9462A9B}"/>
              </a:ext>
            </a:extLst>
          </p:cNvPr>
          <p:cNvSpPr txBox="1"/>
          <p:nvPr/>
        </p:nvSpPr>
        <p:spPr>
          <a:xfrm>
            <a:off x="1380937" y="4887174"/>
            <a:ext cx="3302000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1736A9"/>
                </a:solidFill>
                <a:effectLst/>
                <a:uLnTx/>
                <a:uFillTx/>
                <a:latin typeface="Calibri Light" panose="020F0302020204030204"/>
                <a:ea typeface="Open Sans Light"/>
                <a:cs typeface="Open Sans Light"/>
                <a:sym typeface="Arial"/>
              </a:rPr>
              <a:t>MEC Academy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252DD-41CD-9437-7076-469323E3401D}"/>
              </a:ext>
            </a:extLst>
          </p:cNvPr>
          <p:cNvSpPr txBox="1"/>
          <p:nvPr/>
        </p:nvSpPr>
        <p:spPr>
          <a:xfrm>
            <a:off x="698496" y="1534175"/>
            <a:ext cx="447066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736A9"/>
                </a:solidFill>
                <a:effectLst/>
                <a:uLnTx/>
                <a:uFillTx/>
                <a:latin typeface="Calibri Light" panose="020F0302020204030204"/>
                <a:ea typeface="Open Sans Light"/>
                <a:cs typeface="Open Sans Light"/>
                <a:sym typeface="Arial"/>
              </a:rPr>
              <a:t>Object oriented programming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D7611EE-2BED-1EE7-1821-5B6396F29A04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EF0EDC1-E138-E4BD-8EC7-1DC89BEED8F2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2E8DF03E-FFFF-C744-D948-64AA5E2AB0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997" y="238410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1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/>
        </p:nvSpPr>
        <p:spPr>
          <a:xfrm>
            <a:off x="879475" y="1370965"/>
            <a:ext cx="5745612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904940" y="1390691"/>
            <a:ext cx="55303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Class ? 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940" y="2114460"/>
            <a:ext cx="9049943" cy="432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E9FB1A60-9AAA-BC21-0372-D6052CB0B6C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98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17917"/>
            <a:ext cx="12192000" cy="584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5AA5380D-4601-CFFB-40A8-A1E391EEDB6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2390"/>
            <a:ext cx="12192000" cy="582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E550727A-43BA-F847-7844-7906AFFAC8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rgbClr val="D7D7D7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7150" y="2109876"/>
            <a:ext cx="3749615" cy="410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1423" y="2109877"/>
            <a:ext cx="4630577" cy="4748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82950" y="2109877"/>
            <a:ext cx="3478472" cy="4748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/>
          <p:nvPr/>
        </p:nvSpPr>
        <p:spPr>
          <a:xfrm>
            <a:off x="504028" y="1293960"/>
            <a:ext cx="1587261" cy="55209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9083080" y="1293960"/>
            <a:ext cx="1587261" cy="55209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محمد بن احمد</a:t>
            </a: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5028556" y="1293960"/>
            <a:ext cx="1587261" cy="55209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 Salah</a:t>
            </a: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CC9F56FB-5072-C915-2DD7-9E45216F1CA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chemeClr val="accent3">
                <a:lumMod val="5000"/>
                <a:lumOff val="95000"/>
              </a:schemeClr>
            </a:gs>
            <a:gs pos="98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977265" y="1416685"/>
            <a:ext cx="28473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UML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Digram</a:t>
            </a:r>
            <a:endParaRPr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A938B-6D10-2AE2-4FA5-7F63438B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00" y="2008682"/>
            <a:ext cx="3932420" cy="4609475"/>
          </a:xfrm>
          <a:prstGeom prst="rect">
            <a:avLst/>
          </a:prstGeom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1751E54D-3DD7-2DD0-54BD-A9257093650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rgbClr val="D7D7D7"/>
            </a:gs>
            <a:gs pos="100000">
              <a:srgbClr val="D7D7D7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0" y="234950"/>
            <a:ext cx="152209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1686309" y="2519824"/>
            <a:ext cx="8316595" cy="193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lang="en-US" sz="6000" b="0" i="0" u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lang="en-US" sz="6000" b="0" i="0" u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CBA2316A-EF0C-B8A6-9328-FB677E0D5B4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8F1D3B-BE7F-D391-7939-5220248AAC4D}"/>
              </a:ext>
            </a:extLst>
          </p:cNvPr>
          <p:cNvSpPr/>
          <p:nvPr/>
        </p:nvSpPr>
        <p:spPr>
          <a:xfrm>
            <a:off x="0" y="0"/>
            <a:ext cx="5934287" cy="6858000"/>
          </a:xfrm>
          <a:custGeom>
            <a:avLst/>
            <a:gdLst/>
            <a:ahLst/>
            <a:cxnLst/>
            <a:rect l="l" t="t" r="r" b="b"/>
            <a:pathLst>
              <a:path w="8901430" h="10287000">
                <a:moveTo>
                  <a:pt x="8901303" y="0"/>
                </a:moveTo>
                <a:lnTo>
                  <a:pt x="0" y="0"/>
                </a:lnTo>
                <a:lnTo>
                  <a:pt x="0" y="10286916"/>
                </a:lnTo>
                <a:lnTo>
                  <a:pt x="4137787" y="10286916"/>
                </a:lnTo>
                <a:lnTo>
                  <a:pt x="8901303" y="0"/>
                </a:lnTo>
                <a:close/>
              </a:path>
            </a:pathLst>
          </a:custGeom>
          <a:solidFill>
            <a:srgbClr val="1736A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FF6C38-8021-60EA-DE41-5FD25FF7891D}"/>
              </a:ext>
            </a:extLst>
          </p:cNvPr>
          <p:cNvSpPr txBox="1">
            <a:spLocks/>
          </p:cNvSpPr>
          <p:nvPr/>
        </p:nvSpPr>
        <p:spPr>
          <a:xfrm>
            <a:off x="1018598" y="1286284"/>
            <a:ext cx="2649887" cy="68565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Agen</a:t>
            </a:r>
            <a:r>
              <a:rPr kumimoji="0" lang="en-US" sz="4400" b="1" i="0" u="none" strike="noStrike" kern="1200" cap="none" spc="1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a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4AE222F-E71E-7B7F-7369-C30B8609662A}"/>
              </a:ext>
            </a:extLst>
          </p:cNvPr>
          <p:cNvSpPr txBox="1"/>
          <p:nvPr/>
        </p:nvSpPr>
        <p:spPr>
          <a:xfrm>
            <a:off x="6410663" y="2717292"/>
            <a:ext cx="70612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Schedule (High Level)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8897B67-1B54-A3AA-C2B7-2DFF2700C1D2}"/>
              </a:ext>
            </a:extLst>
          </p:cNvPr>
          <p:cNvSpPr txBox="1"/>
          <p:nvPr/>
        </p:nvSpPr>
        <p:spPr>
          <a:xfrm>
            <a:off x="6490293" y="4190458"/>
            <a:ext cx="548640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T</a:t>
            </a: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mel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ne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B49244C-457F-6FB0-01F4-21E7BD627EE3}"/>
              </a:ext>
            </a:extLst>
          </p:cNvPr>
          <p:cNvSpPr txBox="1"/>
          <p:nvPr/>
        </p:nvSpPr>
        <p:spPr>
          <a:xfrm>
            <a:off x="8044094" y="2717292"/>
            <a:ext cx="781221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Completed Activities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13D0DD9-C987-0213-A258-F90A72169817}"/>
              </a:ext>
            </a:extLst>
          </p:cNvPr>
          <p:cNvSpPr txBox="1"/>
          <p:nvPr/>
        </p:nvSpPr>
        <p:spPr>
          <a:xfrm>
            <a:off x="8227060" y="4099018"/>
            <a:ext cx="41529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A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t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  <a:p>
            <a:pPr marL="34714" marR="0" lvl="0" indent="0" algn="l" defTabSz="914400" rtl="0" eaLnBrk="1" fontAlgn="auto" latinLnBrk="0" hangingPunct="1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Items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3D9C8A9-07E3-E6F6-47D1-318F4D1F371B}"/>
              </a:ext>
            </a:extLst>
          </p:cNvPr>
          <p:cNvSpPr txBox="1"/>
          <p:nvPr/>
        </p:nvSpPr>
        <p:spPr>
          <a:xfrm>
            <a:off x="8114606" y="2513390"/>
            <a:ext cx="1327295" cy="7856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Dependencies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Issues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 </a:t>
            </a:r>
            <a:r>
              <a:rPr kumimoji="0" lang="en-US" sz="1200" b="0" i="0" u="none" strike="noStrike" kern="1200" cap="none" spc="-5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/ </a:t>
            </a: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Risks</a:t>
            </a:r>
            <a:endParaRPr kumimoji="0" lang="en-US" sz="1200" b="0" i="0" u="none" strike="noStrike" kern="1200" cap="none" spc="-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E7A5AA2-611E-74A5-53FD-AC38A74A6106}"/>
              </a:ext>
            </a:extLst>
          </p:cNvPr>
          <p:cNvSpPr txBox="1"/>
          <p:nvPr/>
        </p:nvSpPr>
        <p:spPr>
          <a:xfrm>
            <a:off x="9713689" y="4081683"/>
            <a:ext cx="873226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lvl="0" indent="508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Ch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a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nge  </a:t>
            </a:r>
            <a:r>
              <a:rPr kumimoji="0" lang="en-US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e</a:t>
            </a:r>
            <a:r>
              <a:rPr kumimoji="0" sz="1200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q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u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e</a:t>
            </a:r>
            <a:r>
              <a:rPr kumimoji="0" sz="1200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s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49F242-588E-2751-54AB-20481470C31C}"/>
              </a:ext>
            </a:extLst>
          </p:cNvPr>
          <p:cNvSpPr txBox="1">
            <a:spLocks/>
          </p:cNvSpPr>
          <p:nvPr/>
        </p:nvSpPr>
        <p:spPr>
          <a:xfrm>
            <a:off x="5556135" y="1948083"/>
            <a:ext cx="7543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sz="3200" dirty="0" err="1">
                <a:solidFill>
                  <a:prstClr val="black"/>
                </a:solidFill>
                <a:latin typeface="Calibri" panose="020F0502020204030204"/>
              </a:rPr>
              <a:t>oop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i="0" u="none" strike="noStrike" cap="none" dirty="0">
                <a:latin typeface="Arial"/>
                <a:ea typeface="Arial"/>
                <a:cs typeface="Arial"/>
                <a:sym typeface="Arial"/>
              </a:rPr>
              <a:t>Procedural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programming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What is the class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-99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  <a:sym typeface="Arial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implementation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  <a:sym typeface="Arial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  <a:sym typeface="Arial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42E94CD3-E2D0-C166-BE97-92E350C15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99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977265" y="1416685"/>
            <a:ext cx="28473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OOP ?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1156047" y="2043370"/>
            <a:ext cx="8919605" cy="429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object-oriented programming: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programming </a:t>
            </a:r>
            <a:r>
              <a:rPr lang="en-US" sz="2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paradigm</a:t>
            </a:r>
            <a:r>
              <a:rPr lang="en-US" sz="2200" b="0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based on the concept of object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programming paradigm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style of programming , a way of thinking about software construction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programming paradigm </a:t>
            </a:r>
            <a:r>
              <a:rPr lang="en-US" sz="2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refer to a specific language but rather to a way to build a program or a methodology to apply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programming languages allow the programmer apply more than one paradigm</a:t>
            </a:r>
            <a:endParaRPr/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E056F079-FA3D-474D-26EC-F9FB9D03BEE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accent3">
                <a:lumMod val="45000"/>
                <a:lumOff val="55000"/>
              </a:schemeClr>
            </a:gs>
            <a:gs pos="0">
              <a:schemeClr val="accent3">
                <a:lumMod val="45000"/>
                <a:lumOff val="55000"/>
              </a:schemeClr>
            </a:gs>
            <a:gs pos="9000">
              <a:schemeClr val="accent3">
                <a:lumMod val="5000"/>
                <a:lumOff val="95000"/>
              </a:schemeClr>
            </a:gs>
            <a:gs pos="1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335261" y="1183293"/>
            <a:ext cx="3850232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636123" y="1193856"/>
            <a:ext cx="3401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Procedural Programming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138023" y="1836336"/>
            <a:ext cx="4617692" cy="411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Procedural programming (PP) : 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known as inline programming takes a top-down approach. It is about writing a list of instructions to tell the computer what to do step by step. It relies on procedures or routines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0336A-1662-B61B-03A2-F6B81447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06" y="1593966"/>
            <a:ext cx="7020394" cy="5264034"/>
          </a:xfrm>
          <a:prstGeom prst="rect">
            <a:avLst/>
          </a:prstGeom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9EA42381-1460-7834-AEFF-B79E59A49B2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CDCDC"/>
            </a:gs>
            <a:gs pos="86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/>
        </p:nvSpPr>
        <p:spPr>
          <a:xfrm>
            <a:off x="276152" y="1266992"/>
            <a:ext cx="11645554" cy="53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Noto Sans Symbols"/>
              <a:buChar char="❑"/>
            </a:pPr>
            <a:r>
              <a:rPr lang="en-US" sz="2200" b="1" i="0" u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object-oriented programming:</a:t>
            </a:r>
            <a:r>
              <a:rPr lang="en-US" sz="2100" b="1" i="0" u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programming</a:t>
            </a:r>
            <a:r>
              <a:rPr lang="en-US" sz="2100" b="0" i="0" u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paradigm </a:t>
            </a:r>
            <a:r>
              <a:rPr lang="en-US" sz="2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concept of </a:t>
            </a:r>
            <a:r>
              <a:rPr lang="en-US" sz="2100" b="0" i="0" u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1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764" y="1859724"/>
            <a:ext cx="3512987" cy="2110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1999" y="1804382"/>
            <a:ext cx="1877978" cy="193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2953" y="3970703"/>
            <a:ext cx="3036625" cy="283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22131" y="3970703"/>
            <a:ext cx="2580798" cy="288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804382"/>
            <a:ext cx="4112530" cy="216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4026044"/>
            <a:ext cx="2929197" cy="283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0302" y="3970703"/>
            <a:ext cx="24193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CCB029B6-B382-707E-44DA-91784C87BE5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981075" y="1371580"/>
            <a:ext cx="2847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428984" y="2294626"/>
            <a:ext cx="9405129" cy="40371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1069674" y="2760453"/>
            <a:ext cx="2206649" cy="9144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4172308" y="2760453"/>
            <a:ext cx="2206649" cy="9144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7274942" y="2760453"/>
            <a:ext cx="2206649" cy="9144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ourses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069674" y="4655389"/>
            <a:ext cx="2206649" cy="9144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orker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172307" y="4655389"/>
            <a:ext cx="2206649" cy="9144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44965BD5-7254-1CCE-7DE5-290890D963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977265" y="1416685"/>
            <a:ext cx="28473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 Market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483079" y="2208362"/>
            <a:ext cx="9592574" cy="42269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155940" y="2605177"/>
            <a:ext cx="1984075" cy="103517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1157378" y="4520241"/>
            <a:ext cx="1984075" cy="103517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Salesman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4395159" y="2605177"/>
            <a:ext cx="1984075" cy="103517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7824159" y="2605177"/>
            <a:ext cx="1984075" cy="103517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4395159" y="4520241"/>
            <a:ext cx="1984075" cy="103517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cashier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53C30A95-D484-33A4-8CED-7D6C063F390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/>
          <p:nvPr/>
        </p:nvSpPr>
        <p:spPr>
          <a:xfrm>
            <a:off x="879475" y="1370965"/>
            <a:ext cx="3796042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977265" y="1370965"/>
            <a:ext cx="36982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comprised of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90113" y="2277374"/>
            <a:ext cx="2674189" cy="1017917"/>
          </a:xfrm>
          <a:prstGeom prst="ellipse">
            <a:avLst/>
          </a:prstGeom>
          <a:gradFill>
            <a:gsLst>
              <a:gs pos="0">
                <a:schemeClr val="dk1"/>
              </a:gs>
              <a:gs pos="48000">
                <a:srgbClr val="070707"/>
              </a:gs>
              <a:gs pos="100000">
                <a:srgbClr val="666666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4054415" y="3295291"/>
            <a:ext cx="2467155" cy="10006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20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6139132" y="5052205"/>
            <a:ext cx="2467155" cy="10006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A8000"/>
              </a:gs>
              <a:gs pos="48000">
                <a:srgbClr val="FFC107"/>
              </a:gs>
              <a:gs pos="100000">
                <a:srgbClr val="FFD966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Operation ( )</a:t>
            </a:r>
            <a:endParaRPr sz="2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8"/>
          <p:cNvCxnSpPr>
            <a:stCxn id="113" idx="4"/>
          </p:cNvCxnSpPr>
          <p:nvPr/>
        </p:nvCxnSpPr>
        <p:spPr>
          <a:xfrm rot="-5400000" flipH="1">
            <a:off x="2790558" y="2531941"/>
            <a:ext cx="500400" cy="20271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8"/>
          <p:cNvCxnSpPr>
            <a:stCxn id="113" idx="4"/>
            <a:endCxn id="115" idx="1"/>
          </p:cNvCxnSpPr>
          <p:nvPr/>
        </p:nvCxnSpPr>
        <p:spPr>
          <a:xfrm rot="-5400000" flipH="1">
            <a:off x="2954508" y="2367991"/>
            <a:ext cx="2257200" cy="41118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1B384FED-BED9-B192-7328-A022FDF778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/>
          <p:nvPr/>
        </p:nvSpPr>
        <p:spPr>
          <a:xfrm>
            <a:off x="724618" y="894469"/>
            <a:ext cx="2674189" cy="1175870"/>
          </a:xfrm>
          <a:prstGeom prst="ellipse">
            <a:avLst/>
          </a:prstGeom>
          <a:gradFill>
            <a:gsLst>
              <a:gs pos="0">
                <a:schemeClr val="dk1"/>
              </a:gs>
              <a:gs pos="48000">
                <a:srgbClr val="070707"/>
              </a:gs>
              <a:gs pos="100000">
                <a:srgbClr val="666666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82220" y="1966824"/>
            <a:ext cx="2467155" cy="19639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Product_name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Product_code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Expire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Discount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6553200" y="4431103"/>
            <a:ext cx="2625306" cy="186330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A8000"/>
              </a:gs>
              <a:gs pos="48000">
                <a:srgbClr val="FFC107"/>
              </a:gs>
              <a:gs pos="100000">
                <a:srgbClr val="FFD966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Modify_price()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Set_ProduceName()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Set_productName()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Get_price()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Set_discount()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9"/>
          <p:cNvCxnSpPr>
            <a:stCxn id="122" idx="4"/>
            <a:endCxn id="123" idx="1"/>
          </p:cNvCxnSpPr>
          <p:nvPr/>
        </p:nvCxnSpPr>
        <p:spPr>
          <a:xfrm rot="-5400000" flipH="1">
            <a:off x="2782763" y="1349289"/>
            <a:ext cx="878400" cy="23205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9"/>
          <p:cNvCxnSpPr>
            <a:stCxn id="122" idx="4"/>
            <a:endCxn id="124" idx="1"/>
          </p:cNvCxnSpPr>
          <p:nvPr/>
        </p:nvCxnSpPr>
        <p:spPr>
          <a:xfrm rot="-5400000" flipH="1">
            <a:off x="2661263" y="1470789"/>
            <a:ext cx="3292500" cy="44916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1C0E6C1B-3229-9758-DE43-606362E285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229</Words>
  <Application>Microsoft Office PowerPoint</Application>
  <PresentationFormat>Widescreen</PresentationFormat>
  <Paragraphs>61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Symbols</vt:lpstr>
      <vt:lpstr>Calibri Light</vt:lpstr>
      <vt:lpstr>Calibri</vt:lpstr>
      <vt:lpstr>Arial</vt:lpstr>
      <vt:lpstr>1_Office 主题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向天歌PPT</dc:creator>
  <cp:lastModifiedBy>Mostafa Askar</cp:lastModifiedBy>
  <cp:revision>4</cp:revision>
  <dcterms:created xsi:type="dcterms:W3CDTF">2015-06-30T19:59:00Z</dcterms:created>
  <dcterms:modified xsi:type="dcterms:W3CDTF">2023-09-01T12:28:42Z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