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58" r:id="rId6"/>
    <p:sldId id="264" r:id="rId7"/>
    <p:sldId id="259"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43" autoAdjust="0"/>
  </p:normalViewPr>
  <p:slideViewPr>
    <p:cSldViewPr snapToGrid="0">
      <p:cViewPr varScale="1">
        <p:scale>
          <a:sx n="47" d="100"/>
          <a:sy n="47" d="100"/>
        </p:scale>
        <p:origin x="77"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35000"/>
            <a:lum/>
          </a:blip>
          <a:srcRect/>
          <a:stretch>
            <a:fillRect t="-69000" b="-69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4/19/2023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F6DC-6412-D492-66A0-837B109E8D98}"/>
              </a:ext>
            </a:extLst>
          </p:cNvPr>
          <p:cNvSpPr>
            <a:spLocks noGrp="1"/>
          </p:cNvSpPr>
          <p:nvPr>
            <p:ph type="ctrTitle"/>
          </p:nvPr>
        </p:nvSpPr>
        <p:spPr/>
        <p:txBody>
          <a:bodyPr/>
          <a:lstStyle/>
          <a:p>
            <a:r>
              <a:rPr lang="en-US" dirty="0">
                <a:solidFill>
                  <a:schemeClr val="bg1"/>
                </a:solidFill>
                <a:latin typeface="Arial Black" panose="020B0A04020102020204" pitchFamily="34" charset="0"/>
              </a:rPr>
              <a:t>IOT PROJECT ON TEXTILE INDUSTRY </a:t>
            </a:r>
            <a:endParaRPr lang="en-IN" dirty="0">
              <a:solidFill>
                <a:schemeClr val="bg1"/>
              </a:solidFill>
              <a:latin typeface="Arial Black" panose="020B0A04020102020204" pitchFamily="34" charset="0"/>
            </a:endParaRPr>
          </a:p>
        </p:txBody>
      </p:sp>
      <p:sp>
        <p:nvSpPr>
          <p:cNvPr id="3" name="Subtitle 2">
            <a:extLst>
              <a:ext uri="{FF2B5EF4-FFF2-40B4-BE49-F238E27FC236}">
                <a16:creationId xmlns:a16="http://schemas.microsoft.com/office/drawing/2014/main" id="{52383A30-E3B2-CBE3-2860-22620522A87E}"/>
              </a:ext>
            </a:extLst>
          </p:cNvPr>
          <p:cNvSpPr>
            <a:spLocks noGrp="1"/>
          </p:cNvSpPr>
          <p:nvPr>
            <p:ph type="subTitle" idx="1"/>
          </p:nvPr>
        </p:nvSpPr>
        <p:spPr>
          <a:xfrm>
            <a:off x="4481396" y="4089398"/>
            <a:ext cx="6987645" cy="1388534"/>
          </a:xfrm>
        </p:spPr>
        <p:txBody>
          <a:bodyPr>
            <a:normAutofit/>
          </a:bodyPr>
          <a:lstStyle/>
          <a:p>
            <a:r>
              <a:rPr lang="en-IN" sz="3200" dirty="0">
                <a:solidFill>
                  <a:schemeClr val="bg1"/>
                </a:solidFill>
                <a:latin typeface="Times New Roman" panose="02020603050405020304" pitchFamily="18" charset="0"/>
                <a:cs typeface="Times New Roman" panose="02020603050405020304" pitchFamily="18" charset="0"/>
              </a:rPr>
              <a:t>Smart monitoring system  </a:t>
            </a:r>
          </a:p>
        </p:txBody>
      </p:sp>
    </p:spTree>
    <p:extLst>
      <p:ext uri="{BB962C8B-B14F-4D97-AF65-F5344CB8AC3E}">
        <p14:creationId xmlns:p14="http://schemas.microsoft.com/office/powerpoint/2010/main" val="85006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3485-B941-A13B-8F4A-855E74A7E5D5}"/>
              </a:ext>
            </a:extLst>
          </p:cNvPr>
          <p:cNvSpPr>
            <a:spLocks noGrp="1"/>
          </p:cNvSpPr>
          <p:nvPr>
            <p:ph type="title"/>
          </p:nvPr>
        </p:nvSpPr>
        <p:spPr>
          <a:xfrm>
            <a:off x="1484312" y="685800"/>
            <a:ext cx="10018711" cy="991998"/>
          </a:xfrm>
        </p:spPr>
        <p:txBody>
          <a:bodyPr/>
          <a:lstStyle/>
          <a:p>
            <a:r>
              <a:rPr lang="en-IN" dirty="0">
                <a:latin typeface="Arial Black" panose="020B0A04020102020204" pitchFamily="34" charset="0"/>
              </a:rPr>
              <a:t>INTRODUCTION</a:t>
            </a:r>
          </a:p>
        </p:txBody>
      </p:sp>
      <p:sp>
        <p:nvSpPr>
          <p:cNvPr id="3" name="Text Placeholder 2">
            <a:extLst>
              <a:ext uri="{FF2B5EF4-FFF2-40B4-BE49-F238E27FC236}">
                <a16:creationId xmlns:a16="http://schemas.microsoft.com/office/drawing/2014/main" id="{70E2DD2A-4CB6-32A4-A7CE-B255816CA15F}"/>
              </a:ext>
            </a:extLst>
          </p:cNvPr>
          <p:cNvSpPr>
            <a:spLocks noGrp="1"/>
          </p:cNvSpPr>
          <p:nvPr>
            <p:ph type="body" idx="1"/>
          </p:nvPr>
        </p:nvSpPr>
        <p:spPr>
          <a:xfrm>
            <a:off x="1484312" y="1937857"/>
            <a:ext cx="10018713" cy="3853343"/>
          </a:xfrm>
        </p:spPr>
        <p:txBody>
          <a:bodyPr>
            <a:noAutofit/>
          </a:bodyPr>
          <a:lstStyle/>
          <a:p>
            <a:r>
              <a:rPr lang="en-US" sz="2800" dirty="0">
                <a:latin typeface="Times New Roman" panose="02020603050405020304" pitchFamily="18" charset="0"/>
                <a:cs typeface="Times New Roman" panose="02020603050405020304" pitchFamily="18" charset="0"/>
              </a:rPr>
              <a:t>The proposed IOT project is designed to analyze and alert the textile machine's on/off status. The thread on the textile machine will break frequently, that causes the machine to stand idle. In that case, workers will leave the machine idle for longer than 15 minutes, which reduce the production and increase electricity usage. The proposed sensor measure the buzzer light which is installed on machine to read intensity and record the machine's reading and alert the workers about the machine's status. Then the data is transmitted to web application or an mobile app application. The IOT is used to assemble, collect, format the data and this will allow us to evaluate employee performance and boost production in the industries.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4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3485-B941-A13B-8F4A-855E74A7E5D5}"/>
              </a:ext>
            </a:extLst>
          </p:cNvPr>
          <p:cNvSpPr>
            <a:spLocks noGrp="1"/>
          </p:cNvSpPr>
          <p:nvPr>
            <p:ph type="title"/>
          </p:nvPr>
        </p:nvSpPr>
        <p:spPr>
          <a:xfrm>
            <a:off x="1484312" y="685800"/>
            <a:ext cx="10018711" cy="991998"/>
          </a:xfrm>
        </p:spPr>
        <p:txBody>
          <a:bodyPr>
            <a:normAutofit/>
          </a:bodyPr>
          <a:lstStyle/>
          <a:p>
            <a:r>
              <a:rPr lang="en-US" sz="3600" u="sng" dirty="0">
                <a:latin typeface="Arial Black" panose="020B0A04020102020204" pitchFamily="34" charset="0"/>
              </a:rPr>
              <a:t>PROBLEMS FACED:</a:t>
            </a:r>
            <a:endParaRPr lang="en-IN" sz="3600" dirty="0">
              <a:latin typeface="Arial Black" panose="020B0A04020102020204" pitchFamily="34" charset="0"/>
            </a:endParaRPr>
          </a:p>
        </p:txBody>
      </p:sp>
      <p:sp>
        <p:nvSpPr>
          <p:cNvPr id="3" name="Text Placeholder 2">
            <a:extLst>
              <a:ext uri="{FF2B5EF4-FFF2-40B4-BE49-F238E27FC236}">
                <a16:creationId xmlns:a16="http://schemas.microsoft.com/office/drawing/2014/main" id="{70E2DD2A-4CB6-32A4-A7CE-B255816CA15F}"/>
              </a:ext>
            </a:extLst>
          </p:cNvPr>
          <p:cNvSpPr>
            <a:spLocks noGrp="1"/>
          </p:cNvSpPr>
          <p:nvPr>
            <p:ph type="body" idx="1"/>
          </p:nvPr>
        </p:nvSpPr>
        <p:spPr>
          <a:xfrm>
            <a:off x="1484312" y="1426128"/>
            <a:ext cx="10018713" cy="3853343"/>
          </a:xfrm>
        </p:spPr>
        <p:txBody>
          <a:bodyPr>
            <a:normAutofit/>
          </a:bodyPr>
          <a:lstStyle/>
          <a:p>
            <a:pPr algn="l"/>
            <a:r>
              <a:rPr lang="en-US" sz="2800" dirty="0">
                <a:latin typeface="Times New Roman" panose="02020603050405020304" pitchFamily="18" charset="0"/>
                <a:cs typeface="Times New Roman" panose="02020603050405020304" pitchFamily="18" charset="0"/>
              </a:rPr>
              <a:t>There are many machines involved in the process of converting big cotton bundles and threads, to smaller threads which includes machine such as Guarding, Simplex, and RSP. These machines frequently experience cutting of thread, which stops the machine's production. When workers fail to notice the machine's cutoff, the machine may remain idle for ten to fifteen minutes, which ultimately leads to decrease in production and increase in electricity use</a:t>
            </a:r>
            <a:r>
              <a:rPr lang="en-US" sz="24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81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1A3FEC-4ED3-9448-0BFD-FDF7E29B862B}"/>
              </a:ext>
            </a:extLst>
          </p:cNvPr>
          <p:cNvSpPr>
            <a:spLocks noGrp="1"/>
          </p:cNvSpPr>
          <p:nvPr>
            <p:ph type="title"/>
          </p:nvPr>
        </p:nvSpPr>
        <p:spPr/>
        <p:txBody>
          <a:bodyPr/>
          <a:lstStyle/>
          <a:p>
            <a:r>
              <a:rPr lang="en-US" sz="3600" dirty="0">
                <a:latin typeface="Arial Black" panose="020B0A04020102020204" pitchFamily="34" charset="0"/>
                <a:cs typeface="Times New Roman" panose="02020603050405020304" pitchFamily="18" charset="0"/>
              </a:rPr>
              <a:t>SOLUTION FORMULATED:</a:t>
            </a:r>
            <a:br>
              <a:rPr lang="en-US" dirty="0"/>
            </a:br>
            <a:endParaRPr lang="en-IN" dirty="0"/>
          </a:p>
        </p:txBody>
      </p:sp>
      <p:sp>
        <p:nvSpPr>
          <p:cNvPr id="7" name="Content Placeholder 6">
            <a:extLst>
              <a:ext uri="{FF2B5EF4-FFF2-40B4-BE49-F238E27FC236}">
                <a16:creationId xmlns:a16="http://schemas.microsoft.com/office/drawing/2014/main" id="{B88F7509-80CB-F14F-F056-AA6584495575}"/>
              </a:ext>
            </a:extLst>
          </p:cNvPr>
          <p:cNvSpPr>
            <a:spLocks noGrp="1"/>
          </p:cNvSpPr>
          <p:nvPr>
            <p:ph idx="1"/>
          </p:nvPr>
        </p:nvSpPr>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The main initiative is set up to address the issue in a way that the sensors(BH 1750) could anticipate the brightness of the buzzer, which is installed in each machine and glows when it is off. It would be simple to analyze worker's performance and output by measuring the light intensity and calculating the overall amount of time the machine has been idle. At the same time the sensors could send alert signals to the workers about machine idle time. The proposed results is to increase in production and decrease in electricity use. The data is extracted to the mobile application or the developed web page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96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1211D2-5C76-CDD9-B771-E47A2CBBBB63}"/>
              </a:ext>
            </a:extLst>
          </p:cNvPr>
          <p:cNvSpPr>
            <a:spLocks noGrp="1"/>
          </p:cNvSpPr>
          <p:nvPr>
            <p:ph type="title"/>
          </p:nvPr>
        </p:nvSpPr>
        <p:spPr/>
        <p:txBody>
          <a:bodyPr/>
          <a:lstStyle/>
          <a:p>
            <a:endParaRPr lang="en-IN"/>
          </a:p>
        </p:txBody>
      </p:sp>
      <p:pic>
        <p:nvPicPr>
          <p:cNvPr id="10" name="Picture 9">
            <a:extLst>
              <a:ext uri="{FF2B5EF4-FFF2-40B4-BE49-F238E27FC236}">
                <a16:creationId xmlns:a16="http://schemas.microsoft.com/office/drawing/2014/main" id="{464EE68A-6A59-B6C9-4AA2-70D8586C1A82}"/>
              </a:ext>
            </a:extLst>
          </p:cNvPr>
          <p:cNvPicPr>
            <a:picLocks noChangeAspect="1"/>
          </p:cNvPicPr>
          <p:nvPr/>
        </p:nvPicPr>
        <p:blipFill>
          <a:blip r:embed="rId2"/>
          <a:stretch>
            <a:fillRect/>
          </a:stretch>
        </p:blipFill>
        <p:spPr>
          <a:xfrm>
            <a:off x="0" y="-22412"/>
            <a:ext cx="51435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a:extLst>
              <a:ext uri="{FF2B5EF4-FFF2-40B4-BE49-F238E27FC236}">
                <a16:creationId xmlns:a16="http://schemas.microsoft.com/office/drawing/2014/main" id="{E4DD4967-D2DB-84A6-CD10-126923724972}"/>
              </a:ext>
            </a:extLst>
          </p:cNvPr>
          <p:cNvPicPr>
            <a:picLocks noChangeAspect="1"/>
          </p:cNvPicPr>
          <p:nvPr/>
        </p:nvPicPr>
        <p:blipFill>
          <a:blip r:embed="rId3"/>
          <a:stretch>
            <a:fillRect/>
          </a:stretch>
        </p:blipFill>
        <p:spPr>
          <a:xfrm>
            <a:off x="5143500" y="-42794"/>
            <a:ext cx="7048500"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3844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40CA-4DE3-9BDC-B3BC-DF2F26DDAA08}"/>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3CB075A9-36D5-4945-FB60-F30A239826DB}"/>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20430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FE68-7FF2-BD20-CA9F-00ABE893B07B}"/>
              </a:ext>
            </a:extLst>
          </p:cNvPr>
          <p:cNvSpPr>
            <a:spLocks noGrp="1"/>
          </p:cNvSpPr>
          <p:nvPr>
            <p:ph type="title"/>
          </p:nvPr>
        </p:nvSpPr>
        <p:spPr>
          <a:xfrm>
            <a:off x="1484311" y="685801"/>
            <a:ext cx="10018713" cy="958442"/>
          </a:xfrm>
        </p:spPr>
        <p:txBody>
          <a:bodyPr>
            <a:normAutofit fontScale="90000"/>
          </a:bodyPr>
          <a:lstStyle/>
          <a:p>
            <a:r>
              <a:rPr lang="en-US" dirty="0">
                <a:latin typeface="Arial Black" panose="020B0A04020102020204" pitchFamily="34" charset="0"/>
              </a:rPr>
              <a:t>COMPONENTS USED IN THE PROJECT</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B254DA3-5161-FD55-9792-5F1263E3301C}"/>
              </a:ext>
            </a:extLst>
          </p:cNvPr>
          <p:cNvSpPr>
            <a:spLocks noGrp="1"/>
          </p:cNvSpPr>
          <p:nvPr>
            <p:ph idx="1"/>
          </p:nvPr>
        </p:nvSpPr>
        <p:spPr>
          <a:xfrm>
            <a:off x="1484310" y="1644243"/>
            <a:ext cx="10018713" cy="4527956"/>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LED DISPLAY -used to display the fluctuations in readings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BREAD BOARD-acts as an intermediate in the building of circuit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ARDUINO UNO BOARD- Used for storing the code in the board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ESP32-acts as a WIFI or Bluetooth source for the circuit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BH1750- It is a light intensity sensor which records  the lighting of the surroundings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Jumper Wires for connecting are used as well</a:t>
            </a:r>
          </a:p>
          <a:p>
            <a:pPr>
              <a:buFont typeface="Wingdings" panose="05000000000000000000" pitchFamily="2" charset="2"/>
              <a:buChar char="Ø"/>
            </a:pPr>
            <a:endParaRPr lang="en-US" dirty="0"/>
          </a:p>
          <a:p>
            <a:pPr marL="0" indent="0">
              <a:buNone/>
            </a:pPr>
            <a:endParaRPr lang="en-IN" dirty="0"/>
          </a:p>
        </p:txBody>
      </p:sp>
    </p:spTree>
    <p:extLst>
      <p:ext uri="{BB962C8B-B14F-4D97-AF65-F5344CB8AC3E}">
        <p14:creationId xmlns:p14="http://schemas.microsoft.com/office/powerpoint/2010/main" val="3378210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6371-017C-348B-56AF-7FD87BA7B727}"/>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E127DB32-C531-43B9-D69F-BF29B26925B1}"/>
              </a:ext>
            </a:extLst>
          </p:cNvPr>
          <p:cNvPicPr>
            <a:picLocks noGrp="1" noChangeAspect="1"/>
          </p:cNvPicPr>
          <p:nvPr>
            <p:ph idx="1"/>
          </p:nvPr>
        </p:nvPicPr>
        <p:blipFill>
          <a:blip r:embed="rId2"/>
          <a:stretch>
            <a:fillRect/>
          </a:stretch>
        </p:blipFill>
        <p:spPr>
          <a:xfrm>
            <a:off x="0" y="-2"/>
            <a:ext cx="12158430" cy="6858002"/>
          </a:xfrm>
        </p:spPr>
      </p:pic>
    </p:spTree>
    <p:extLst>
      <p:ext uri="{BB962C8B-B14F-4D97-AF65-F5344CB8AC3E}">
        <p14:creationId xmlns:p14="http://schemas.microsoft.com/office/powerpoint/2010/main" val="228297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72C1-44BC-2FAF-D71E-70052D436C0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951D3BE-EA66-8327-956F-DCDE2524EF98}"/>
              </a:ext>
            </a:extLst>
          </p:cNvPr>
          <p:cNvPicPr>
            <a:picLocks noGrp="1" noChangeAspect="1"/>
          </p:cNvPicPr>
          <p:nvPr>
            <p:ph idx="1"/>
          </p:nvPr>
        </p:nvPicPr>
        <p:blipFill rotWithShape="1">
          <a:blip r:embed="rId2"/>
          <a:srcRect l="42098" t="35000" r="7433" b="15714"/>
          <a:stretch/>
        </p:blipFill>
        <p:spPr>
          <a:xfrm>
            <a:off x="-1" y="0"/>
            <a:ext cx="12199535" cy="6858000"/>
          </a:xfrm>
        </p:spPr>
      </p:pic>
    </p:spTree>
    <p:extLst>
      <p:ext uri="{BB962C8B-B14F-4D97-AF65-F5344CB8AC3E}">
        <p14:creationId xmlns:p14="http://schemas.microsoft.com/office/powerpoint/2010/main" val="1747573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169</TotalTime>
  <Words>409</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Corbel</vt:lpstr>
      <vt:lpstr>Times New Roman</vt:lpstr>
      <vt:lpstr>Wingdings</vt:lpstr>
      <vt:lpstr>Parallax</vt:lpstr>
      <vt:lpstr>IOT PROJECT ON TEXTILE INDUSTRY </vt:lpstr>
      <vt:lpstr>INTRODUCTION</vt:lpstr>
      <vt:lpstr>PROBLEMS FACED:</vt:lpstr>
      <vt:lpstr>SOLUTION FORMULATED: </vt:lpstr>
      <vt:lpstr>PowerPoint Presentation</vt:lpstr>
      <vt:lpstr>PowerPoint Presentation</vt:lpstr>
      <vt:lpstr>COMPONENTS USED IN THE PROJECT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PROJECT FOR TEXTILE INDUSTRY</dc:title>
  <dc:creator>S Thanushri</dc:creator>
  <cp:lastModifiedBy>navaneeth G.A</cp:lastModifiedBy>
  <cp:revision>9</cp:revision>
  <dcterms:created xsi:type="dcterms:W3CDTF">2023-04-02T11:48:16Z</dcterms:created>
  <dcterms:modified xsi:type="dcterms:W3CDTF">2023-04-19T04:24:27Z</dcterms:modified>
</cp:coreProperties>
</file>