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2A88E-C516-4F7D-89B1-9F94437F21C8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0875B-53CC-4B49-91B5-1E95A033A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2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a4c4044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a4c4044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a4c4044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a4c4044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E45DB-2CCB-DAB2-2F19-F46545F2D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ED1C75-2022-B5AC-1318-382B350B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7AE8A-D84E-6E36-7A29-20D78E70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D6FA9E-B359-7CDD-07CB-C316D3D2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5DD7D0-4A23-CC94-21E5-8FBFCD45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28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6E50E-7302-5C70-0B9E-0C353A1E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E772C4-C2C0-E64E-47E2-81206D394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6A8B24-71CD-CDD6-E9C1-C4CDAB8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17F2DE-EF32-C4D1-71D3-C8F23F81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2CDFB-3869-3426-8140-47BD840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676825-BA77-FB30-2D58-66723C7F8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BE8D98-6094-01A1-21DB-81125306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7D07-721E-72CF-A34B-63498AF1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51FA3-B6EE-CC76-4BBE-C0217250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2C658-9AD0-6443-40DA-C4DBB472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10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0212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D228F-4CB7-6922-BC26-D92A62AA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82A7C-E529-BF9A-CA27-8217B111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7D008E-11A7-0E27-C327-548F9D72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3C4B7-5F8C-8308-CC81-AC4F73E1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8E00B-9A1D-1AA4-F340-9163EC45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12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575F4-4FB9-FE2F-677A-457EEE62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89A19C-D98D-DF9C-ED83-162455EE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2256D-5420-397E-6156-FFC1C455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CC238-AB22-AD1B-89B6-41585A54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D4C2C-3285-77DF-8E1B-7EA3984F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0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7F001-A84A-02A4-3C58-D7C7B39A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F5E379-86AB-C2A1-ABED-B7A577EFA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D20C80-6EF9-AFC0-852E-08441DAE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0471D-65B0-D8DC-B567-557E05C2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5D16FB-D59F-96C9-A0F6-3DA0EE47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CF5066-2B12-6FBD-7AFD-158A8F08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7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B2237-1EF9-3546-08EA-E1DC9C14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4B1A4A-47E3-6FB1-E4E4-4AFACC77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5AE5A3-A371-1C0E-4751-DB7DE492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B1E84A-F7C0-5BF2-93C4-153BB3225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8803D8-0F1E-656B-DAF8-83B4E65B5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9161EA-A220-063E-4832-1767F1A1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0AA436-F52A-1533-9493-AA6D7022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07D85A-47F5-4892-780F-AF82CE17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26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04001-D4A5-E517-B672-DB23DCD1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7334AC-05D7-1CF2-E26C-9C69D066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F672EB-8D64-6C7D-D31D-DD0D66E1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2AA138-ED9A-058E-C9DF-16B5A552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C251FF-4926-0154-082A-6592758F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63446D-5727-11BE-F5F0-82F3E96A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76F74D-7C80-E641-5372-6328F0C6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37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EE14C-B3E9-0820-6BAA-4BCED66C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8A41C-E1D4-B8BF-4197-0E1ACEB5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3ED385-B017-CFAF-85BF-7BBB0AC6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8F9DD-0B01-39B1-A4F3-E9FA81AA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579DF-C5CC-A8B0-C703-39812C21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F1E3C3-0D05-9259-3367-80710B13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10DA9-EF62-B7A5-C27B-C2A7C531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590E23-3C46-5ADB-85A2-A20CD2065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02A240-E84C-52A6-6635-E4F2675A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275748-1681-E5CA-61C4-17932AD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241A0B-8FF3-C247-3999-43643D34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EC6566-18E5-B40A-2490-2C56DAAE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9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570F0-5DB0-9647-785B-4B93431B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16FA6-E7F1-EC38-2CBB-2B67AF3B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46FE6-E160-4CC5-9C87-B75462923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8C12-40DC-408A-8245-85A531EA66E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C547CB-798B-45EF-AF14-4AC67EAF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E9961-56AA-097E-1369-FBF31444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909E-0CE3-4CC0-A847-88825A481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68745C-92CF-6688-3730-06C91D4F3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811"/>
            <a:ext cx="12192000" cy="8073813"/>
          </a:xfrm>
          <a:prstGeom prst="rect">
            <a:avLst/>
          </a:prstGeom>
          <a:effectLst/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133000"/>
            <a:ext cx="11360800" cy="204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The dungeon cat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52113" y="6229422"/>
            <a:ext cx="3086000" cy="81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ru" dirty="0">
                <a:solidFill>
                  <a:schemeClr val="bg1"/>
                </a:solidFill>
              </a:rPr>
              <a:t>Омск 202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ru" dirty="0">
                <a:solidFill>
                  <a:schemeClr val="bg1"/>
                </a:solidFill>
              </a:rPr>
              <a:t>	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8415600" y="6062722"/>
            <a:ext cx="3360800" cy="81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algn="l">
              <a:spcBef>
                <a:spcPts val="0"/>
              </a:spcBef>
            </a:pPr>
            <a:r>
              <a:rPr lang="ru" dirty="0">
                <a:solidFill>
                  <a:schemeClr val="bg1"/>
                </a:solidFill>
              </a:rPr>
              <a:t>Рогачев Владимир</a:t>
            </a:r>
            <a:endParaRPr lang="ru-RU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ru-RU" dirty="0" err="1">
                <a:solidFill>
                  <a:schemeClr val="bg1"/>
                </a:solidFill>
              </a:rPr>
              <a:t>Лутс</a:t>
            </a:r>
            <a:r>
              <a:rPr lang="ru-RU" dirty="0">
                <a:solidFill>
                  <a:schemeClr val="bg1"/>
                </a:solidFill>
              </a:rPr>
              <a:t> Семён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12" y="129534"/>
            <a:ext cx="5753801" cy="131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113" y="-57811"/>
            <a:ext cx="4467165" cy="141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6AA86-3398-2B33-BBD0-166D7D6E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BEFACE-7725-328F-DE71-89FA5BD10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2978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/>
              <a:t>Характеристики проекта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dirty="0"/>
              <a:t>Количество строчек кода – 791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dirty="0"/>
              <a:t>Библиотеки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pygame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random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а также 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sys 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и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os</a:t>
            </a:r>
            <a:endParaRPr lang="en-US" dirty="0"/>
          </a:p>
        </p:txBody>
      </p:sp>
      <p:graphicFrame>
        <p:nvGraphicFramePr>
          <p:cNvPr id="2" name="Объект 3">
            <a:extLst>
              <a:ext uri="{FF2B5EF4-FFF2-40B4-BE49-F238E27FC236}">
                <a16:creationId xmlns:a16="http://schemas.microsoft.com/office/drawing/2014/main" id="{BA7ACBD7-ACFF-A866-1474-2D7F959DC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362648"/>
              </p:ext>
            </p:extLst>
          </p:nvPr>
        </p:nvGraphicFramePr>
        <p:xfrm>
          <a:off x="415600" y="3429000"/>
          <a:ext cx="8578187" cy="2285618"/>
        </p:xfrm>
        <a:graphic>
          <a:graphicData uri="http://schemas.openxmlformats.org/drawingml/2006/table">
            <a:tbl>
              <a:tblPr/>
              <a:tblGrid>
                <a:gridCol w="848967">
                  <a:extLst>
                    <a:ext uri="{9D8B030D-6E8A-4147-A177-3AD203B41FA5}">
                      <a16:colId xmlns:a16="http://schemas.microsoft.com/office/drawing/2014/main" val="2750208216"/>
                    </a:ext>
                  </a:extLst>
                </a:gridCol>
                <a:gridCol w="984310">
                  <a:extLst>
                    <a:ext uri="{9D8B030D-6E8A-4147-A177-3AD203B41FA5}">
                      <a16:colId xmlns:a16="http://schemas.microsoft.com/office/drawing/2014/main" val="2813572069"/>
                    </a:ext>
                  </a:extLst>
                </a:gridCol>
                <a:gridCol w="1058133">
                  <a:extLst>
                    <a:ext uri="{9D8B030D-6E8A-4147-A177-3AD203B41FA5}">
                      <a16:colId xmlns:a16="http://schemas.microsoft.com/office/drawing/2014/main" val="2161000075"/>
                    </a:ext>
                  </a:extLst>
                </a:gridCol>
                <a:gridCol w="873575">
                  <a:extLst>
                    <a:ext uri="{9D8B030D-6E8A-4147-A177-3AD203B41FA5}">
                      <a16:colId xmlns:a16="http://schemas.microsoft.com/office/drawing/2014/main" val="1476173665"/>
                    </a:ext>
                  </a:extLst>
                </a:gridCol>
                <a:gridCol w="861271">
                  <a:extLst>
                    <a:ext uri="{9D8B030D-6E8A-4147-A177-3AD203B41FA5}">
                      <a16:colId xmlns:a16="http://schemas.microsoft.com/office/drawing/2014/main" val="959139106"/>
                    </a:ext>
                  </a:extLst>
                </a:gridCol>
                <a:gridCol w="664409">
                  <a:extLst>
                    <a:ext uri="{9D8B030D-6E8A-4147-A177-3AD203B41FA5}">
                      <a16:colId xmlns:a16="http://schemas.microsoft.com/office/drawing/2014/main" val="245325603"/>
                    </a:ext>
                  </a:extLst>
                </a:gridCol>
                <a:gridCol w="1021222">
                  <a:extLst>
                    <a:ext uri="{9D8B030D-6E8A-4147-A177-3AD203B41FA5}">
                      <a16:colId xmlns:a16="http://schemas.microsoft.com/office/drawing/2014/main" val="827727947"/>
                    </a:ext>
                  </a:extLst>
                </a:gridCol>
                <a:gridCol w="1021222">
                  <a:extLst>
                    <a:ext uri="{9D8B030D-6E8A-4147-A177-3AD203B41FA5}">
                      <a16:colId xmlns:a16="http://schemas.microsoft.com/office/drawing/2014/main" val="1111912327"/>
                    </a:ext>
                  </a:extLst>
                </a:gridCol>
                <a:gridCol w="1245078">
                  <a:extLst>
                    <a:ext uri="{9D8B030D-6E8A-4147-A177-3AD203B41FA5}">
                      <a16:colId xmlns:a16="http://schemas.microsoft.com/office/drawing/2014/main" val="3070671304"/>
                    </a:ext>
                  </a:extLst>
                </a:gridCol>
              </a:tblGrid>
              <a:tr h="759710">
                <a:tc gridSpan="9">
                  <a:txBody>
                    <a:bodyPr/>
                    <a:lstStyle/>
                    <a:p>
                      <a:pPr algn="ctr" rtl="0" fontAlgn="ctr"/>
                      <a:r>
                        <a:rPr lang="ru-RU" b="1" dirty="0">
                          <a:effectLst/>
                          <a:latin typeface="Arial" panose="020B0604020202020204" pitchFamily="34" charset="0"/>
                        </a:rPr>
                        <a:t>Технологии</a:t>
                      </a:r>
                    </a:p>
                  </a:txBody>
                  <a:tcPr marL="28575" marR="28575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73403"/>
                  </a:ext>
                </a:extLst>
              </a:tr>
              <a:tr h="11114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b="1">
                          <a:effectLst/>
                          <a:latin typeface="Arial" panose="020B0604020202020204" pitchFamily="34" charset="0"/>
                        </a:rPr>
                        <a:t>requirements.txt</a:t>
                      </a:r>
                    </a:p>
                  </a:txBody>
                  <a:tcPr marL="28575" marR="28575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b="1">
                          <a:effectLst/>
                          <a:latin typeface="Arial" panose="020B0604020202020204" pitchFamily="34" charset="0"/>
                        </a:rPr>
                        <a:t>Стартовое окно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b="1">
                          <a:effectLst/>
                          <a:latin typeface="Arial" panose="020B0604020202020204" pitchFamily="34" charset="0"/>
                        </a:rPr>
                        <a:t>Финальное окно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b="1">
                          <a:effectLst/>
                          <a:latin typeface="Arial" panose="020B0604020202020204" pitchFamily="34" charset="0"/>
                        </a:rPr>
                        <a:t>Подсчет результатов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b="1">
                          <a:effectLst/>
                          <a:latin typeface="Arial" panose="020B0604020202020204" pitchFamily="34" charset="0"/>
                        </a:rPr>
                        <a:t>Спрайты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b="1">
                          <a:effectLst/>
                          <a:latin typeface="Arial" panose="020B0604020202020204" pitchFamily="34" charset="0"/>
                        </a:rPr>
                        <a:t>collide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b="1">
                          <a:effectLst/>
                          <a:latin typeface="Arial" panose="020B0604020202020204" pitchFamily="34" charset="0"/>
                        </a:rPr>
                        <a:t>Анимация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b="1" dirty="0">
                          <a:effectLst/>
                          <a:latin typeface="Arial" panose="020B0604020202020204" pitchFamily="34" charset="0"/>
                        </a:rPr>
                        <a:t>Несколько уровней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b="1" dirty="0">
                          <a:effectLst/>
                          <a:latin typeface="Arial" panose="020B0604020202020204" pitchFamily="34" charset="0"/>
                        </a:rPr>
                        <a:t>Хранение данных (</a:t>
                      </a:r>
                      <a:r>
                        <a:rPr lang="ru-RU" b="1" dirty="0" err="1">
                          <a:effectLst/>
                          <a:latin typeface="Arial" panose="020B0604020202020204" pitchFamily="34" charset="0"/>
                        </a:rPr>
                        <a:t>txt</a:t>
                      </a:r>
                      <a:r>
                        <a:rPr lang="ru-RU" b="1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b="1" dirty="0" err="1">
                          <a:effectLst/>
                          <a:latin typeface="Arial" panose="020B0604020202020204" pitchFamily="34" charset="0"/>
                        </a:rPr>
                        <a:t>csv</a:t>
                      </a:r>
                      <a:r>
                        <a:rPr lang="ru-RU" b="1" dirty="0">
                          <a:effectLst/>
                          <a:latin typeface="Arial" panose="020B0604020202020204" pitchFamily="34" charset="0"/>
                        </a:rPr>
                        <a:t> или БД)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634242"/>
                  </a:ext>
                </a:extLst>
              </a:tr>
              <a:tr h="414443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947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dirty="0"/>
              <a:t>Использованные источники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189" algn="just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Учебник Яндекс Лицея</a:t>
            </a:r>
            <a:endParaRPr lang="ru-RU" dirty="0">
              <a:highlight>
                <a:srgbClr val="FFFFFF"/>
              </a:highlight>
              <a:ea typeface="Times New Roman" panose="02020603050405020304" pitchFamily="18" charset="0"/>
            </a:endParaRPr>
          </a:p>
          <a:p>
            <a:pPr marL="457189" algn="just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Документация библиотеки PyQt5</a:t>
            </a:r>
          </a:p>
          <a:p>
            <a:pPr marL="457189" algn="just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Сайт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Stackoverflow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</a:endParaRPr>
          </a:p>
          <a:p>
            <a:pPr marL="457189" algn="just">
              <a:lnSpc>
                <a:spcPct val="150000"/>
              </a:lnSpc>
              <a:buFont typeface="+mj-lt"/>
              <a:buAutoNum type="arabicParenR"/>
            </a:pPr>
            <a:r>
              <a:rPr lang="ru-RU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Видеоролики с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Youtube</a:t>
            </a:r>
            <a:endParaRPr lang="ru-RU" u="none" strike="noStrike" dirty="0">
              <a:effectLst/>
              <a:highlight>
                <a:srgbClr val="FFFFFF"/>
              </a:highlight>
              <a:ea typeface="Times New Roman" panose="02020603050405020304" pitchFamily="18" charset="0"/>
            </a:endParaRPr>
          </a:p>
          <a:p>
            <a:pPr marL="457189" algn="just">
              <a:lnSpc>
                <a:spcPct val="150000"/>
              </a:lnSpc>
              <a:buFont typeface="+mj-lt"/>
              <a:buAutoNum type="arabicParenR"/>
            </a:pPr>
            <a:endParaRPr lang="ru-RU" sz="2400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</Words>
  <Application>Microsoft Office PowerPoint</Application>
  <PresentationFormat>Широкоэкранный</PresentationFormat>
  <Paragraphs>31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The dungeon cat</vt:lpstr>
      <vt:lpstr>Презентация PowerPoint</vt:lpstr>
      <vt:lpstr>Характеристики проекта</vt:lpstr>
      <vt:lpstr>Использованные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dungeon cat</dc:title>
  <dc:creator>rogachyowv .</dc:creator>
  <cp:lastModifiedBy>rogachyowv .</cp:lastModifiedBy>
  <cp:revision>1</cp:revision>
  <dcterms:created xsi:type="dcterms:W3CDTF">2024-02-16T16:01:36Z</dcterms:created>
  <dcterms:modified xsi:type="dcterms:W3CDTF">2024-02-16T16:23:48Z</dcterms:modified>
</cp:coreProperties>
</file>