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8"/>
  </p:notesMasterIdLst>
  <p:handoutMasterIdLst>
    <p:handoutMasterId r:id="rId9"/>
  </p:handout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53E9AE9-F7CF-3DD2-DC51-FDA24059B2B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square" lIns="78903" tIns="39452" rIns="78903" bIns="39452" anchorCtr="0" compatLnSpc="0">
            <a:noAutofit/>
          </a:bodyPr>
          <a:lstStyle/>
          <a:p>
            <a:pPr hangingPunct="0">
              <a:defRPr sz="1400"/>
            </a:pPr>
            <a:endParaRPr lang="ru-RU" sz="12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08D40E-668F-C352-6F44-211D2A407ED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square" lIns="78903" tIns="39452" rIns="78903" bIns="39452" anchorCtr="0" compatLnSpc="0">
            <a:noAutofit/>
          </a:bodyPr>
          <a:lstStyle/>
          <a:p>
            <a:pPr algn="r" hangingPunct="0">
              <a:defRPr sz="1400"/>
            </a:pPr>
            <a:endParaRPr lang="ru-RU" sz="12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F7B113-56ED-E5D6-F2E4-A1E6AFFA919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square" lIns="78903" tIns="39452" rIns="78903" bIns="39452" anchor="b" anchorCtr="0" compatLnSpc="0">
            <a:noAutofit/>
          </a:bodyPr>
          <a:lstStyle/>
          <a:p>
            <a:pPr hangingPunct="0">
              <a:defRPr sz="1400"/>
            </a:pPr>
            <a:endParaRPr lang="ru-RU" sz="12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B3ECEC-134C-2EA6-8EAD-AA85F17BAB1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square" lIns="78903" tIns="39452" rIns="78903" bIns="39452" anchor="b" anchorCtr="0" compatLnSpc="0">
            <a:noAutofit/>
          </a:bodyPr>
          <a:lstStyle/>
          <a:p>
            <a:pPr algn="r" hangingPunct="0">
              <a:defRPr sz="1400"/>
            </a:pPr>
            <a:fld id="{AFCA76AF-4823-4C7E-92F9-A40A283BD010}" type="slidenum">
              <a:t>‹#›</a:t>
            </a:fld>
            <a:endParaRPr lang="ru-RU" sz="12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05118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E3E401F-3A83-6D5A-2D85-08409F51F4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3507711-74B8-5F43-5FB4-8E43CAD04D4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>
            <a:extLst>
              <a:ext uri="{FF2B5EF4-FFF2-40B4-BE49-F238E27FC236}">
                <a16:creationId xmlns:a16="http://schemas.microsoft.com/office/drawing/2014/main" id="{81FBE82B-2EE9-6369-907E-61CC6FAC2F6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AE77A7-3EA2-8795-B9BD-FE0EDB61BB5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57089D-2EE7-7E29-927D-74985A33954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2CD17E-218F-9083-06BC-B10EF92FB4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852F048-8BDB-4D36-A14E-4A23AA0BC51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174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ru-RU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EED659-0038-16BB-EDD4-5CE1D2D76D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EA813FB-6A34-41B6-8DCB-413B8AEB72D7}" type="slidenum">
              <a:t>1</a:t>
            </a:fld>
            <a:endParaRPr lang="ru-RU"/>
          </a:p>
        </p:txBody>
      </p:sp>
      <p:sp>
        <p:nvSpPr>
          <p:cNvPr id="2" name="Google Shape;51;p:notes">
            <a:extLst>
              <a:ext uri="{FF2B5EF4-FFF2-40B4-BE49-F238E27FC236}">
                <a16:creationId xmlns:a16="http://schemas.microsoft.com/office/drawing/2014/main" id="{83D0AE7C-81D5-1908-23BB-59876D2D36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Google Shape;52;p:notes">
            <a:extLst>
              <a:ext uri="{FF2B5EF4-FFF2-40B4-BE49-F238E27FC236}">
                <a16:creationId xmlns:a16="http://schemas.microsoft.com/office/drawing/2014/main" id="{F5F2FAB2-8251-60DD-CB3E-185D00DE30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vert="horz" wrap="square" lIns="91440" tIns="91440" rIns="91440" bIns="91440" anchor="t">
            <a:no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D852E9-8BF0-CE46-2D1A-41AE282282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AC8FD4E-E97E-47F7-9EE9-4E78C8B99758}" type="slidenum">
              <a:t>2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658DE79-1234-E929-A037-A94D2072E9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307531E-BADB-946E-112A-0F3F62D0CCF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38A710-24AC-86D1-F6A3-D5DEADF1EB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0E102BD-C8FF-4097-8AF4-44F693E99508}" type="slidenum">
              <a:t>3</a:t>
            </a:fld>
            <a:endParaRPr lang="ru-RU"/>
          </a:p>
        </p:txBody>
      </p:sp>
      <p:sp>
        <p:nvSpPr>
          <p:cNvPr id="2" name="Google Shape;66;g18a4c404413_0_6:notes">
            <a:extLst>
              <a:ext uri="{FF2B5EF4-FFF2-40B4-BE49-F238E27FC236}">
                <a16:creationId xmlns:a16="http://schemas.microsoft.com/office/drawing/2014/main" id="{F90BDA15-455C-C912-84DD-79BF41D1FD0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Google Shape;67;g18a4c404413_0_6:notes">
            <a:extLst>
              <a:ext uri="{FF2B5EF4-FFF2-40B4-BE49-F238E27FC236}">
                <a16:creationId xmlns:a16="http://schemas.microsoft.com/office/drawing/2014/main" id="{7AC4E80B-41C8-D7E9-F552-FF207C034F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vert="horz" wrap="square" lIns="91440" tIns="91440" rIns="91440" bIns="91440" anchor="t">
            <a:no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FA8540-2658-4242-CB25-0A644C384FC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E7A478D-D5E8-4E6A-84E2-0F7F2B8AF193}" type="slidenum">
              <a:t>4</a:t>
            </a:fld>
            <a:endParaRPr lang="ru-RU"/>
          </a:p>
        </p:txBody>
      </p:sp>
      <p:sp>
        <p:nvSpPr>
          <p:cNvPr id="2" name="Google Shape;72;g18a4c404413_0_11:notes">
            <a:extLst>
              <a:ext uri="{FF2B5EF4-FFF2-40B4-BE49-F238E27FC236}">
                <a16:creationId xmlns:a16="http://schemas.microsoft.com/office/drawing/2014/main" id="{91743D29-71AA-8966-B322-33FEE4CC5F6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Google Shape;73;g18a4c404413_0_11:notes">
            <a:extLst>
              <a:ext uri="{FF2B5EF4-FFF2-40B4-BE49-F238E27FC236}">
                <a16:creationId xmlns:a16="http://schemas.microsoft.com/office/drawing/2014/main" id="{1D728139-82A9-4431-FBB5-F4F2F0CC28A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vert="horz" wrap="square" lIns="91440" tIns="91440" rIns="91440" bIns="91440" anchor="t">
            <a:no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ABC3D-2F0A-76F4-6A65-4D2D78C5D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B3E78B-60AF-CA41-8E83-BEC198CF7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A6C6F3-E972-9644-DF2E-8CB6CC65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8A9CC3-1C48-E062-6421-05D24B1E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38FCE2-E7D1-E539-FC12-F3BEE2B1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A9728B-D3C5-4BE0-B860-EFCAF407670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48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69DCC-DA90-108D-46B8-656AE363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48497F-5A27-253B-23B9-A70F25859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01EC2C-8316-278A-B279-C4F9C28ED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58B445-1663-CA2E-68E3-73DA500D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AF422E-8884-FF8D-CA0E-6AB8EAC1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367995-A732-4849-9A27-3FD283FF670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E928083-AC29-3CB2-CCDE-A7A809ABF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1122363"/>
            <a:ext cx="2743200" cy="445928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D7F6B1-BF5E-D7AF-6CBF-03F3968E6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1122363"/>
            <a:ext cx="8077200" cy="445928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221715-1245-068B-BA2A-854DAAF5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399011-F201-3EE5-96A2-97D3A8A9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7F2C00-BFA9-6571-D320-EECC403F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206CE1-5D94-4804-BB6C-668966B533B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519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A5515-AFB6-178F-F091-42E78FF0F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C31D11-BAC2-3E47-568E-9466C7F3B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357DA3-E06E-53A2-3CD2-551B5752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BA03FC-20D3-ACB6-EE92-7C923A28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CE8D5A-CB34-52F2-FD7B-7457E049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BFAAD1-CB02-483D-8518-B18910E659B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048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25B97-D7AE-66C6-93B1-34D5AB25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5BE939-86E2-B1BA-117E-B0FA32DA8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55C31B-CBC7-F8C6-4102-D585359D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4E69B2-BC1F-D305-D73A-7A01A523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F4AD14-5D62-E601-2E1F-E8F9B717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605E87-B13D-41DD-8F19-C5218C6DBC5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839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4AC41-7EE7-5509-851D-59ED6C43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F1C015-8712-0F7C-5E9C-F6D406D0C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50C536-8543-B730-D8F9-7F90948D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5D7258-A87E-908E-28FF-B50D9FFF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BA66DE-E11A-75F4-F3A4-67CFB2E2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C478C3-59C9-46DD-AC6C-42986E69C29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569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7FAA1-BE4C-5B4C-E532-DAE11E60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B0F682-1F1B-C5EA-B80C-3D3A79D37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E83156-10B9-2A9C-8520-61F8CE34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1A0964-D510-76AB-AA71-1C0F2BD5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FA490B-F8C0-71FA-DD7C-3737FAE3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0965BB-51B5-F13E-BB37-C86D04E1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530146-A76A-466E-8EDB-CA80BF26712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06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24F60-FB11-E9AF-354C-0579C87B9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95F4D2-4DA7-734E-1AE5-B8D5D8E48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D1213F-B70E-E608-300E-A879ACA03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12DED84-4DBE-A00D-D2A9-CD075A731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0B5DFD2-3349-DFC2-D0F9-FDE9AA7BC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5013D9B-9FDB-28A4-45DA-9B2AB149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5C2C9C7-2315-9675-26B9-F80307EC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B1E9CF2-1101-511C-D3C7-B6A1F1A0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EA6BAA-CFED-4809-ABC6-A9B4C2A2DF3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471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EADD3-46F9-FDEF-C9EA-63D704A3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54083F8-BD55-7E86-E8D6-20BD10F2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80EA43E-DCDA-8180-3B5C-827ABFFF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2148E7-FFE0-CCA7-82E1-43C9632D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CB58AC-A99E-4571-82F6-9CEBDE2DA45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782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1370049-3D08-89F9-F8F1-A756347F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86FF8B5-3C5C-E94F-9AD1-59E0F47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76857B-643D-973C-14A4-9A58AE0F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691789-9248-45EE-8AFC-B15472DC71F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01988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A65AE-1227-3F28-8E92-4260B931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F0B151-8BF6-C59A-CDCC-411AFAF2A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DE5B5B-5128-01A9-1CEE-D45F373C4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5085B6-D676-CF0F-B5BA-7C0E0F2B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15FF87-9A85-99B4-6DF4-3A553CE1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2F7A2E-423F-51FA-7C76-CB2BF748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B81BA4-8D97-45DC-A476-FDF6FA0AB85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90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F4F80-381F-DA5F-1200-CDC61C89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DEB9F8-5CE5-83DA-821C-FA3D6CC82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3A458B-561D-BF62-7630-1587C3BE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B5DCFD-84DE-B017-464B-61F7E36B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A20118-C912-4EF8-08C9-3697B88A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C3855A-151E-4A07-9CB8-FA21F4B6A3D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3776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E6662-C463-1A30-FF74-590052FA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1193C5B-F104-6CE7-1166-53F6F4BA0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8E223A-F926-0EDA-5B1C-002C49235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796ED4-F00D-8E85-FE38-7989E044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5A3ECE-2691-BA34-B3C4-BB6D5D93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842BCB-7AED-25FB-5369-94D45B6E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DBB09E-F06C-4605-936C-21D2BEBE016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5036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286E80-3289-7AF8-3F5D-6F3694B2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D4143F-8CED-0B48-7109-AB8B135C5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7DCA13-DCB9-5549-B933-07FF4A44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C66645-5C5F-8BCA-29E6-7DEB70D6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01B7B1-2728-7543-406F-4C417A7A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F104BB-1F63-44F7-8EE5-F176D878769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4912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26F2DD1-1BAD-A65C-9344-374827ACA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E1C33B-1177-0CE9-ED6D-7DEBE4F96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511C87-E587-D8CC-60B7-162C8A97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A0681D-6280-51AD-B402-FE4D631C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B8A149-BBFE-FD57-459D-34202AD3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4037AB-EE96-45EB-BA88-61F4FDD74CA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3330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BE73E-1522-FF42-1CE1-10430158D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BBD41C-8EBC-9B78-954A-51B7E6317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41F413-5C40-D453-942E-C6943E356C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77BD5CC-F6A0-478F-9F5C-A073FFCFBF0D}" type="slidenum">
              <a:t>‹#›</a:t>
            </a:fld>
            <a:endParaRPr lang="ru-none"/>
          </a:p>
        </p:txBody>
      </p:sp>
    </p:spTree>
    <p:extLst>
      <p:ext uri="{BB962C8B-B14F-4D97-AF65-F5344CB8AC3E}">
        <p14:creationId xmlns:p14="http://schemas.microsoft.com/office/powerpoint/2010/main" val="12445997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7BBBB-D6A5-5C67-64AF-E07F7F39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DBCA70-E1EA-C743-2537-BF06E9AD9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154B72-212C-C742-C85E-0DF3235F75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865E5FB-BF65-4E51-AD8A-5F65BC6CF660}" type="slidenum">
              <a:t>‹#›</a:t>
            </a:fld>
            <a:endParaRPr lang="ru-none"/>
          </a:p>
        </p:txBody>
      </p:sp>
    </p:spTree>
    <p:extLst>
      <p:ext uri="{BB962C8B-B14F-4D97-AF65-F5344CB8AC3E}">
        <p14:creationId xmlns:p14="http://schemas.microsoft.com/office/powerpoint/2010/main" val="8417373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94385-A00C-1779-A50F-7C4F1088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852749-7AD5-674F-D9BA-7D46BD9EC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10DD0E-AEF8-8B1F-1BD3-22C90E0DAD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87AE950-7707-4876-91AC-68B53F56B929}" type="slidenum">
              <a:t>‹#›</a:t>
            </a:fld>
            <a:endParaRPr lang="ru-none"/>
          </a:p>
        </p:txBody>
      </p:sp>
    </p:spTree>
    <p:extLst>
      <p:ext uri="{BB962C8B-B14F-4D97-AF65-F5344CB8AC3E}">
        <p14:creationId xmlns:p14="http://schemas.microsoft.com/office/powerpoint/2010/main" val="26743820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4FB3B-CB49-09CA-0E79-EA11E548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115987-4725-DBF3-CF9C-9A4CBAFA0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925" y="1536700"/>
            <a:ext cx="5603875" cy="45545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192BB1-6FBB-DAD0-A26C-89DD79303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36700"/>
            <a:ext cx="5603875" cy="45545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617DBF-5CFC-3773-F392-1E90BB8EFA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F2402B2-F60C-4DB6-A790-CDF48D09E84C}" type="slidenum">
              <a:t>‹#›</a:t>
            </a:fld>
            <a:endParaRPr lang="ru-none"/>
          </a:p>
        </p:txBody>
      </p:sp>
    </p:spTree>
    <p:extLst>
      <p:ext uri="{BB962C8B-B14F-4D97-AF65-F5344CB8AC3E}">
        <p14:creationId xmlns:p14="http://schemas.microsoft.com/office/powerpoint/2010/main" val="3704595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384DF-F1DE-2E32-43E1-8612F1569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F6E86F-626F-FD22-F3E3-21DD05A44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9786EB-A986-8412-F937-D128F3E3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1281CB4-DCB2-053F-D33E-E9DFFF26B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12BAD6-E454-9125-CE36-24173E3E8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71807A-3592-DB50-6E52-986A5FABD4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FB35D74-AB1C-4C09-9571-04C38E5D94CA}" type="slidenum">
              <a:t>‹#›</a:t>
            </a:fld>
            <a:endParaRPr lang="ru-none"/>
          </a:p>
        </p:txBody>
      </p:sp>
    </p:spTree>
    <p:extLst>
      <p:ext uri="{BB962C8B-B14F-4D97-AF65-F5344CB8AC3E}">
        <p14:creationId xmlns:p14="http://schemas.microsoft.com/office/powerpoint/2010/main" val="20175119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24330-CA06-3F41-218B-AE11AD93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672A941-4DCA-E650-4342-3E8828EB96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16CBC1B-F127-4CE0-9E3E-89CBDC92DF85}" type="slidenum">
              <a:t>‹#›</a:t>
            </a:fld>
            <a:endParaRPr lang="ru-none"/>
          </a:p>
        </p:txBody>
      </p:sp>
    </p:spTree>
    <p:extLst>
      <p:ext uri="{BB962C8B-B14F-4D97-AF65-F5344CB8AC3E}">
        <p14:creationId xmlns:p14="http://schemas.microsoft.com/office/powerpoint/2010/main" val="17601227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29979C0-B5F6-89E5-67E2-6106CF183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BF065C9-AAC9-489C-BF33-9F8D6C4C1E8D}" type="slidenum">
              <a:t>‹#›</a:t>
            </a:fld>
            <a:endParaRPr lang="ru-none"/>
          </a:p>
        </p:txBody>
      </p:sp>
    </p:spTree>
    <p:extLst>
      <p:ext uri="{BB962C8B-B14F-4D97-AF65-F5344CB8AC3E}">
        <p14:creationId xmlns:p14="http://schemas.microsoft.com/office/powerpoint/2010/main" val="36235678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2A20C-20F3-4CF8-037A-904A7E9A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44E4A0-3856-9B6D-DE07-B1917B8C6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32872D-E48A-3668-6BEB-85A9A89F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489530-4336-974B-47EF-9367AD47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9EF049-A04C-9E42-2A31-49AD4497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E6C7EF-BE67-4DC5-94EB-91909C221C2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7676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1BE3B-1AE9-9014-4F44-62E0ECC2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982D64-3BDC-0D20-35A7-323014856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217D7D-86AE-EABC-2090-93E6983F8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B707423-1FB3-CB6F-498B-FF87E0F39E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1D55EB5-E298-4385-9EAF-2850B8DCB404}" type="slidenum">
              <a:t>‹#›</a:t>
            </a:fld>
            <a:endParaRPr lang="ru-none"/>
          </a:p>
        </p:txBody>
      </p:sp>
    </p:spTree>
    <p:extLst>
      <p:ext uri="{BB962C8B-B14F-4D97-AF65-F5344CB8AC3E}">
        <p14:creationId xmlns:p14="http://schemas.microsoft.com/office/powerpoint/2010/main" val="17389255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D5F48-B195-E638-F38D-F92BABD3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364CD5-3343-E997-3251-5CFAE5CDF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EA02A9-2D6A-3A3A-8C22-6F41D50AC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BF4703-B01A-6DDE-A0CF-6FBE094ED2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A057CEC-349D-43F3-9B2E-E2F1A51B325C}" type="slidenum">
              <a:t>‹#›</a:t>
            </a:fld>
            <a:endParaRPr lang="ru-none"/>
          </a:p>
        </p:txBody>
      </p:sp>
    </p:spTree>
    <p:extLst>
      <p:ext uri="{BB962C8B-B14F-4D97-AF65-F5344CB8AC3E}">
        <p14:creationId xmlns:p14="http://schemas.microsoft.com/office/powerpoint/2010/main" val="40022548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F5CB2-E90A-3C3A-2C1F-31CC4471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48E4E9-6434-1DCD-66D5-02BDDF85B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7BC636-A93D-0CB4-BC5C-CCCF88EEFF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12D3239-6D90-41AB-A655-F41F542938EB}" type="slidenum">
              <a:t>‹#›</a:t>
            </a:fld>
            <a:endParaRPr lang="ru-none"/>
          </a:p>
        </p:txBody>
      </p:sp>
    </p:spTree>
    <p:extLst>
      <p:ext uri="{BB962C8B-B14F-4D97-AF65-F5344CB8AC3E}">
        <p14:creationId xmlns:p14="http://schemas.microsoft.com/office/powerpoint/2010/main" val="22772035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F99275-7FF3-A622-E312-CA89673A0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36038" y="593725"/>
            <a:ext cx="2840037" cy="549751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496344-7D06-F97C-6939-260BCCAE0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5925" y="593725"/>
            <a:ext cx="8367713" cy="549751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0F9F95-1C74-114A-8441-5CB7A6634C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5A7518F-84A5-4725-A68F-B59390DB6BED}" type="slidenum">
              <a:t>‹#›</a:t>
            </a:fld>
            <a:endParaRPr lang="ru-none"/>
          </a:p>
        </p:txBody>
      </p:sp>
    </p:spTree>
    <p:extLst>
      <p:ext uri="{BB962C8B-B14F-4D97-AF65-F5344CB8AC3E}">
        <p14:creationId xmlns:p14="http://schemas.microsoft.com/office/powerpoint/2010/main" val="234928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D2B04-719D-297E-A8A0-9B718DB2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323AE1-3BAC-798A-99E9-0B4A18837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10200" cy="39766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749755-6C1C-8DB2-97A6-98A558093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4963"/>
            <a:ext cx="5410200" cy="39766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F64445-CA2B-D26E-A476-CE265D88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7BB601-AF81-90D9-75C9-CEE3B65A4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C69912-AE38-8A68-EB3E-8793FB56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C99304-89BE-42B1-BD61-9470A6A06D6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49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70E59-9263-0F51-A6A4-6C4D1D4C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E149F3-4643-F6EF-583B-86CDF2001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FB6ACD-F98A-2F9C-8706-2FBE1BB27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2D26D2-EB4F-57EA-2EEC-5C75255D3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045AEDF-5126-E557-48BE-37DD91BEC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6D494C7-BA41-37C9-190B-9444F63F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D536B10-A179-0E94-B737-83A1BD3C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C93589-96C0-FBAB-F023-EC4CAA51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022BD1-EA65-41C0-B07B-FB5CAFE7A18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4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F6C58-C28A-4426-953A-2B786AF1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D779A29-683E-FD9E-644C-BC02E930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40FF70-706A-9F50-21B5-823CCB85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22D3F5-6441-E779-14A5-79B7BAB0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52E3D-93EB-4F3D-BBC2-2AFF6D8CC27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19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40C8304-A391-4B54-A7F9-F064D8B5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34F210F-089A-8611-C174-4EFABE7C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B20251-C082-2729-1CB2-37869DDB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CC3A89-6111-4FE6-AE78-A1917B90903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19022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359BA-8FCA-E2D5-4E54-228BD145D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676A70-3243-F1FF-A8D4-ABA4F1190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C53EA4-BD3E-098A-286A-881E973FC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4BB9BE-4BED-E17F-4082-53135036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3694DA-4E94-3DE1-7A06-57CCAE4D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6BA10D-EFAC-44A3-31CD-2B50DA57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490CFE-2910-4878-9881-3549964475D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96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BD3C2-1445-CC27-4D19-427AFF74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A3B6699-7B79-3F12-3395-478F9E8EA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83009A-CEFD-16E3-B3B9-82FAD0178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E1722C-0EA8-4FD0-6D66-AA6E0C81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46D8DB-2400-DB9A-0A68-1233E71D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E9EBAA-0E99-ECAC-8FC0-CA4D02ED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7CDC58-A276-49CC-B53D-249E9C35EF8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77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11F3F0-4ED0-41C7-32CC-BB0064BEC4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DDC0DCB7-0FFF-A7A9-E58D-2032B180BBB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6F24F239-8AF8-4037-B1C4-3894007CD00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4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algn="ct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AECE07DC-6BD9-FD79-CB38-CEF42DDBC11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pPr lvl="0"/>
            <a:fld id="{AACD1760-B35C-4D5F-A90B-700BE5C7F8D2}" type="slidenum">
              <a:t>‹#›</a:t>
            </a:fld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D4C2D8A-D4F4-BB87-B56D-29152FD246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6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 Light"/>
          <a:ea typeface="Noto Sans CJK SC" pitchFamily="2"/>
          <a:cs typeface="Lohit Devanagari" pitchFamily="2"/>
        </a:defRPr>
      </a:lvl1pPr>
    </p:titleStyle>
    <p:bodyStyle>
      <a:lvl1pPr algn="l" rtl="0" hangingPunct="1">
        <a:lnSpc>
          <a:spcPct val="90000"/>
        </a:lnSpc>
        <a:spcBef>
          <a:spcPts val="1417"/>
        </a:spcBef>
        <a:spcAft>
          <a:spcPts val="0"/>
        </a:spcAft>
        <a:tabLst/>
        <a:defRPr lang="ru-RU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24DFB-D83B-35FE-C022-163FCA64FC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2DAADE-D59C-C689-264B-02CB92DE05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69CB25-459D-879B-7180-CC0B75A877C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C28992-CEFE-380A-ED7D-8775632711A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4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algn="ct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4ED5E6-51B6-96E9-E351-12E2AAC8503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pPr lvl="0"/>
            <a:fld id="{E7E23E19-14A4-4A1A-9A1A-77E3E729D9E0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l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 Light"/>
          <a:ea typeface="Noto Sans CJK SC" pitchFamily="2"/>
          <a:cs typeface="Lohit Devanagari" pitchFamily="2"/>
        </a:defRPr>
      </a:lvl1pPr>
    </p:titleStyle>
    <p:bodyStyle>
      <a:lvl1pPr marL="0" marR="0" lvl="0" indent="0" algn="l" rtl="0" hangingPunct="1">
        <a:lnSpc>
          <a:spcPct val="90000"/>
        </a:lnSpc>
        <a:spcBef>
          <a:spcPts val="1001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ru-RU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Noto Sans CJK SC" pitchFamily="2"/>
          <a:cs typeface="Lohit Devanagari" pitchFamily="2"/>
        </a:defRPr>
      </a:lvl1pPr>
      <a:lvl2pPr marL="0" marR="0" lvl="1" indent="0" algn="l" rtl="0" hangingPunct="1">
        <a:lnSpc>
          <a:spcPct val="90000"/>
        </a:lnSpc>
        <a:spcBef>
          <a:spcPts val="499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ru-RU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Noto Sans CJK SC" pitchFamily="2"/>
          <a:cs typeface="Lohit Devanagari" pitchFamily="2"/>
        </a:defRPr>
      </a:lvl2pPr>
      <a:lvl3pPr marL="0" marR="0" lvl="2" indent="0" algn="l" rtl="0" hangingPunct="1">
        <a:lnSpc>
          <a:spcPct val="90000"/>
        </a:lnSpc>
        <a:spcBef>
          <a:spcPts val="499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ru-RU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Noto Sans CJK SC" pitchFamily="2"/>
          <a:cs typeface="Lohit Devanagari" pitchFamily="2"/>
        </a:defRPr>
      </a:lvl3pPr>
      <a:lvl4pPr marL="0" marR="0" lvl="3" indent="0" algn="l" rtl="0" hangingPunct="1">
        <a:lnSpc>
          <a:spcPct val="90000"/>
        </a:lnSpc>
        <a:spcBef>
          <a:spcPts val="499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ru-RU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Noto Sans CJK SC" pitchFamily="2"/>
          <a:cs typeface="Lohit Devanagari" pitchFamily="2"/>
        </a:defRPr>
      </a:lvl4pPr>
      <a:lvl5pPr marL="0" marR="0" lvl="4" indent="0" algn="l" rtl="0" hangingPunct="1">
        <a:lnSpc>
          <a:spcPct val="90000"/>
        </a:lnSpc>
        <a:spcBef>
          <a:spcPts val="499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ru-RU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Noto Sans CJK SC" pitchFamily="2"/>
          <a:cs typeface="Lohit Devanagari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;p4">
            <a:extLst>
              <a:ext uri="{FF2B5EF4-FFF2-40B4-BE49-F238E27FC236}">
                <a16:creationId xmlns:a16="http://schemas.microsoft.com/office/drawing/2014/main" id="{3C3C4A5D-46FC-8C79-34D0-14B196458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ru-RU"/>
          </a:p>
        </p:txBody>
      </p:sp>
      <p:sp>
        <p:nvSpPr>
          <p:cNvPr id="3" name="Google Shape;18;p4">
            <a:extLst>
              <a:ext uri="{FF2B5EF4-FFF2-40B4-BE49-F238E27FC236}">
                <a16:creationId xmlns:a16="http://schemas.microsoft.com/office/drawing/2014/main" id="{D3CCB41E-51C1-ABFD-40EE-BD3FC0F2C5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Google Shape;19;p4">
            <a:extLst>
              <a:ext uri="{FF2B5EF4-FFF2-40B4-BE49-F238E27FC236}">
                <a16:creationId xmlns:a16="http://schemas.microsoft.com/office/drawing/2014/main" id="{080957EE-D6CE-0512-DA9E-AE6CA811EC7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296440" y="6217560"/>
            <a:ext cx="731159" cy="5245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 anchorCtr="0">
            <a:norm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none" sz="1200" b="0" i="0" u="none" strike="noStrike" kern="1200" cap="none" spc="0" baseline="0"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pPr lvl="0"/>
            <a:fld id="{679F71CC-A7B8-49F0-A663-01B68ADB0CED}" type="slidenum">
              <a:t>‹#›</a:t>
            </a:fld>
            <a:endParaRPr lang="ru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hangingPunct="1">
        <a:lnSpc>
          <a:spcPct val="100000"/>
        </a:lnSpc>
        <a:tabLst/>
        <a:defRPr lang="ru-RU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</a:defRPr>
      </a:lvl1pPr>
    </p:titleStyle>
    <p:bodyStyle>
      <a:lvl1pPr algn="l" rtl="0" hangingPunct="1">
        <a:lnSpc>
          <a:spcPct val="90000"/>
        </a:lnSpc>
        <a:spcBef>
          <a:spcPts val="1417"/>
        </a:spcBef>
        <a:spcAft>
          <a:spcPts val="0"/>
        </a:spcAft>
        <a:tabLst/>
        <a:defRPr lang="ru-RU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dungeon c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BEC04D33-7EA0-B228-45DF-E98258DA282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-57960"/>
            <a:ext cx="12191760" cy="80733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4B149313-5684-4677-BFF1-6469260EFD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5440" y="2133000"/>
            <a:ext cx="11360520" cy="2044080"/>
          </a:xfrm>
        </p:spPr>
        <p:txBody>
          <a:bodyPr lIns="122040" tIns="122040" rIns="122040" bIns="122040">
            <a:norm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>The dungeon cat</a:t>
            </a:r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33A0C3B8-8B89-B332-E089-6C487C314E0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52120" y="6229440"/>
            <a:ext cx="3085560" cy="813960"/>
          </a:xfrm>
        </p:spPr>
        <p:txBody>
          <a:bodyPr wrap="square" lIns="122040" tIns="122040" rIns="122040" bIns="122040" anchor="t"/>
          <a:lstStyle/>
          <a:p>
            <a:pPr lvl="0" algn="ctr">
              <a:spcBef>
                <a:spcPts val="0"/>
              </a:spcBef>
              <a:tabLst>
                <a:tab pos="0" algn="l"/>
              </a:tabLst>
            </a:pPr>
            <a:r>
              <a:rPr lang="ru-none" sz="2400">
                <a:solidFill>
                  <a:srgbClr val="FFFFFF"/>
                </a:solidFill>
                <a:latin typeface="Calibri" pitchFamily="18"/>
              </a:rPr>
              <a:t>Омск 202</a:t>
            </a:r>
            <a:r>
              <a:rPr lang="en-US" sz="2400">
                <a:solidFill>
                  <a:srgbClr val="FFFFFF"/>
                </a:solidFill>
                <a:latin typeface="Calibri" pitchFamily="18"/>
              </a:rPr>
              <a:t>4</a:t>
            </a:r>
            <a:r>
              <a:rPr lang="ru-none" sz="2400">
                <a:solidFill>
                  <a:srgbClr val="FFFFFF"/>
                </a:solidFill>
                <a:latin typeface="Calibri" pitchFamily="18"/>
              </a:rPr>
              <a:t>	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CD2C4612-FB6D-B271-C15C-9A274E838AA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415720" y="6062760"/>
            <a:ext cx="3360600" cy="813960"/>
          </a:xfrm>
        </p:spPr>
        <p:txBody>
          <a:bodyPr wrap="square" lIns="122040" tIns="122040" rIns="122040" bIns="122040" anchor="t">
            <a:normAutofit fontScale="92500" lnSpcReduction="10000"/>
          </a:bodyPr>
          <a:lstStyle/>
          <a:p>
            <a:pPr lvl="0">
              <a:spcBef>
                <a:spcPts val="0"/>
              </a:spcBef>
              <a:tabLst>
                <a:tab pos="0" algn="l"/>
              </a:tabLst>
            </a:pPr>
            <a:r>
              <a:rPr lang="ru-none" sz="2400">
                <a:solidFill>
                  <a:srgbClr val="FFFFFF"/>
                </a:solidFill>
                <a:latin typeface="Calibri" pitchFamily="18"/>
              </a:rPr>
              <a:t>Рогачев Владимир</a:t>
            </a:r>
          </a:p>
          <a:p>
            <a:pPr lvl="0">
              <a:spcBef>
                <a:spcPts val="0"/>
              </a:spcBef>
              <a:tabLst>
                <a:tab pos="0" algn="l"/>
              </a:tabLst>
            </a:pPr>
            <a:r>
              <a:rPr lang="ru-RU" sz="2400">
                <a:solidFill>
                  <a:srgbClr val="FFFFFF"/>
                </a:solidFill>
                <a:latin typeface="Calibri" pitchFamily="18"/>
              </a:rPr>
              <a:t>Лутс Семён</a:t>
            </a:r>
          </a:p>
        </p:txBody>
      </p:sp>
      <p:pic>
        <p:nvPicPr>
          <p:cNvPr id="6" name="Google Shape;57;p13">
            <a:extLst>
              <a:ext uri="{FF2B5EF4-FFF2-40B4-BE49-F238E27FC236}">
                <a16:creationId xmlns:a16="http://schemas.microsoft.com/office/drawing/2014/main" id="{FE298682-CF08-053C-F89B-91F389BF26C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41200" y="129600"/>
            <a:ext cx="5753520" cy="131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8;p13">
            <a:extLst>
              <a:ext uri="{FF2B5EF4-FFF2-40B4-BE49-F238E27FC236}">
                <a16:creationId xmlns:a16="http://schemas.microsoft.com/office/drawing/2014/main" id="{5D36E452-EAD6-E8B6-D43D-8BB526F2603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538040" y="-57960"/>
            <a:ext cx="4466880" cy="1415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39B1C-3AC9-0CA6-A350-5E28F571B5E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ru-RU" sz="1800">
              <a:latin typeface="Calibri"/>
            </a:endParaRPr>
          </a:p>
        </p:txBody>
      </p:sp>
      <p:pic>
        <p:nvPicPr>
          <p:cNvPr id="3" name="Объект 4">
            <a:extLst>
              <a:ext uri="{FF2B5EF4-FFF2-40B4-BE49-F238E27FC236}">
                <a16:creationId xmlns:a16="http://schemas.microsoft.com/office/drawing/2014/main" id="{A30B7F31-D389-21FB-E112-428DA64DE0C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Характеристики про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EE9371F4-62A3-CC82-90ED-8FF9AC4EA6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119" cy="81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9;p15">
            <a:extLst>
              <a:ext uri="{FF2B5EF4-FFF2-40B4-BE49-F238E27FC236}">
                <a16:creationId xmlns:a16="http://schemas.microsoft.com/office/drawing/2014/main" id="{DDAB1B52-CC8C-39F5-C72F-8C301CE52A9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wrap="square" lIns="122040" tIns="122040" rIns="122040" bIns="122040" anchor="t">
            <a:normAutofit fontScale="90000"/>
          </a:bodyPr>
          <a:lstStyle/>
          <a:p>
            <a:pPr lvl="0">
              <a:lnSpc>
                <a:spcPct val="90000"/>
              </a:lnSpc>
            </a:pPr>
            <a:r>
              <a:rPr lang="ru-none" sz="4400">
                <a:solidFill>
                  <a:srgbClr val="FFFFFF"/>
                </a:solidFill>
                <a:latin typeface="Calibri Light"/>
              </a:rPr>
              <a:t>Характеристики проекта</a:t>
            </a:r>
          </a:p>
        </p:txBody>
      </p:sp>
      <p:sp>
        <p:nvSpPr>
          <p:cNvPr id="4" name="Google Shape;70;p15">
            <a:extLst>
              <a:ext uri="{FF2B5EF4-FFF2-40B4-BE49-F238E27FC236}">
                <a16:creationId xmlns:a16="http://schemas.microsoft.com/office/drawing/2014/main" id="{31F76FC7-EBC7-AA4D-3DF2-A8597CC040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wrap="square" lIns="122040" tIns="122040" rIns="122040" bIns="122040" anchor="t"/>
          <a:lstStyle/>
          <a:p>
            <a:pPr lvl="0">
              <a:spcBef>
                <a:spcPts val="0"/>
              </a:spcBef>
              <a:spcAft>
                <a:spcPts val="1599"/>
              </a:spcAft>
              <a:tabLst>
                <a:tab pos="0" algn="l"/>
              </a:tabLst>
            </a:pPr>
            <a:r>
              <a:rPr lang="ru-RU">
                <a:solidFill>
                  <a:srgbClr val="FFFFFF"/>
                </a:solidFill>
              </a:rPr>
              <a:t>Количество строчек кода – 791</a:t>
            </a:r>
          </a:p>
          <a:p>
            <a:pPr lvl="0">
              <a:spcBef>
                <a:spcPts val="0"/>
              </a:spcBef>
              <a:spcAft>
                <a:spcPts val="1599"/>
              </a:spcAft>
              <a:tabLst>
                <a:tab pos="0" algn="l"/>
              </a:tabLst>
            </a:pPr>
            <a:r>
              <a:rPr lang="ru-RU">
                <a:solidFill>
                  <a:srgbClr val="FFFFFF"/>
                </a:solidFill>
              </a:rPr>
              <a:t>Библиотеки </a:t>
            </a:r>
            <a:r>
              <a:rPr lang="en-US">
                <a:solidFill>
                  <a:srgbClr val="FFFFFF"/>
                </a:solidFill>
              </a:rPr>
              <a:t>pygame</a:t>
            </a:r>
            <a:r>
              <a:rPr lang="ru-RU">
                <a:solidFill>
                  <a:srgbClr val="FFFFFF"/>
                </a:solidFill>
              </a:rPr>
              <a:t>, </a:t>
            </a:r>
            <a:r>
              <a:rPr lang="en-US">
                <a:solidFill>
                  <a:srgbClr val="FFFFFF"/>
                </a:solidFill>
              </a:rPr>
              <a:t>random</a:t>
            </a:r>
            <a:r>
              <a:rPr lang="ru-RU">
                <a:solidFill>
                  <a:srgbClr val="FFFFFF"/>
                </a:solidFill>
              </a:rPr>
              <a:t>, а также </a:t>
            </a:r>
            <a:r>
              <a:rPr lang="en-US">
                <a:solidFill>
                  <a:srgbClr val="FFFFFF"/>
                </a:solidFill>
              </a:rPr>
              <a:t>sys </a:t>
            </a:r>
            <a:r>
              <a:rPr lang="ru-RU">
                <a:solidFill>
                  <a:srgbClr val="FFFFFF"/>
                </a:solidFill>
              </a:rPr>
              <a:t>и </a:t>
            </a:r>
            <a:r>
              <a:rPr lang="en-US">
                <a:solidFill>
                  <a:srgbClr val="FFFFFF"/>
                </a:solidFill>
              </a:rPr>
              <a:t>os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5E2B628-3B4F-4CCC-A68E-F1BA7A114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842437"/>
              </p:ext>
            </p:extLst>
          </p:nvPr>
        </p:nvGraphicFramePr>
        <p:xfrm>
          <a:off x="415440" y="4066200"/>
          <a:ext cx="8577714" cy="23626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848879">
                  <a:extLst>
                    <a:ext uri="{9D8B030D-6E8A-4147-A177-3AD203B41FA5}">
                      <a16:colId xmlns:a16="http://schemas.microsoft.com/office/drawing/2014/main" val="968870438"/>
                    </a:ext>
                  </a:extLst>
                </a:gridCol>
                <a:gridCol w="984240">
                  <a:extLst>
                    <a:ext uri="{9D8B030D-6E8A-4147-A177-3AD203B41FA5}">
                      <a16:colId xmlns:a16="http://schemas.microsoft.com/office/drawing/2014/main" val="1352534126"/>
                    </a:ext>
                  </a:extLst>
                </a:gridCol>
                <a:gridCol w="1058039">
                  <a:extLst>
                    <a:ext uri="{9D8B030D-6E8A-4147-A177-3AD203B41FA5}">
                      <a16:colId xmlns:a16="http://schemas.microsoft.com/office/drawing/2014/main" val="3929863753"/>
                    </a:ext>
                  </a:extLst>
                </a:gridCol>
                <a:gridCol w="873359">
                  <a:extLst>
                    <a:ext uri="{9D8B030D-6E8A-4147-A177-3AD203B41FA5}">
                      <a16:colId xmlns:a16="http://schemas.microsoft.com/office/drawing/2014/main" val="2461139340"/>
                    </a:ext>
                  </a:extLst>
                </a:gridCol>
                <a:gridCol w="861119">
                  <a:extLst>
                    <a:ext uri="{9D8B030D-6E8A-4147-A177-3AD203B41FA5}">
                      <a16:colId xmlns:a16="http://schemas.microsoft.com/office/drawing/2014/main" val="1309184034"/>
                    </a:ext>
                  </a:extLst>
                </a:gridCol>
                <a:gridCol w="664200">
                  <a:extLst>
                    <a:ext uri="{9D8B030D-6E8A-4147-A177-3AD203B41FA5}">
                      <a16:colId xmlns:a16="http://schemas.microsoft.com/office/drawing/2014/main" val="2250016267"/>
                    </a:ext>
                  </a:extLst>
                </a:gridCol>
                <a:gridCol w="1020959">
                  <a:extLst>
                    <a:ext uri="{9D8B030D-6E8A-4147-A177-3AD203B41FA5}">
                      <a16:colId xmlns:a16="http://schemas.microsoft.com/office/drawing/2014/main" val="4288593776"/>
                    </a:ext>
                  </a:extLst>
                </a:gridCol>
                <a:gridCol w="1020959">
                  <a:extLst>
                    <a:ext uri="{9D8B030D-6E8A-4147-A177-3AD203B41FA5}">
                      <a16:colId xmlns:a16="http://schemas.microsoft.com/office/drawing/2014/main" val="1032161136"/>
                    </a:ext>
                  </a:extLst>
                </a:gridCol>
                <a:gridCol w="1245960">
                  <a:extLst>
                    <a:ext uri="{9D8B030D-6E8A-4147-A177-3AD203B41FA5}">
                      <a16:colId xmlns:a16="http://schemas.microsoft.com/office/drawing/2014/main" val="1369583702"/>
                    </a:ext>
                  </a:extLst>
                </a:gridCol>
              </a:tblGrid>
              <a:tr h="759600">
                <a:tc gridSpan="9"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ru-RU" sz="1800" b="1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</a:rPr>
                        <a:t>Технологии</a:t>
                      </a:r>
                      <a:endParaRPr lang="ru-RU" sz="1800" b="1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highlight>
                          <a:scrgbClr r="0" g="0" b="0">
                            <a:alpha val="0"/>
                          </a:scrgbClr>
                        </a:highlight>
                        <a:latin typeface="Arial" pitchFamily="34"/>
                        <a:ea typeface="Noto Sans CJK SC" pitchFamily="2"/>
                        <a:cs typeface="Lohit Devanagari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869229"/>
                  </a:ext>
                </a:extLst>
              </a:tr>
              <a:tr h="111132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ru-RU" sz="1800" b="0" u="none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requirements.txt</a:t>
                      </a:r>
                      <a:endParaRPr lang="ru-RU" sz="1800" b="0" i="0" u="none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beration Sans" pitchFamily="18"/>
                        <a:ea typeface="Noto Sans CJK SC" pitchFamily="2"/>
                        <a:cs typeface="Lohit Devanagari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ru-RU" sz="1800" b="0" u="none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Стартовое окно</a:t>
                      </a:r>
                      <a:endParaRPr lang="ru-RU" sz="1800" b="0" i="0" u="none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beration Sans" pitchFamily="18"/>
                        <a:ea typeface="Noto Sans CJK SC" pitchFamily="2"/>
                        <a:cs typeface="Lohit Devanagari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ru-RU" sz="1800" b="0" u="none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Финальное окно</a:t>
                      </a:r>
                      <a:endParaRPr lang="ru-RU" sz="1800" b="0" i="0" u="none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beration Sans" pitchFamily="18"/>
                        <a:ea typeface="Noto Sans CJK SC" pitchFamily="2"/>
                        <a:cs typeface="Lohit Devanagari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ru-RU" sz="1800" b="0" u="none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Подсчет результатов</a:t>
                      </a:r>
                      <a:endParaRPr lang="ru-RU" sz="1800" b="0" i="0" u="none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beration Sans" pitchFamily="18"/>
                        <a:ea typeface="Noto Sans CJK SC" pitchFamily="2"/>
                        <a:cs typeface="Lohit Devanagari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ru-RU" sz="1800" b="0" u="none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Спрайты</a:t>
                      </a:r>
                      <a:endParaRPr lang="ru-RU" sz="1800" b="0" i="0" u="none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beration Sans" pitchFamily="18"/>
                        <a:ea typeface="Noto Sans CJK SC" pitchFamily="2"/>
                        <a:cs typeface="Lohit Devanagari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ru-RU" sz="1800" b="0" u="none" strike="noStrike" kern="1200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collide</a:t>
                      </a:r>
                      <a:endParaRPr lang="ru-RU" sz="1800" b="0" i="0" u="none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beration Sans" pitchFamily="18"/>
                        <a:ea typeface="Noto Sans CJK SC" pitchFamily="2"/>
                        <a:cs typeface="Lohit Devanagari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ru-RU" sz="1800" b="0" u="none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Анимация</a:t>
                      </a:r>
                      <a:endParaRPr lang="ru-RU" sz="1800" b="0" i="0" u="none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beration Sans" pitchFamily="18"/>
                        <a:ea typeface="Noto Sans CJK SC" pitchFamily="2"/>
                        <a:cs typeface="Lohit Devanagari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ru-RU" sz="1800" b="0" u="none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Несколько уровней</a:t>
                      </a:r>
                      <a:endParaRPr lang="ru-RU" sz="1800" b="0" i="0" u="none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beration Sans" pitchFamily="18"/>
                        <a:ea typeface="Noto Sans CJK SC" pitchFamily="2"/>
                        <a:cs typeface="Lohit Devanagari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ru-RU" sz="1800" b="0" u="none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Хранение данных (</a:t>
                      </a:r>
                      <a:r>
                        <a:rPr lang="ru-RU" sz="1800" b="0" u="none" strike="noStrike" kern="1200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txt</a:t>
                      </a:r>
                      <a:r>
                        <a:rPr lang="ru-RU" sz="1800" b="0" u="none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sz="1800" b="0" u="none" strike="noStrike" kern="1200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csv</a:t>
                      </a:r>
                      <a:r>
                        <a:rPr lang="ru-RU" sz="1800" b="0" u="none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или БД)</a:t>
                      </a:r>
                      <a:endParaRPr lang="ru-RU" sz="1800" b="0" i="0" u="none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beration Sans" pitchFamily="18"/>
                        <a:ea typeface="Noto Sans CJK SC" pitchFamily="2"/>
                        <a:cs typeface="Lohit Devanagari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351488"/>
                  </a:ext>
                </a:extLst>
              </a:tr>
              <a:tr h="41436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ru-RU" sz="1800" b="0" u="none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+</a:t>
                      </a:r>
                      <a:endParaRPr lang="ru-RU" sz="1800" b="0" i="0" u="none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beration Sans" pitchFamily="18"/>
                        <a:ea typeface="Noto Sans CJK SC" pitchFamily="2"/>
                        <a:cs typeface="Lohit Devanagari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ru-RU" sz="1800" b="0" u="none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+</a:t>
                      </a:r>
                      <a:endParaRPr lang="ru-RU" sz="1800" b="0" i="0" u="none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beration Sans" pitchFamily="18"/>
                        <a:ea typeface="Noto Sans CJK SC" pitchFamily="2"/>
                        <a:cs typeface="Lohit Devanagari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ru-RU" sz="1800" b="0" u="none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+</a:t>
                      </a:r>
                      <a:endParaRPr lang="ru-RU" sz="1800" b="0" i="0" u="none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beration Sans" pitchFamily="18"/>
                        <a:ea typeface="Noto Sans CJK SC" pitchFamily="2"/>
                        <a:cs typeface="Lohit Devanagari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ru-RU" sz="1800" b="0" u="none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+</a:t>
                      </a:r>
                      <a:endParaRPr lang="ru-RU" sz="1800" b="0" i="0" u="none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beration Sans" pitchFamily="18"/>
                        <a:ea typeface="Noto Sans CJK SC" pitchFamily="2"/>
                        <a:cs typeface="Lohit Devanagari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ru-RU" sz="1800" b="0" u="none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+</a:t>
                      </a:r>
                      <a:endParaRPr lang="ru-RU" sz="1800" b="0" i="0" u="none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beration Sans" pitchFamily="18"/>
                        <a:ea typeface="Noto Sans CJK SC" pitchFamily="2"/>
                        <a:cs typeface="Lohit Devanagari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ru-RU" sz="1800" b="0" u="none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+</a:t>
                      </a:r>
                      <a:endParaRPr lang="ru-RU" sz="1800" b="0" i="0" u="none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beration Sans" pitchFamily="18"/>
                        <a:ea typeface="Noto Sans CJK SC" pitchFamily="2"/>
                        <a:cs typeface="Lohit Devanagari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ru-RU" sz="1800" b="0" u="none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+</a:t>
                      </a:r>
                      <a:endParaRPr lang="ru-RU" sz="1800" b="0" i="0" u="none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beration Sans" pitchFamily="18"/>
                        <a:ea typeface="Noto Sans CJK SC" pitchFamily="2"/>
                        <a:cs typeface="Lohit Devanagari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ru-RU" sz="1800" b="0" u="none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+</a:t>
                      </a:r>
                      <a:endParaRPr lang="ru-RU" sz="1800" b="0" i="0" u="none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beration Sans" pitchFamily="18"/>
                        <a:ea typeface="Noto Sans CJK SC" pitchFamily="2"/>
                        <a:cs typeface="Lohit Devanagari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ru-RU" sz="1800" b="0" u="none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+</a:t>
                      </a:r>
                      <a:endParaRPr lang="ru-RU" sz="1800" b="0" i="0" u="none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beration Sans" pitchFamily="18"/>
                        <a:ea typeface="Noto Sans CJK SC" pitchFamily="2"/>
                        <a:cs typeface="Lohit Devanagari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8909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Использованные источни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3E0F2D-B0C0-D650-FB64-EDEF4295F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71475"/>
            <a:ext cx="12316687" cy="6929475"/>
          </a:xfrm>
          <a:prstGeom prst="rect">
            <a:avLst/>
          </a:prstGeom>
        </p:spPr>
      </p:pic>
      <p:sp>
        <p:nvSpPr>
          <p:cNvPr id="2" name="Google Shape;75;p16">
            <a:extLst>
              <a:ext uri="{FF2B5EF4-FFF2-40B4-BE49-F238E27FC236}">
                <a16:creationId xmlns:a16="http://schemas.microsoft.com/office/drawing/2014/main" id="{A971EA3E-559D-7FA1-A920-70D01B408B5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wrap="square" lIns="122040" tIns="122040" rIns="122040" bIns="122040" anchor="t">
            <a:normAutofit fontScale="90000"/>
          </a:bodyPr>
          <a:lstStyle/>
          <a:p>
            <a:pPr lvl="0">
              <a:lnSpc>
                <a:spcPct val="90000"/>
              </a:lnSpc>
            </a:pPr>
            <a:r>
              <a:rPr lang="ru-none" sz="4400">
                <a:latin typeface="Calibri Light"/>
              </a:rPr>
              <a:t>Использованные источники</a:t>
            </a:r>
          </a:p>
        </p:txBody>
      </p:sp>
      <p:sp>
        <p:nvSpPr>
          <p:cNvPr id="3" name="Google Shape;76;p16">
            <a:extLst>
              <a:ext uri="{FF2B5EF4-FFF2-40B4-BE49-F238E27FC236}">
                <a16:creationId xmlns:a16="http://schemas.microsoft.com/office/drawing/2014/main" id="{6BBFFF83-EA58-EB63-3AE1-CD6AF80816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wrap="square" lIns="122040" tIns="122040" rIns="122040" bIns="122040" anchor="t"/>
          <a:lstStyle/>
          <a:p>
            <a:pPr lvl="0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arenR"/>
            </a:pPr>
            <a:r>
              <a:rPr lang="ru-RU" dirty="0"/>
              <a:t>Учебник Яндекс Лицея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arenR"/>
            </a:pPr>
            <a:r>
              <a:rPr lang="ru-RU" dirty="0"/>
              <a:t>Документация библиотеки PyQt5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arenR"/>
            </a:pPr>
            <a:r>
              <a:rPr lang="ru-RU" dirty="0"/>
              <a:t>Сайт </a:t>
            </a:r>
            <a:r>
              <a:rPr lang="ru-RU" dirty="0" err="1"/>
              <a:t>Stackoverflow</a:t>
            </a:r>
            <a:endParaRPr lang="ru-RU" dirty="0"/>
          </a:p>
          <a:p>
            <a:pPr lvl="0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arenR"/>
            </a:pPr>
            <a:r>
              <a:rPr lang="ru-RU" dirty="0"/>
              <a:t>Видеоролики с </a:t>
            </a:r>
            <a:r>
              <a:rPr lang="en-US" dirty="0" err="1"/>
              <a:t>Youtube</a:t>
            </a:r>
            <a:endParaRPr lang="en-US" dirty="0"/>
          </a:p>
          <a:p>
            <a:pPr lvl="0" algn="just">
              <a:lnSpc>
                <a:spcPct val="150000"/>
              </a:lnSpc>
              <a:spcBef>
                <a:spcPts val="0"/>
              </a:spcBef>
            </a:pPr>
            <a:endParaRPr lang="ru-RU" sz="2400" dirty="0">
              <a:highlight>
                <a:srgbClr val="FFFFFF"/>
              </a:highlight>
              <a:latin typeface="Times New Roman" pitchFamily="18"/>
            </a:endParaRPr>
          </a:p>
          <a:p>
            <a:pPr lvl="0">
              <a:spcBef>
                <a:spcPts val="0"/>
              </a:spcBef>
              <a:spcAft>
                <a:spcPts val="1599"/>
              </a:spcAft>
              <a:tabLst>
                <a:tab pos="0" algn="l"/>
              </a:tabLst>
            </a:pP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итульный слайд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Заголовок и объект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and body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78</Words>
  <Application>Microsoft Office PowerPoint</Application>
  <PresentationFormat>Широкоэкранный</PresentationFormat>
  <Paragraphs>35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Liberation Sans</vt:lpstr>
      <vt:lpstr>Liberation Serif</vt:lpstr>
      <vt:lpstr>Times New Roman</vt:lpstr>
      <vt:lpstr>Титульный слайд</vt:lpstr>
      <vt:lpstr>Заголовок и объект</vt:lpstr>
      <vt:lpstr>Title and body</vt:lpstr>
      <vt:lpstr>The dungeon cat</vt:lpstr>
      <vt:lpstr>Презентация PowerPoint</vt:lpstr>
      <vt:lpstr>Характеристики проекта</vt:lpstr>
      <vt:lpstr>Использованные 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dungeon cat</dc:title>
  <dc:creator>rogachyowv .</dc:creator>
  <cp:lastModifiedBy>rogachyowv</cp:lastModifiedBy>
  <cp:revision>3</cp:revision>
  <dcterms:created xsi:type="dcterms:W3CDTF">2024-02-16T16:01:36Z</dcterms:created>
  <dcterms:modified xsi:type="dcterms:W3CDTF">2024-02-17T04:42:17Z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Notes">
    <vt:r8>3</vt:r8>
  </property>
  <property fmtid="{D5CDD505-2E9C-101B-9397-08002B2CF9AE}" pid="4" name="PresentationFormat">
    <vt:lpwstr>Широкоэкранный</vt:lpwstr>
  </property>
  <property fmtid="{D5CDD505-2E9C-101B-9397-08002B2CF9AE}" pid="5" name="Slides">
    <vt:r8>4</vt:r8>
  </property>
</Properties>
</file>