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73" d="100"/>
          <a:sy n="73" d="100"/>
        </p:scale>
        <p:origin x="45" y="6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5700-A772-46F4-B21A-BB0782CFA596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D6991-2EFA-43B0-AB0A-94877E5C9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8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5700-A772-46F4-B21A-BB0782CFA596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D6991-2EFA-43B0-AB0A-94877E5C9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7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5700-A772-46F4-B21A-BB0782CFA596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D6991-2EFA-43B0-AB0A-94877E5C9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0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5700-A772-46F4-B21A-BB0782CFA596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D6991-2EFA-43B0-AB0A-94877E5C9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0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5700-A772-46F4-B21A-BB0782CFA596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D6991-2EFA-43B0-AB0A-94877E5C9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6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5700-A772-46F4-B21A-BB0782CFA596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D6991-2EFA-43B0-AB0A-94877E5C9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9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5700-A772-46F4-B21A-BB0782CFA596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D6991-2EFA-43B0-AB0A-94877E5C9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2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5700-A772-46F4-B21A-BB0782CFA596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D6991-2EFA-43B0-AB0A-94877E5C9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9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5700-A772-46F4-B21A-BB0782CFA596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D6991-2EFA-43B0-AB0A-94877E5C9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9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5700-A772-46F4-B21A-BB0782CFA596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D6991-2EFA-43B0-AB0A-94877E5C9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2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5700-A772-46F4-B21A-BB0782CFA596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D6991-2EFA-43B0-AB0A-94877E5C9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B5700-A772-46F4-B21A-BB0782CFA596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D6991-2EFA-43B0-AB0A-94877E5C9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0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34" b="97688" l="0" r="982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743" y="2016579"/>
            <a:ext cx="1878873" cy="188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884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Vasiliy</dc:creator>
  <cp:lastModifiedBy>Vasiliy</cp:lastModifiedBy>
  <cp:revision>1</cp:revision>
  <dcterms:created xsi:type="dcterms:W3CDTF">2021-02-25T06:18:01Z</dcterms:created>
  <dcterms:modified xsi:type="dcterms:W3CDTF">2021-02-25T06:20:00Z</dcterms:modified>
</cp:coreProperties>
</file>