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60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325" y="-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8CAACE-74FD-4128-B574-DDAF5E07CD5B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869F83-1F49-4B54-BB42-BC5A76ED7BE9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IN" b="1"/>
            <a:t>Technical Feasibility</a:t>
          </a:r>
          <a:endParaRPr lang="en-IN"/>
        </a:p>
      </dgm:t>
    </dgm:pt>
    <dgm:pt modelId="{F2C04C44-75F2-48C5-9371-529F1486D071}" type="parTrans" cxnId="{3C12581C-2342-4AE7-B28F-56CF1663BE9E}">
      <dgm:prSet/>
      <dgm:spPr/>
      <dgm:t>
        <a:bodyPr/>
        <a:lstStyle/>
        <a:p>
          <a:endParaRPr lang="en-IN"/>
        </a:p>
      </dgm:t>
    </dgm:pt>
    <dgm:pt modelId="{BE280854-1DCF-4B85-B10A-94BCA1F0E796}" type="sibTrans" cxnId="{3C12581C-2342-4AE7-B28F-56CF1663BE9E}">
      <dgm:prSet/>
      <dgm:spPr/>
      <dgm:t>
        <a:bodyPr/>
        <a:lstStyle/>
        <a:p>
          <a:endParaRPr lang="en-IN"/>
        </a:p>
      </dgm:t>
    </dgm:pt>
    <dgm:pt modelId="{31516C47-FF80-4993-A546-BC81763492B1}">
      <dgm:prSet/>
      <dgm:spPr/>
      <dgm:t>
        <a:bodyPr/>
        <a:lstStyle/>
        <a:p>
          <a:r>
            <a:rPr lang="en-IN" b="1"/>
            <a:t>Language</a:t>
          </a:r>
          <a:r>
            <a:rPr lang="en-IN"/>
            <a:t>: Java ensures platform independence and OOP support.</a:t>
          </a:r>
        </a:p>
      </dgm:t>
    </dgm:pt>
    <dgm:pt modelId="{9E7CA68D-BEFD-4C8A-B1D3-626D9D8DEE8F}" type="parTrans" cxnId="{C3944659-D1AB-44FE-82BE-F4BEF6114745}">
      <dgm:prSet/>
      <dgm:spPr/>
      <dgm:t>
        <a:bodyPr/>
        <a:lstStyle/>
        <a:p>
          <a:endParaRPr lang="en-IN"/>
        </a:p>
      </dgm:t>
    </dgm:pt>
    <dgm:pt modelId="{AFD17F59-D82C-45A6-8E8D-086EE33F0174}" type="sibTrans" cxnId="{C3944659-D1AB-44FE-82BE-F4BEF6114745}">
      <dgm:prSet/>
      <dgm:spPr/>
      <dgm:t>
        <a:bodyPr/>
        <a:lstStyle/>
        <a:p>
          <a:endParaRPr lang="en-IN"/>
        </a:p>
      </dgm:t>
    </dgm:pt>
    <dgm:pt modelId="{B96360CD-88AF-4347-A5A3-BB2F3C1AF92C}">
      <dgm:prSet/>
      <dgm:spPr/>
      <dgm:t>
        <a:bodyPr/>
        <a:lstStyle/>
        <a:p>
          <a:r>
            <a:rPr lang="en-IN" b="1"/>
            <a:t>Database</a:t>
          </a:r>
          <a:r>
            <a:rPr lang="en-IN"/>
            <a:t>: Integration via JDBC with MySQL or SQLite for efficient data handling.</a:t>
          </a:r>
        </a:p>
      </dgm:t>
    </dgm:pt>
    <dgm:pt modelId="{5CE0BE2A-9FF6-41B6-8899-55712B470B2F}" type="parTrans" cxnId="{0DC4E22C-C239-46FD-954A-FFCF534386E2}">
      <dgm:prSet/>
      <dgm:spPr/>
      <dgm:t>
        <a:bodyPr/>
        <a:lstStyle/>
        <a:p>
          <a:endParaRPr lang="en-IN"/>
        </a:p>
      </dgm:t>
    </dgm:pt>
    <dgm:pt modelId="{6AE18130-7868-4249-A4EB-A8760F11E602}" type="sibTrans" cxnId="{0DC4E22C-C239-46FD-954A-FFCF534386E2}">
      <dgm:prSet/>
      <dgm:spPr/>
      <dgm:t>
        <a:bodyPr/>
        <a:lstStyle/>
        <a:p>
          <a:endParaRPr lang="en-IN"/>
        </a:p>
      </dgm:t>
    </dgm:pt>
    <dgm:pt modelId="{F29126CD-D5D1-4239-ACF9-16A7A1494DE1}">
      <dgm:prSet/>
      <dgm:spPr/>
      <dgm:t>
        <a:bodyPr/>
        <a:lstStyle/>
        <a:p>
          <a:r>
            <a:rPr lang="en-IN" b="1"/>
            <a:t>Tools</a:t>
          </a:r>
          <a:r>
            <a:rPr lang="en-IN"/>
            <a:t>: JavaFX or Swing for user-friendly interfaces.</a:t>
          </a:r>
        </a:p>
      </dgm:t>
    </dgm:pt>
    <dgm:pt modelId="{18F49D56-2BE5-47A3-B367-063EA2BDB993}" type="parTrans" cxnId="{66C34394-0253-4CC3-8194-67B1A8C997C8}">
      <dgm:prSet/>
      <dgm:spPr/>
      <dgm:t>
        <a:bodyPr/>
        <a:lstStyle/>
        <a:p>
          <a:endParaRPr lang="en-IN"/>
        </a:p>
      </dgm:t>
    </dgm:pt>
    <dgm:pt modelId="{0F0588BA-1AFF-4E31-8E8C-3D83EF06CC21}" type="sibTrans" cxnId="{66C34394-0253-4CC3-8194-67B1A8C997C8}">
      <dgm:prSet/>
      <dgm:spPr/>
      <dgm:t>
        <a:bodyPr/>
        <a:lstStyle/>
        <a:p>
          <a:endParaRPr lang="en-IN"/>
        </a:p>
      </dgm:t>
    </dgm:pt>
    <dgm:pt modelId="{2287869E-1982-42A2-9F46-2D083C1FD861}">
      <dgm:prSet/>
      <dgm:spPr/>
      <dgm:t>
        <a:bodyPr/>
        <a:lstStyle/>
        <a:p>
          <a:r>
            <a:rPr lang="en-IN" b="1"/>
            <a:t>Advanced Features</a:t>
          </a:r>
          <a:r>
            <a:rPr lang="en-IN"/>
            <a:t>: Implements AOOP concepts like inheritance, encapsulation, and design patterns for modularity.</a:t>
          </a:r>
        </a:p>
      </dgm:t>
    </dgm:pt>
    <dgm:pt modelId="{1A708671-A8AD-4E43-8879-6D4EF01A4AAE}" type="parTrans" cxnId="{3A3D37CF-5825-4E64-B6E8-D64099E9DF76}">
      <dgm:prSet/>
      <dgm:spPr/>
      <dgm:t>
        <a:bodyPr/>
        <a:lstStyle/>
        <a:p>
          <a:endParaRPr lang="en-IN"/>
        </a:p>
      </dgm:t>
    </dgm:pt>
    <dgm:pt modelId="{F2BCE7D1-D37C-460A-B043-72FFE58CE362}" type="sibTrans" cxnId="{3A3D37CF-5825-4E64-B6E8-D64099E9DF76}">
      <dgm:prSet/>
      <dgm:spPr/>
      <dgm:t>
        <a:bodyPr/>
        <a:lstStyle/>
        <a:p>
          <a:endParaRPr lang="en-IN"/>
        </a:p>
      </dgm:t>
    </dgm:pt>
    <dgm:pt modelId="{2B698456-910C-4E00-A2C9-2730FD3CB469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/>
            <a:t>Economic Feasibility</a:t>
          </a:r>
          <a:endParaRPr lang="en-IN"/>
        </a:p>
      </dgm:t>
    </dgm:pt>
    <dgm:pt modelId="{9D9168A8-696C-43E3-B13E-A717F9B6C85E}" type="parTrans" cxnId="{DCFC85A5-94FC-4466-8DDF-2E30394A380E}">
      <dgm:prSet/>
      <dgm:spPr/>
      <dgm:t>
        <a:bodyPr/>
        <a:lstStyle/>
        <a:p>
          <a:endParaRPr lang="en-IN"/>
        </a:p>
      </dgm:t>
    </dgm:pt>
    <dgm:pt modelId="{DFE540EA-8C6D-4E49-B1C7-E7D67E2D8B32}" type="sibTrans" cxnId="{DCFC85A5-94FC-4466-8DDF-2E30394A380E}">
      <dgm:prSet/>
      <dgm:spPr/>
      <dgm:t>
        <a:bodyPr/>
        <a:lstStyle/>
        <a:p>
          <a:endParaRPr lang="en-IN"/>
        </a:p>
      </dgm:t>
    </dgm:pt>
    <dgm:pt modelId="{AF64B39A-D064-41DD-BA7F-CD09CA34279C}">
      <dgm:prSet/>
      <dgm:spPr/>
      <dgm:t>
        <a:bodyPr/>
        <a:lstStyle/>
        <a:p>
          <a:r>
            <a:rPr lang="en-IN" b="1"/>
            <a:t>Cost-Effective</a:t>
          </a:r>
          <a:r>
            <a:rPr lang="en-IN"/>
            <a:t>: Uses open-source tools and requires a small development team.</a:t>
          </a:r>
        </a:p>
      </dgm:t>
    </dgm:pt>
    <dgm:pt modelId="{6C74F2FD-ABB7-4CC6-8BC1-34296AF8898A}" type="parTrans" cxnId="{E83EE323-745D-4DF0-AD6F-C77900BB7756}">
      <dgm:prSet/>
      <dgm:spPr/>
      <dgm:t>
        <a:bodyPr/>
        <a:lstStyle/>
        <a:p>
          <a:endParaRPr lang="en-IN"/>
        </a:p>
      </dgm:t>
    </dgm:pt>
    <dgm:pt modelId="{D81BD6B5-4C62-49ED-B2A7-D3A9835A24D9}" type="sibTrans" cxnId="{E83EE323-745D-4DF0-AD6F-C77900BB7756}">
      <dgm:prSet/>
      <dgm:spPr/>
      <dgm:t>
        <a:bodyPr/>
        <a:lstStyle/>
        <a:p>
          <a:endParaRPr lang="en-IN"/>
        </a:p>
      </dgm:t>
    </dgm:pt>
    <dgm:pt modelId="{868B61EC-D293-432C-972D-1411A0381022}">
      <dgm:prSet/>
      <dgm:spPr/>
      <dgm:t>
        <a:bodyPr/>
        <a:lstStyle/>
        <a:p>
          <a:r>
            <a:rPr lang="en-IN" b="1"/>
            <a:t>Low Maintenance</a:t>
          </a:r>
          <a:r>
            <a:rPr lang="en-IN"/>
            <a:t>: Minimal costs for updates and bug fixes.</a:t>
          </a:r>
        </a:p>
      </dgm:t>
    </dgm:pt>
    <dgm:pt modelId="{8171B127-3734-4973-A3E9-ADAFD13F79B6}" type="parTrans" cxnId="{301C778E-1C98-4DE3-B06C-0FA5D5AC4741}">
      <dgm:prSet/>
      <dgm:spPr/>
      <dgm:t>
        <a:bodyPr/>
        <a:lstStyle/>
        <a:p>
          <a:endParaRPr lang="en-IN"/>
        </a:p>
      </dgm:t>
    </dgm:pt>
    <dgm:pt modelId="{6B9A9A0A-3ABA-4504-8EEC-FC27DF8E5440}" type="sibTrans" cxnId="{301C778E-1C98-4DE3-B06C-0FA5D5AC4741}">
      <dgm:prSet/>
      <dgm:spPr/>
      <dgm:t>
        <a:bodyPr/>
        <a:lstStyle/>
        <a:p>
          <a:endParaRPr lang="en-IN"/>
        </a:p>
      </dgm:t>
    </dgm:pt>
    <dgm:pt modelId="{122F7AEB-3BE8-4815-B33D-A16BA3EA3939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/>
            <a:t>Operational Feasibility</a:t>
          </a:r>
          <a:endParaRPr lang="en-IN"/>
        </a:p>
      </dgm:t>
    </dgm:pt>
    <dgm:pt modelId="{AED7E53B-70E0-4DFC-83EC-35BE1063D9AD}" type="parTrans" cxnId="{8931F2C7-518D-41F5-9DF5-6B319099E1B8}">
      <dgm:prSet/>
      <dgm:spPr/>
      <dgm:t>
        <a:bodyPr/>
        <a:lstStyle/>
        <a:p>
          <a:endParaRPr lang="en-IN"/>
        </a:p>
      </dgm:t>
    </dgm:pt>
    <dgm:pt modelId="{836F5677-FE52-4070-B074-5F90AFBDCB0E}" type="sibTrans" cxnId="{8931F2C7-518D-41F5-9DF5-6B319099E1B8}">
      <dgm:prSet/>
      <dgm:spPr/>
      <dgm:t>
        <a:bodyPr/>
        <a:lstStyle/>
        <a:p>
          <a:endParaRPr lang="en-IN"/>
        </a:p>
      </dgm:t>
    </dgm:pt>
    <dgm:pt modelId="{E7C10D33-05CA-41DF-93D7-8EBBDA9DF142}">
      <dgm:prSet/>
      <dgm:spPr/>
      <dgm:t>
        <a:bodyPr/>
        <a:lstStyle/>
        <a:p>
          <a:r>
            <a:rPr lang="en-IN" b="1"/>
            <a:t>Automation</a:t>
          </a:r>
          <a:r>
            <a:rPr lang="en-IN"/>
            <a:t>: Reduces manual tasks like inventory and fine management.</a:t>
          </a:r>
        </a:p>
      </dgm:t>
    </dgm:pt>
    <dgm:pt modelId="{84F7A426-0660-4D64-A7A2-B7FB8DBE0134}" type="parTrans" cxnId="{E9E16B35-CA82-4D21-8DD3-74EAEF6A89E0}">
      <dgm:prSet/>
      <dgm:spPr/>
      <dgm:t>
        <a:bodyPr/>
        <a:lstStyle/>
        <a:p>
          <a:endParaRPr lang="en-IN"/>
        </a:p>
      </dgm:t>
    </dgm:pt>
    <dgm:pt modelId="{4A326C24-3424-4DAD-AC36-F7FE9711B15C}" type="sibTrans" cxnId="{E9E16B35-CA82-4D21-8DD3-74EAEF6A89E0}">
      <dgm:prSet/>
      <dgm:spPr/>
      <dgm:t>
        <a:bodyPr/>
        <a:lstStyle/>
        <a:p>
          <a:endParaRPr lang="en-IN"/>
        </a:p>
      </dgm:t>
    </dgm:pt>
    <dgm:pt modelId="{E7DF9183-06AD-41B1-A5AB-89D928658707}">
      <dgm:prSet/>
      <dgm:spPr/>
      <dgm:t>
        <a:bodyPr/>
        <a:lstStyle/>
        <a:p>
          <a:r>
            <a:rPr lang="en-IN" b="1"/>
            <a:t>User-Friendly</a:t>
          </a:r>
          <a:r>
            <a:rPr lang="en-IN"/>
            <a:t>: Designed for non-technical users with an intuitive interface.</a:t>
          </a:r>
        </a:p>
      </dgm:t>
    </dgm:pt>
    <dgm:pt modelId="{FC64F232-D0B3-44AC-BD8A-3D60E6AB541C}" type="parTrans" cxnId="{0C65F071-7F1D-4FC8-ABB7-FC551736D0D9}">
      <dgm:prSet/>
      <dgm:spPr/>
      <dgm:t>
        <a:bodyPr/>
        <a:lstStyle/>
        <a:p>
          <a:endParaRPr lang="en-IN"/>
        </a:p>
      </dgm:t>
    </dgm:pt>
    <dgm:pt modelId="{35717853-0F3C-45C3-8295-0AAE8295E34F}" type="sibTrans" cxnId="{0C65F071-7F1D-4FC8-ABB7-FC551736D0D9}">
      <dgm:prSet/>
      <dgm:spPr/>
      <dgm:t>
        <a:bodyPr/>
        <a:lstStyle/>
        <a:p>
          <a:endParaRPr lang="en-IN"/>
        </a:p>
      </dgm:t>
    </dgm:pt>
    <dgm:pt modelId="{E6492AE8-3887-46F6-993C-2FE9B573B479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/>
            <a:t>Time Feasibility</a:t>
          </a:r>
          <a:endParaRPr lang="en-IN"/>
        </a:p>
      </dgm:t>
    </dgm:pt>
    <dgm:pt modelId="{1F7E7B11-1694-47BB-B32D-B899ECE9D82A}" type="parTrans" cxnId="{683A62AF-DF38-4C00-B417-7AC07F0EC398}">
      <dgm:prSet/>
      <dgm:spPr/>
      <dgm:t>
        <a:bodyPr/>
        <a:lstStyle/>
        <a:p>
          <a:endParaRPr lang="en-IN"/>
        </a:p>
      </dgm:t>
    </dgm:pt>
    <dgm:pt modelId="{100BB232-425A-4042-88F8-0F117F79D238}" type="sibTrans" cxnId="{683A62AF-DF38-4C00-B417-7AC07F0EC398}">
      <dgm:prSet/>
      <dgm:spPr/>
      <dgm:t>
        <a:bodyPr/>
        <a:lstStyle/>
        <a:p>
          <a:endParaRPr lang="en-IN"/>
        </a:p>
      </dgm:t>
    </dgm:pt>
    <dgm:pt modelId="{65C40301-65CC-4A96-8220-8FBB874758E6}">
      <dgm:prSet/>
      <dgm:spPr/>
      <dgm:t>
        <a:bodyPr/>
        <a:lstStyle/>
        <a:p>
          <a:r>
            <a:rPr lang="en-IN" b="1"/>
            <a:t>Development</a:t>
          </a:r>
          <a:r>
            <a:rPr lang="en-IN"/>
            <a:t>: Prototype ready in 3–4 months.</a:t>
          </a:r>
        </a:p>
      </dgm:t>
    </dgm:pt>
    <dgm:pt modelId="{433FA76D-ACED-4619-AF33-FCA21E294918}" type="parTrans" cxnId="{FFF3F557-2482-4935-A4B4-9E1DBD1EFFF4}">
      <dgm:prSet/>
      <dgm:spPr/>
      <dgm:t>
        <a:bodyPr/>
        <a:lstStyle/>
        <a:p>
          <a:endParaRPr lang="en-IN"/>
        </a:p>
      </dgm:t>
    </dgm:pt>
    <dgm:pt modelId="{28D04D40-DC51-4C4A-827A-7FC361A8AF07}" type="sibTrans" cxnId="{FFF3F557-2482-4935-A4B4-9E1DBD1EFFF4}">
      <dgm:prSet/>
      <dgm:spPr/>
      <dgm:t>
        <a:bodyPr/>
        <a:lstStyle/>
        <a:p>
          <a:endParaRPr lang="en-IN"/>
        </a:p>
      </dgm:t>
    </dgm:pt>
    <dgm:pt modelId="{C591FE90-E6E5-44BF-8C43-A823A82B37B6}">
      <dgm:prSet/>
      <dgm:spPr/>
      <dgm:t>
        <a:bodyPr/>
        <a:lstStyle/>
        <a:p>
          <a:r>
            <a:rPr lang="en-IN" b="1"/>
            <a:t>Deployment</a:t>
          </a:r>
          <a:r>
            <a:rPr lang="en-IN"/>
            <a:t>: Quick setup for local or cloud environments.</a:t>
          </a:r>
        </a:p>
      </dgm:t>
    </dgm:pt>
    <dgm:pt modelId="{B517853E-CBC6-44B4-8DAC-46EF6309806D}" type="parTrans" cxnId="{115E7C6D-B30F-46EB-9CC8-5D2DF3A1D1C7}">
      <dgm:prSet/>
      <dgm:spPr/>
      <dgm:t>
        <a:bodyPr/>
        <a:lstStyle/>
        <a:p>
          <a:endParaRPr lang="en-IN"/>
        </a:p>
      </dgm:t>
    </dgm:pt>
    <dgm:pt modelId="{87C24FA0-2096-4905-A467-94705710B71C}" type="sibTrans" cxnId="{115E7C6D-B30F-46EB-9CC8-5D2DF3A1D1C7}">
      <dgm:prSet/>
      <dgm:spPr/>
      <dgm:t>
        <a:bodyPr/>
        <a:lstStyle/>
        <a:p>
          <a:endParaRPr lang="en-IN"/>
        </a:p>
      </dgm:t>
    </dgm:pt>
    <dgm:pt modelId="{046CBBA1-6BA5-451B-868E-BDA2EE422AAA}" type="pres">
      <dgm:prSet presAssocID="{718CAACE-74FD-4128-B574-DDAF5E07CD5B}" presName="linearFlow" presStyleCnt="0">
        <dgm:presLayoutVars>
          <dgm:dir/>
          <dgm:resizeHandles val="exact"/>
        </dgm:presLayoutVars>
      </dgm:prSet>
      <dgm:spPr/>
    </dgm:pt>
    <dgm:pt modelId="{AC618906-AEDC-4E00-870B-DCA830AB8CE5}" type="pres">
      <dgm:prSet presAssocID="{1F869F83-1F49-4B54-BB42-BC5A76ED7BE9}" presName="composite" presStyleCnt="0"/>
      <dgm:spPr/>
    </dgm:pt>
    <dgm:pt modelId="{D7001E76-EC15-4D45-AD8F-55918B54312B}" type="pres">
      <dgm:prSet presAssocID="{1F869F83-1F49-4B54-BB42-BC5A76ED7BE9}" presName="imgShp" presStyleLbl="fgImgPlace1" presStyleIdx="0" presStyleCnt="14"/>
      <dgm:spPr/>
    </dgm:pt>
    <dgm:pt modelId="{8F628312-8C01-4894-A3AB-54D63E8DBB46}" type="pres">
      <dgm:prSet presAssocID="{1F869F83-1F49-4B54-BB42-BC5A76ED7BE9}" presName="txShp" presStyleLbl="node1" presStyleIdx="0" presStyleCnt="14">
        <dgm:presLayoutVars>
          <dgm:bulletEnabled val="1"/>
        </dgm:presLayoutVars>
      </dgm:prSet>
      <dgm:spPr/>
    </dgm:pt>
    <dgm:pt modelId="{61576635-52FF-45AA-92D6-251EBD3C64E9}" type="pres">
      <dgm:prSet presAssocID="{BE280854-1DCF-4B85-B10A-94BCA1F0E796}" presName="spacing" presStyleCnt="0"/>
      <dgm:spPr/>
    </dgm:pt>
    <dgm:pt modelId="{AA4E594C-5CCA-47D5-A112-42F9022A2F30}" type="pres">
      <dgm:prSet presAssocID="{31516C47-FF80-4993-A546-BC81763492B1}" presName="composite" presStyleCnt="0"/>
      <dgm:spPr/>
    </dgm:pt>
    <dgm:pt modelId="{3952024C-48D6-4B34-ACFE-E11F743B40A6}" type="pres">
      <dgm:prSet presAssocID="{31516C47-FF80-4993-A546-BC81763492B1}" presName="imgShp" presStyleLbl="fgImgPlace1" presStyleIdx="1" presStyleCnt="14"/>
      <dgm:spPr/>
    </dgm:pt>
    <dgm:pt modelId="{D5209278-2CCE-4C1C-8D7F-6D6934A6C516}" type="pres">
      <dgm:prSet presAssocID="{31516C47-FF80-4993-A546-BC81763492B1}" presName="txShp" presStyleLbl="node1" presStyleIdx="1" presStyleCnt="14">
        <dgm:presLayoutVars>
          <dgm:bulletEnabled val="1"/>
        </dgm:presLayoutVars>
      </dgm:prSet>
      <dgm:spPr/>
    </dgm:pt>
    <dgm:pt modelId="{2DC1E706-C7DC-4B4B-9443-8796C4A580E1}" type="pres">
      <dgm:prSet presAssocID="{AFD17F59-D82C-45A6-8E8D-086EE33F0174}" presName="spacing" presStyleCnt="0"/>
      <dgm:spPr/>
    </dgm:pt>
    <dgm:pt modelId="{F3070DF8-C6EC-4460-BD2D-0A8623B109B1}" type="pres">
      <dgm:prSet presAssocID="{B96360CD-88AF-4347-A5A3-BB2F3C1AF92C}" presName="composite" presStyleCnt="0"/>
      <dgm:spPr/>
    </dgm:pt>
    <dgm:pt modelId="{FB0F6011-3FA6-4FBF-AA2B-E9BCC01D06A9}" type="pres">
      <dgm:prSet presAssocID="{B96360CD-88AF-4347-A5A3-BB2F3C1AF92C}" presName="imgShp" presStyleLbl="fgImgPlace1" presStyleIdx="2" presStyleCnt="14"/>
      <dgm:spPr/>
    </dgm:pt>
    <dgm:pt modelId="{B16B5CFE-A3DC-46BF-ACE7-B7F1CE8B116D}" type="pres">
      <dgm:prSet presAssocID="{B96360CD-88AF-4347-A5A3-BB2F3C1AF92C}" presName="txShp" presStyleLbl="node1" presStyleIdx="2" presStyleCnt="14">
        <dgm:presLayoutVars>
          <dgm:bulletEnabled val="1"/>
        </dgm:presLayoutVars>
      </dgm:prSet>
      <dgm:spPr/>
    </dgm:pt>
    <dgm:pt modelId="{B0C10128-FC7B-4831-8537-E6C25559A2D8}" type="pres">
      <dgm:prSet presAssocID="{6AE18130-7868-4249-A4EB-A8760F11E602}" presName="spacing" presStyleCnt="0"/>
      <dgm:spPr/>
    </dgm:pt>
    <dgm:pt modelId="{A4334C4C-C610-46CC-923D-64D106F8BCE6}" type="pres">
      <dgm:prSet presAssocID="{F29126CD-D5D1-4239-ACF9-16A7A1494DE1}" presName="composite" presStyleCnt="0"/>
      <dgm:spPr/>
    </dgm:pt>
    <dgm:pt modelId="{892FD89A-1800-48FE-8CA1-AB5AE83E8B61}" type="pres">
      <dgm:prSet presAssocID="{F29126CD-D5D1-4239-ACF9-16A7A1494DE1}" presName="imgShp" presStyleLbl="fgImgPlace1" presStyleIdx="3" presStyleCnt="14"/>
      <dgm:spPr/>
    </dgm:pt>
    <dgm:pt modelId="{54C9EDFD-08C0-4394-9FCB-1C7867EDDE74}" type="pres">
      <dgm:prSet presAssocID="{F29126CD-D5D1-4239-ACF9-16A7A1494DE1}" presName="txShp" presStyleLbl="node1" presStyleIdx="3" presStyleCnt="14">
        <dgm:presLayoutVars>
          <dgm:bulletEnabled val="1"/>
        </dgm:presLayoutVars>
      </dgm:prSet>
      <dgm:spPr/>
    </dgm:pt>
    <dgm:pt modelId="{5FD6BF60-29B7-415D-87A0-A428E445171D}" type="pres">
      <dgm:prSet presAssocID="{0F0588BA-1AFF-4E31-8E8C-3D83EF06CC21}" presName="spacing" presStyleCnt="0"/>
      <dgm:spPr/>
    </dgm:pt>
    <dgm:pt modelId="{05320FB2-6C05-4775-BAF8-2C47F2DCF5CF}" type="pres">
      <dgm:prSet presAssocID="{2287869E-1982-42A2-9F46-2D083C1FD861}" presName="composite" presStyleCnt="0"/>
      <dgm:spPr/>
    </dgm:pt>
    <dgm:pt modelId="{8006BB38-FF8E-4D22-A8B5-115C797A6274}" type="pres">
      <dgm:prSet presAssocID="{2287869E-1982-42A2-9F46-2D083C1FD861}" presName="imgShp" presStyleLbl="fgImgPlace1" presStyleIdx="4" presStyleCnt="14"/>
      <dgm:spPr/>
    </dgm:pt>
    <dgm:pt modelId="{F4214261-1155-42B1-8F5E-B5B29213F8D9}" type="pres">
      <dgm:prSet presAssocID="{2287869E-1982-42A2-9F46-2D083C1FD861}" presName="txShp" presStyleLbl="node1" presStyleIdx="4" presStyleCnt="14">
        <dgm:presLayoutVars>
          <dgm:bulletEnabled val="1"/>
        </dgm:presLayoutVars>
      </dgm:prSet>
      <dgm:spPr/>
    </dgm:pt>
    <dgm:pt modelId="{E4CA1698-B119-40DD-871E-4C47C0F634E4}" type="pres">
      <dgm:prSet presAssocID="{F2BCE7D1-D37C-460A-B043-72FFE58CE362}" presName="spacing" presStyleCnt="0"/>
      <dgm:spPr/>
    </dgm:pt>
    <dgm:pt modelId="{F6847EA8-F842-4C7C-8DB2-4A72DCEAE0D2}" type="pres">
      <dgm:prSet presAssocID="{2B698456-910C-4E00-A2C9-2730FD3CB469}" presName="composite" presStyleCnt="0"/>
      <dgm:spPr/>
    </dgm:pt>
    <dgm:pt modelId="{2F29F1EA-F988-4518-B374-1D348C5AA162}" type="pres">
      <dgm:prSet presAssocID="{2B698456-910C-4E00-A2C9-2730FD3CB469}" presName="imgShp" presStyleLbl="fgImgPlace1" presStyleIdx="5" presStyleCnt="14"/>
      <dgm:spPr/>
    </dgm:pt>
    <dgm:pt modelId="{34A3AFA3-07D3-4B1B-A342-BA8796C33BFD}" type="pres">
      <dgm:prSet presAssocID="{2B698456-910C-4E00-A2C9-2730FD3CB469}" presName="txShp" presStyleLbl="node1" presStyleIdx="5" presStyleCnt="14">
        <dgm:presLayoutVars>
          <dgm:bulletEnabled val="1"/>
        </dgm:presLayoutVars>
      </dgm:prSet>
      <dgm:spPr/>
    </dgm:pt>
    <dgm:pt modelId="{A5830CE0-B3E0-414E-947F-E4497FFF8749}" type="pres">
      <dgm:prSet presAssocID="{DFE540EA-8C6D-4E49-B1C7-E7D67E2D8B32}" presName="spacing" presStyleCnt="0"/>
      <dgm:spPr/>
    </dgm:pt>
    <dgm:pt modelId="{0FFC555D-3B69-44E4-857B-9C310C867213}" type="pres">
      <dgm:prSet presAssocID="{AF64B39A-D064-41DD-BA7F-CD09CA34279C}" presName="composite" presStyleCnt="0"/>
      <dgm:spPr/>
    </dgm:pt>
    <dgm:pt modelId="{A0B269E9-8FE1-4537-8F74-01F3B4E788DE}" type="pres">
      <dgm:prSet presAssocID="{AF64B39A-D064-41DD-BA7F-CD09CA34279C}" presName="imgShp" presStyleLbl="fgImgPlace1" presStyleIdx="6" presStyleCnt="14"/>
      <dgm:spPr/>
    </dgm:pt>
    <dgm:pt modelId="{607EB689-3137-406F-9A3E-AF5360979D6A}" type="pres">
      <dgm:prSet presAssocID="{AF64B39A-D064-41DD-BA7F-CD09CA34279C}" presName="txShp" presStyleLbl="node1" presStyleIdx="6" presStyleCnt="14">
        <dgm:presLayoutVars>
          <dgm:bulletEnabled val="1"/>
        </dgm:presLayoutVars>
      </dgm:prSet>
      <dgm:spPr/>
    </dgm:pt>
    <dgm:pt modelId="{DAEE2600-1549-4EBD-868E-5730DF0A22FD}" type="pres">
      <dgm:prSet presAssocID="{D81BD6B5-4C62-49ED-B2A7-D3A9835A24D9}" presName="spacing" presStyleCnt="0"/>
      <dgm:spPr/>
    </dgm:pt>
    <dgm:pt modelId="{FDF5CC3F-5339-43CD-848F-2275C6325586}" type="pres">
      <dgm:prSet presAssocID="{868B61EC-D293-432C-972D-1411A0381022}" presName="composite" presStyleCnt="0"/>
      <dgm:spPr/>
    </dgm:pt>
    <dgm:pt modelId="{9C7C508D-29BF-4171-B212-F07B9FCD5BE8}" type="pres">
      <dgm:prSet presAssocID="{868B61EC-D293-432C-972D-1411A0381022}" presName="imgShp" presStyleLbl="fgImgPlace1" presStyleIdx="7" presStyleCnt="14"/>
      <dgm:spPr/>
    </dgm:pt>
    <dgm:pt modelId="{314FE24B-6403-41F0-9A2F-F57046B32ACB}" type="pres">
      <dgm:prSet presAssocID="{868B61EC-D293-432C-972D-1411A0381022}" presName="txShp" presStyleLbl="node1" presStyleIdx="7" presStyleCnt="14">
        <dgm:presLayoutVars>
          <dgm:bulletEnabled val="1"/>
        </dgm:presLayoutVars>
      </dgm:prSet>
      <dgm:spPr/>
    </dgm:pt>
    <dgm:pt modelId="{1DB035F6-BA2F-42FF-85D3-488EB004149C}" type="pres">
      <dgm:prSet presAssocID="{6B9A9A0A-3ABA-4504-8EEC-FC27DF8E5440}" presName="spacing" presStyleCnt="0"/>
      <dgm:spPr/>
    </dgm:pt>
    <dgm:pt modelId="{A4F09D69-C159-4325-9E18-BFEC1DD5E034}" type="pres">
      <dgm:prSet presAssocID="{122F7AEB-3BE8-4815-B33D-A16BA3EA3939}" presName="composite" presStyleCnt="0"/>
      <dgm:spPr/>
    </dgm:pt>
    <dgm:pt modelId="{F0BB22E5-45AB-420A-A774-523385D55113}" type="pres">
      <dgm:prSet presAssocID="{122F7AEB-3BE8-4815-B33D-A16BA3EA3939}" presName="imgShp" presStyleLbl="fgImgPlace1" presStyleIdx="8" presStyleCnt="14"/>
      <dgm:spPr/>
    </dgm:pt>
    <dgm:pt modelId="{AB2148BE-2CBF-40EB-8C66-26155EBEA258}" type="pres">
      <dgm:prSet presAssocID="{122F7AEB-3BE8-4815-B33D-A16BA3EA3939}" presName="txShp" presStyleLbl="node1" presStyleIdx="8" presStyleCnt="14">
        <dgm:presLayoutVars>
          <dgm:bulletEnabled val="1"/>
        </dgm:presLayoutVars>
      </dgm:prSet>
      <dgm:spPr/>
    </dgm:pt>
    <dgm:pt modelId="{FBFFA9CD-824B-49BF-9E09-5AB8731A654F}" type="pres">
      <dgm:prSet presAssocID="{836F5677-FE52-4070-B074-5F90AFBDCB0E}" presName="spacing" presStyleCnt="0"/>
      <dgm:spPr/>
    </dgm:pt>
    <dgm:pt modelId="{98B606DA-A370-4D8C-91FE-2555D0C2E243}" type="pres">
      <dgm:prSet presAssocID="{E7C10D33-05CA-41DF-93D7-8EBBDA9DF142}" presName="composite" presStyleCnt="0"/>
      <dgm:spPr/>
    </dgm:pt>
    <dgm:pt modelId="{7790314A-02B0-4D96-9A7C-0105C25C04D8}" type="pres">
      <dgm:prSet presAssocID="{E7C10D33-05CA-41DF-93D7-8EBBDA9DF142}" presName="imgShp" presStyleLbl="fgImgPlace1" presStyleIdx="9" presStyleCnt="14"/>
      <dgm:spPr/>
    </dgm:pt>
    <dgm:pt modelId="{ADA4FC87-85B4-4FC0-BE29-6A0078B5ABC9}" type="pres">
      <dgm:prSet presAssocID="{E7C10D33-05CA-41DF-93D7-8EBBDA9DF142}" presName="txShp" presStyleLbl="node1" presStyleIdx="9" presStyleCnt="14">
        <dgm:presLayoutVars>
          <dgm:bulletEnabled val="1"/>
        </dgm:presLayoutVars>
      </dgm:prSet>
      <dgm:spPr/>
    </dgm:pt>
    <dgm:pt modelId="{D3EA4910-B519-4893-81E6-98C2EEDA36CD}" type="pres">
      <dgm:prSet presAssocID="{4A326C24-3424-4DAD-AC36-F7FE9711B15C}" presName="spacing" presStyleCnt="0"/>
      <dgm:spPr/>
    </dgm:pt>
    <dgm:pt modelId="{F117697D-09A7-4CD8-B594-91978D995D9E}" type="pres">
      <dgm:prSet presAssocID="{E7DF9183-06AD-41B1-A5AB-89D928658707}" presName="composite" presStyleCnt="0"/>
      <dgm:spPr/>
    </dgm:pt>
    <dgm:pt modelId="{66AAC953-DA3A-4B13-93B2-A79E6A1385F1}" type="pres">
      <dgm:prSet presAssocID="{E7DF9183-06AD-41B1-A5AB-89D928658707}" presName="imgShp" presStyleLbl="fgImgPlace1" presStyleIdx="10" presStyleCnt="14"/>
      <dgm:spPr/>
    </dgm:pt>
    <dgm:pt modelId="{6E5527B4-C5B5-4012-95B7-C0F5B3E44567}" type="pres">
      <dgm:prSet presAssocID="{E7DF9183-06AD-41B1-A5AB-89D928658707}" presName="txShp" presStyleLbl="node1" presStyleIdx="10" presStyleCnt="14">
        <dgm:presLayoutVars>
          <dgm:bulletEnabled val="1"/>
        </dgm:presLayoutVars>
      </dgm:prSet>
      <dgm:spPr/>
    </dgm:pt>
    <dgm:pt modelId="{477208E6-4405-4B6E-A623-B79F6AA2C29B}" type="pres">
      <dgm:prSet presAssocID="{35717853-0F3C-45C3-8295-0AAE8295E34F}" presName="spacing" presStyleCnt="0"/>
      <dgm:spPr/>
    </dgm:pt>
    <dgm:pt modelId="{148B8555-8D53-44A0-9789-8BC073BDB4E2}" type="pres">
      <dgm:prSet presAssocID="{E6492AE8-3887-46F6-993C-2FE9B573B479}" presName="composite" presStyleCnt="0"/>
      <dgm:spPr/>
    </dgm:pt>
    <dgm:pt modelId="{F30ECC45-D1F4-41C9-86C1-5A0E7115F244}" type="pres">
      <dgm:prSet presAssocID="{E6492AE8-3887-46F6-993C-2FE9B573B479}" presName="imgShp" presStyleLbl="fgImgPlace1" presStyleIdx="11" presStyleCnt="14"/>
      <dgm:spPr/>
    </dgm:pt>
    <dgm:pt modelId="{2B35341A-A271-42C8-9A85-B491A949DE42}" type="pres">
      <dgm:prSet presAssocID="{E6492AE8-3887-46F6-993C-2FE9B573B479}" presName="txShp" presStyleLbl="node1" presStyleIdx="11" presStyleCnt="14">
        <dgm:presLayoutVars>
          <dgm:bulletEnabled val="1"/>
        </dgm:presLayoutVars>
      </dgm:prSet>
      <dgm:spPr/>
    </dgm:pt>
    <dgm:pt modelId="{A60A945C-D0E5-4B33-BD49-34AFFB705386}" type="pres">
      <dgm:prSet presAssocID="{100BB232-425A-4042-88F8-0F117F79D238}" presName="spacing" presStyleCnt="0"/>
      <dgm:spPr/>
    </dgm:pt>
    <dgm:pt modelId="{7E7E21F3-D21D-43A8-BD42-CF0C09D7C6A0}" type="pres">
      <dgm:prSet presAssocID="{65C40301-65CC-4A96-8220-8FBB874758E6}" presName="composite" presStyleCnt="0"/>
      <dgm:spPr/>
    </dgm:pt>
    <dgm:pt modelId="{69E86343-BDB1-4AF9-A6F7-20AB8976B793}" type="pres">
      <dgm:prSet presAssocID="{65C40301-65CC-4A96-8220-8FBB874758E6}" presName="imgShp" presStyleLbl="fgImgPlace1" presStyleIdx="12" presStyleCnt="14"/>
      <dgm:spPr/>
    </dgm:pt>
    <dgm:pt modelId="{0046A9E0-C6B7-4CD0-85D5-4D0A945E1700}" type="pres">
      <dgm:prSet presAssocID="{65C40301-65CC-4A96-8220-8FBB874758E6}" presName="txShp" presStyleLbl="node1" presStyleIdx="12" presStyleCnt="14">
        <dgm:presLayoutVars>
          <dgm:bulletEnabled val="1"/>
        </dgm:presLayoutVars>
      </dgm:prSet>
      <dgm:spPr/>
    </dgm:pt>
    <dgm:pt modelId="{702EDC11-E5C2-4ED4-811C-236CC6425C47}" type="pres">
      <dgm:prSet presAssocID="{28D04D40-DC51-4C4A-827A-7FC361A8AF07}" presName="spacing" presStyleCnt="0"/>
      <dgm:spPr/>
    </dgm:pt>
    <dgm:pt modelId="{354E09FF-113B-409F-AFF2-BB566952650C}" type="pres">
      <dgm:prSet presAssocID="{C591FE90-E6E5-44BF-8C43-A823A82B37B6}" presName="composite" presStyleCnt="0"/>
      <dgm:spPr/>
    </dgm:pt>
    <dgm:pt modelId="{A636E970-CD02-4D11-AA81-8F2DAC205876}" type="pres">
      <dgm:prSet presAssocID="{C591FE90-E6E5-44BF-8C43-A823A82B37B6}" presName="imgShp" presStyleLbl="fgImgPlace1" presStyleIdx="13" presStyleCnt="14"/>
      <dgm:spPr/>
    </dgm:pt>
    <dgm:pt modelId="{1A4BE139-FFC3-47BC-930C-451A811B7D88}" type="pres">
      <dgm:prSet presAssocID="{C591FE90-E6E5-44BF-8C43-A823A82B37B6}" presName="txShp" presStyleLbl="node1" presStyleIdx="13" presStyleCnt="14">
        <dgm:presLayoutVars>
          <dgm:bulletEnabled val="1"/>
        </dgm:presLayoutVars>
      </dgm:prSet>
      <dgm:spPr/>
    </dgm:pt>
  </dgm:ptLst>
  <dgm:cxnLst>
    <dgm:cxn modelId="{6AF3CC09-7261-4BF0-9B63-B6EA1C5E55D1}" type="presOf" srcId="{31516C47-FF80-4993-A546-BC81763492B1}" destId="{D5209278-2CCE-4C1C-8D7F-6D6934A6C516}" srcOrd="0" destOrd="0" presId="urn:microsoft.com/office/officeart/2005/8/layout/vList3"/>
    <dgm:cxn modelId="{3C12581C-2342-4AE7-B28F-56CF1663BE9E}" srcId="{718CAACE-74FD-4128-B574-DDAF5E07CD5B}" destId="{1F869F83-1F49-4B54-BB42-BC5A76ED7BE9}" srcOrd="0" destOrd="0" parTransId="{F2C04C44-75F2-48C5-9371-529F1486D071}" sibTransId="{BE280854-1DCF-4B85-B10A-94BCA1F0E796}"/>
    <dgm:cxn modelId="{12453D22-9A8E-4A06-8252-883103A800C5}" type="presOf" srcId="{F29126CD-D5D1-4239-ACF9-16A7A1494DE1}" destId="{54C9EDFD-08C0-4394-9FCB-1C7867EDDE74}" srcOrd="0" destOrd="0" presId="urn:microsoft.com/office/officeart/2005/8/layout/vList3"/>
    <dgm:cxn modelId="{E83EE323-745D-4DF0-AD6F-C77900BB7756}" srcId="{718CAACE-74FD-4128-B574-DDAF5E07CD5B}" destId="{AF64B39A-D064-41DD-BA7F-CD09CA34279C}" srcOrd="6" destOrd="0" parTransId="{6C74F2FD-ABB7-4CC6-8BC1-34296AF8898A}" sibTransId="{D81BD6B5-4C62-49ED-B2A7-D3A9835A24D9}"/>
    <dgm:cxn modelId="{0DC4E22C-C239-46FD-954A-FFCF534386E2}" srcId="{718CAACE-74FD-4128-B574-DDAF5E07CD5B}" destId="{B96360CD-88AF-4347-A5A3-BB2F3C1AF92C}" srcOrd="2" destOrd="0" parTransId="{5CE0BE2A-9FF6-41B6-8899-55712B470B2F}" sibTransId="{6AE18130-7868-4249-A4EB-A8760F11E602}"/>
    <dgm:cxn modelId="{E9E16B35-CA82-4D21-8DD3-74EAEF6A89E0}" srcId="{718CAACE-74FD-4128-B574-DDAF5E07CD5B}" destId="{E7C10D33-05CA-41DF-93D7-8EBBDA9DF142}" srcOrd="9" destOrd="0" parTransId="{84F7A426-0660-4D64-A7A2-B7FB8DBE0134}" sibTransId="{4A326C24-3424-4DAD-AC36-F7FE9711B15C}"/>
    <dgm:cxn modelId="{4331725F-97D5-46F4-8ABC-75DABFDB9176}" type="presOf" srcId="{C591FE90-E6E5-44BF-8C43-A823A82B37B6}" destId="{1A4BE139-FFC3-47BC-930C-451A811B7D88}" srcOrd="0" destOrd="0" presId="urn:microsoft.com/office/officeart/2005/8/layout/vList3"/>
    <dgm:cxn modelId="{F4FADE4A-0706-40B3-8058-75DFF133CBC7}" type="presOf" srcId="{122F7AEB-3BE8-4815-B33D-A16BA3EA3939}" destId="{AB2148BE-2CBF-40EB-8C66-26155EBEA258}" srcOrd="0" destOrd="0" presId="urn:microsoft.com/office/officeart/2005/8/layout/vList3"/>
    <dgm:cxn modelId="{18489E4B-8AA1-4471-A204-1F3F2F17F8FF}" type="presOf" srcId="{E6492AE8-3887-46F6-993C-2FE9B573B479}" destId="{2B35341A-A271-42C8-9A85-B491A949DE42}" srcOrd="0" destOrd="0" presId="urn:microsoft.com/office/officeart/2005/8/layout/vList3"/>
    <dgm:cxn modelId="{115E7C6D-B30F-46EB-9CC8-5D2DF3A1D1C7}" srcId="{718CAACE-74FD-4128-B574-DDAF5E07CD5B}" destId="{C591FE90-E6E5-44BF-8C43-A823A82B37B6}" srcOrd="13" destOrd="0" parTransId="{B517853E-CBC6-44B4-8DAC-46EF6309806D}" sibTransId="{87C24FA0-2096-4905-A467-94705710B71C}"/>
    <dgm:cxn modelId="{0C65F071-7F1D-4FC8-ABB7-FC551736D0D9}" srcId="{718CAACE-74FD-4128-B574-DDAF5E07CD5B}" destId="{E7DF9183-06AD-41B1-A5AB-89D928658707}" srcOrd="10" destOrd="0" parTransId="{FC64F232-D0B3-44AC-BD8A-3D60E6AB541C}" sibTransId="{35717853-0F3C-45C3-8295-0AAE8295E34F}"/>
    <dgm:cxn modelId="{FFF3F557-2482-4935-A4B4-9E1DBD1EFFF4}" srcId="{718CAACE-74FD-4128-B574-DDAF5E07CD5B}" destId="{65C40301-65CC-4A96-8220-8FBB874758E6}" srcOrd="12" destOrd="0" parTransId="{433FA76D-ACED-4619-AF33-FCA21E294918}" sibTransId="{28D04D40-DC51-4C4A-827A-7FC361A8AF07}"/>
    <dgm:cxn modelId="{C3944659-D1AB-44FE-82BE-F4BEF6114745}" srcId="{718CAACE-74FD-4128-B574-DDAF5E07CD5B}" destId="{31516C47-FF80-4993-A546-BC81763492B1}" srcOrd="1" destOrd="0" parTransId="{9E7CA68D-BEFD-4C8A-B1D3-626D9D8DEE8F}" sibTransId="{AFD17F59-D82C-45A6-8E8D-086EE33F0174}"/>
    <dgm:cxn modelId="{47C7107C-09B5-422E-8718-3583E6D8C388}" type="presOf" srcId="{2B698456-910C-4E00-A2C9-2730FD3CB469}" destId="{34A3AFA3-07D3-4B1B-A342-BA8796C33BFD}" srcOrd="0" destOrd="0" presId="urn:microsoft.com/office/officeart/2005/8/layout/vList3"/>
    <dgm:cxn modelId="{03420F81-262F-4E74-8A71-7F54FE41B022}" type="presOf" srcId="{B96360CD-88AF-4347-A5A3-BB2F3C1AF92C}" destId="{B16B5CFE-A3DC-46BF-ACE7-B7F1CE8B116D}" srcOrd="0" destOrd="0" presId="urn:microsoft.com/office/officeart/2005/8/layout/vList3"/>
    <dgm:cxn modelId="{301C778E-1C98-4DE3-B06C-0FA5D5AC4741}" srcId="{718CAACE-74FD-4128-B574-DDAF5E07CD5B}" destId="{868B61EC-D293-432C-972D-1411A0381022}" srcOrd="7" destOrd="0" parTransId="{8171B127-3734-4973-A3E9-ADAFD13F79B6}" sibTransId="{6B9A9A0A-3ABA-4504-8EEC-FC27DF8E5440}"/>
    <dgm:cxn modelId="{66C34394-0253-4CC3-8194-67B1A8C997C8}" srcId="{718CAACE-74FD-4128-B574-DDAF5E07CD5B}" destId="{F29126CD-D5D1-4239-ACF9-16A7A1494DE1}" srcOrd="3" destOrd="0" parTransId="{18F49D56-2BE5-47A3-B367-063EA2BDB993}" sibTransId="{0F0588BA-1AFF-4E31-8E8C-3D83EF06CC21}"/>
    <dgm:cxn modelId="{FDA0609C-10BA-4773-B02C-E1AE7E6F8F52}" type="presOf" srcId="{2287869E-1982-42A2-9F46-2D083C1FD861}" destId="{F4214261-1155-42B1-8F5E-B5B29213F8D9}" srcOrd="0" destOrd="0" presId="urn:microsoft.com/office/officeart/2005/8/layout/vList3"/>
    <dgm:cxn modelId="{DCFC85A5-94FC-4466-8DDF-2E30394A380E}" srcId="{718CAACE-74FD-4128-B574-DDAF5E07CD5B}" destId="{2B698456-910C-4E00-A2C9-2730FD3CB469}" srcOrd="5" destOrd="0" parTransId="{9D9168A8-696C-43E3-B13E-A717F9B6C85E}" sibTransId="{DFE540EA-8C6D-4E49-B1C7-E7D67E2D8B32}"/>
    <dgm:cxn modelId="{286689AA-7217-4F88-B768-0846E0FE2A52}" type="presOf" srcId="{E7C10D33-05CA-41DF-93D7-8EBBDA9DF142}" destId="{ADA4FC87-85B4-4FC0-BE29-6A0078B5ABC9}" srcOrd="0" destOrd="0" presId="urn:microsoft.com/office/officeart/2005/8/layout/vList3"/>
    <dgm:cxn modelId="{683A62AF-DF38-4C00-B417-7AC07F0EC398}" srcId="{718CAACE-74FD-4128-B574-DDAF5E07CD5B}" destId="{E6492AE8-3887-46F6-993C-2FE9B573B479}" srcOrd="11" destOrd="0" parTransId="{1F7E7B11-1694-47BB-B32D-B899ECE9D82A}" sibTransId="{100BB232-425A-4042-88F8-0F117F79D238}"/>
    <dgm:cxn modelId="{5F3DE2BA-73E9-4A81-BA92-9D7E53EAE355}" type="presOf" srcId="{868B61EC-D293-432C-972D-1411A0381022}" destId="{314FE24B-6403-41F0-9A2F-F57046B32ACB}" srcOrd="0" destOrd="0" presId="urn:microsoft.com/office/officeart/2005/8/layout/vList3"/>
    <dgm:cxn modelId="{92F9D4C1-2DB2-4A88-9550-053A804F726E}" type="presOf" srcId="{E7DF9183-06AD-41B1-A5AB-89D928658707}" destId="{6E5527B4-C5B5-4012-95B7-C0F5B3E44567}" srcOrd="0" destOrd="0" presId="urn:microsoft.com/office/officeart/2005/8/layout/vList3"/>
    <dgm:cxn modelId="{8931F2C7-518D-41F5-9DF5-6B319099E1B8}" srcId="{718CAACE-74FD-4128-B574-DDAF5E07CD5B}" destId="{122F7AEB-3BE8-4815-B33D-A16BA3EA3939}" srcOrd="8" destOrd="0" parTransId="{AED7E53B-70E0-4DFC-83EC-35BE1063D9AD}" sibTransId="{836F5677-FE52-4070-B074-5F90AFBDCB0E}"/>
    <dgm:cxn modelId="{3A3D37CF-5825-4E64-B6E8-D64099E9DF76}" srcId="{718CAACE-74FD-4128-B574-DDAF5E07CD5B}" destId="{2287869E-1982-42A2-9F46-2D083C1FD861}" srcOrd="4" destOrd="0" parTransId="{1A708671-A8AD-4E43-8879-6D4EF01A4AAE}" sibTransId="{F2BCE7D1-D37C-460A-B043-72FFE58CE362}"/>
    <dgm:cxn modelId="{0EC060DE-CD66-44D6-9621-30D3410BB756}" type="presOf" srcId="{65C40301-65CC-4A96-8220-8FBB874758E6}" destId="{0046A9E0-C6B7-4CD0-85D5-4D0A945E1700}" srcOrd="0" destOrd="0" presId="urn:microsoft.com/office/officeart/2005/8/layout/vList3"/>
    <dgm:cxn modelId="{C1E66AE2-9E5E-49C5-B2FC-E8C2DA52A308}" type="presOf" srcId="{718CAACE-74FD-4128-B574-DDAF5E07CD5B}" destId="{046CBBA1-6BA5-451B-868E-BDA2EE422AAA}" srcOrd="0" destOrd="0" presId="urn:microsoft.com/office/officeart/2005/8/layout/vList3"/>
    <dgm:cxn modelId="{AF46B3F0-2CB1-4A3B-872A-64686547D938}" type="presOf" srcId="{1F869F83-1F49-4B54-BB42-BC5A76ED7BE9}" destId="{8F628312-8C01-4894-A3AB-54D63E8DBB46}" srcOrd="0" destOrd="0" presId="urn:microsoft.com/office/officeart/2005/8/layout/vList3"/>
    <dgm:cxn modelId="{F50D89F5-BEC4-4E53-BE04-93D69DC4628D}" type="presOf" srcId="{AF64B39A-D064-41DD-BA7F-CD09CA34279C}" destId="{607EB689-3137-406F-9A3E-AF5360979D6A}" srcOrd="0" destOrd="0" presId="urn:microsoft.com/office/officeart/2005/8/layout/vList3"/>
    <dgm:cxn modelId="{6CDF54A9-B000-413F-BFF3-5B211F8F80B5}" type="presParOf" srcId="{046CBBA1-6BA5-451B-868E-BDA2EE422AAA}" destId="{AC618906-AEDC-4E00-870B-DCA830AB8CE5}" srcOrd="0" destOrd="0" presId="urn:microsoft.com/office/officeart/2005/8/layout/vList3"/>
    <dgm:cxn modelId="{13CBDACC-7C56-477E-A243-E90C45D2B432}" type="presParOf" srcId="{AC618906-AEDC-4E00-870B-DCA830AB8CE5}" destId="{D7001E76-EC15-4D45-AD8F-55918B54312B}" srcOrd="0" destOrd="0" presId="urn:microsoft.com/office/officeart/2005/8/layout/vList3"/>
    <dgm:cxn modelId="{46EA84FB-BD81-4C11-BC24-4D6123F2413F}" type="presParOf" srcId="{AC618906-AEDC-4E00-870B-DCA830AB8CE5}" destId="{8F628312-8C01-4894-A3AB-54D63E8DBB46}" srcOrd="1" destOrd="0" presId="urn:microsoft.com/office/officeart/2005/8/layout/vList3"/>
    <dgm:cxn modelId="{FBCC681F-33A5-429E-BA4D-7248CB37F9DA}" type="presParOf" srcId="{046CBBA1-6BA5-451B-868E-BDA2EE422AAA}" destId="{61576635-52FF-45AA-92D6-251EBD3C64E9}" srcOrd="1" destOrd="0" presId="urn:microsoft.com/office/officeart/2005/8/layout/vList3"/>
    <dgm:cxn modelId="{D875DA8B-0BC3-4037-967D-A8A814CFAD96}" type="presParOf" srcId="{046CBBA1-6BA5-451B-868E-BDA2EE422AAA}" destId="{AA4E594C-5CCA-47D5-A112-42F9022A2F30}" srcOrd="2" destOrd="0" presId="urn:microsoft.com/office/officeart/2005/8/layout/vList3"/>
    <dgm:cxn modelId="{C7D3C850-1994-4E47-8641-4C9F9EE0428E}" type="presParOf" srcId="{AA4E594C-5CCA-47D5-A112-42F9022A2F30}" destId="{3952024C-48D6-4B34-ACFE-E11F743B40A6}" srcOrd="0" destOrd="0" presId="urn:microsoft.com/office/officeart/2005/8/layout/vList3"/>
    <dgm:cxn modelId="{8545FB9D-45A6-412B-ABAF-AA41264041B0}" type="presParOf" srcId="{AA4E594C-5CCA-47D5-A112-42F9022A2F30}" destId="{D5209278-2CCE-4C1C-8D7F-6D6934A6C516}" srcOrd="1" destOrd="0" presId="urn:microsoft.com/office/officeart/2005/8/layout/vList3"/>
    <dgm:cxn modelId="{C669AC8B-F1E5-4DDF-ACB7-A088CEDBCBAC}" type="presParOf" srcId="{046CBBA1-6BA5-451B-868E-BDA2EE422AAA}" destId="{2DC1E706-C7DC-4B4B-9443-8796C4A580E1}" srcOrd="3" destOrd="0" presId="urn:microsoft.com/office/officeart/2005/8/layout/vList3"/>
    <dgm:cxn modelId="{5A353155-7025-45ED-9F43-2E01A1B490F7}" type="presParOf" srcId="{046CBBA1-6BA5-451B-868E-BDA2EE422AAA}" destId="{F3070DF8-C6EC-4460-BD2D-0A8623B109B1}" srcOrd="4" destOrd="0" presId="urn:microsoft.com/office/officeart/2005/8/layout/vList3"/>
    <dgm:cxn modelId="{5436FFF5-9A2F-4FDC-9F23-6FE513D70925}" type="presParOf" srcId="{F3070DF8-C6EC-4460-BD2D-0A8623B109B1}" destId="{FB0F6011-3FA6-4FBF-AA2B-E9BCC01D06A9}" srcOrd="0" destOrd="0" presId="urn:microsoft.com/office/officeart/2005/8/layout/vList3"/>
    <dgm:cxn modelId="{DEF30C50-F149-4489-9623-30ED916DB986}" type="presParOf" srcId="{F3070DF8-C6EC-4460-BD2D-0A8623B109B1}" destId="{B16B5CFE-A3DC-46BF-ACE7-B7F1CE8B116D}" srcOrd="1" destOrd="0" presId="urn:microsoft.com/office/officeart/2005/8/layout/vList3"/>
    <dgm:cxn modelId="{F83ADB1F-1D1D-4614-8C1A-246A3DD8DF56}" type="presParOf" srcId="{046CBBA1-6BA5-451B-868E-BDA2EE422AAA}" destId="{B0C10128-FC7B-4831-8537-E6C25559A2D8}" srcOrd="5" destOrd="0" presId="urn:microsoft.com/office/officeart/2005/8/layout/vList3"/>
    <dgm:cxn modelId="{6E4E97C0-0B98-4C28-957E-4E31FE82AF4E}" type="presParOf" srcId="{046CBBA1-6BA5-451B-868E-BDA2EE422AAA}" destId="{A4334C4C-C610-46CC-923D-64D106F8BCE6}" srcOrd="6" destOrd="0" presId="urn:microsoft.com/office/officeart/2005/8/layout/vList3"/>
    <dgm:cxn modelId="{864CA973-41D6-4681-A818-EFCD9E1F9991}" type="presParOf" srcId="{A4334C4C-C610-46CC-923D-64D106F8BCE6}" destId="{892FD89A-1800-48FE-8CA1-AB5AE83E8B61}" srcOrd="0" destOrd="0" presId="urn:microsoft.com/office/officeart/2005/8/layout/vList3"/>
    <dgm:cxn modelId="{9A3C58D4-571A-46EA-A86C-D868DA719A52}" type="presParOf" srcId="{A4334C4C-C610-46CC-923D-64D106F8BCE6}" destId="{54C9EDFD-08C0-4394-9FCB-1C7867EDDE74}" srcOrd="1" destOrd="0" presId="urn:microsoft.com/office/officeart/2005/8/layout/vList3"/>
    <dgm:cxn modelId="{42F53572-C213-443F-AC6F-5E09568F023B}" type="presParOf" srcId="{046CBBA1-6BA5-451B-868E-BDA2EE422AAA}" destId="{5FD6BF60-29B7-415D-87A0-A428E445171D}" srcOrd="7" destOrd="0" presId="urn:microsoft.com/office/officeart/2005/8/layout/vList3"/>
    <dgm:cxn modelId="{E719F27C-65E1-4863-B639-4293CDE419DF}" type="presParOf" srcId="{046CBBA1-6BA5-451B-868E-BDA2EE422AAA}" destId="{05320FB2-6C05-4775-BAF8-2C47F2DCF5CF}" srcOrd="8" destOrd="0" presId="urn:microsoft.com/office/officeart/2005/8/layout/vList3"/>
    <dgm:cxn modelId="{7C5ADB6C-B6BB-469A-8728-3151E2E98B2B}" type="presParOf" srcId="{05320FB2-6C05-4775-BAF8-2C47F2DCF5CF}" destId="{8006BB38-FF8E-4D22-A8B5-115C797A6274}" srcOrd="0" destOrd="0" presId="urn:microsoft.com/office/officeart/2005/8/layout/vList3"/>
    <dgm:cxn modelId="{3E4A87C4-8EE4-4858-B800-13DEB7F03A69}" type="presParOf" srcId="{05320FB2-6C05-4775-BAF8-2C47F2DCF5CF}" destId="{F4214261-1155-42B1-8F5E-B5B29213F8D9}" srcOrd="1" destOrd="0" presId="urn:microsoft.com/office/officeart/2005/8/layout/vList3"/>
    <dgm:cxn modelId="{63D17682-D168-4E7C-B58F-9EEBB927FCA9}" type="presParOf" srcId="{046CBBA1-6BA5-451B-868E-BDA2EE422AAA}" destId="{E4CA1698-B119-40DD-871E-4C47C0F634E4}" srcOrd="9" destOrd="0" presId="urn:microsoft.com/office/officeart/2005/8/layout/vList3"/>
    <dgm:cxn modelId="{550F7987-16B6-4440-BD34-74890B6A289F}" type="presParOf" srcId="{046CBBA1-6BA5-451B-868E-BDA2EE422AAA}" destId="{F6847EA8-F842-4C7C-8DB2-4A72DCEAE0D2}" srcOrd="10" destOrd="0" presId="urn:microsoft.com/office/officeart/2005/8/layout/vList3"/>
    <dgm:cxn modelId="{3A275012-732F-400C-B9FD-2BE497C8E6DB}" type="presParOf" srcId="{F6847EA8-F842-4C7C-8DB2-4A72DCEAE0D2}" destId="{2F29F1EA-F988-4518-B374-1D348C5AA162}" srcOrd="0" destOrd="0" presId="urn:microsoft.com/office/officeart/2005/8/layout/vList3"/>
    <dgm:cxn modelId="{6B594C89-9A8A-403D-B3A9-E61480AD7B8B}" type="presParOf" srcId="{F6847EA8-F842-4C7C-8DB2-4A72DCEAE0D2}" destId="{34A3AFA3-07D3-4B1B-A342-BA8796C33BFD}" srcOrd="1" destOrd="0" presId="urn:microsoft.com/office/officeart/2005/8/layout/vList3"/>
    <dgm:cxn modelId="{10ADACCE-EAE9-4C1A-959E-16A128029071}" type="presParOf" srcId="{046CBBA1-6BA5-451B-868E-BDA2EE422AAA}" destId="{A5830CE0-B3E0-414E-947F-E4497FFF8749}" srcOrd="11" destOrd="0" presId="urn:microsoft.com/office/officeart/2005/8/layout/vList3"/>
    <dgm:cxn modelId="{70E69F6A-E9B4-4F41-85D2-8F9971693EA5}" type="presParOf" srcId="{046CBBA1-6BA5-451B-868E-BDA2EE422AAA}" destId="{0FFC555D-3B69-44E4-857B-9C310C867213}" srcOrd="12" destOrd="0" presId="urn:microsoft.com/office/officeart/2005/8/layout/vList3"/>
    <dgm:cxn modelId="{A0BCB94D-E9AB-4CAE-A6CC-411BD5B82D3C}" type="presParOf" srcId="{0FFC555D-3B69-44E4-857B-9C310C867213}" destId="{A0B269E9-8FE1-4537-8F74-01F3B4E788DE}" srcOrd="0" destOrd="0" presId="urn:microsoft.com/office/officeart/2005/8/layout/vList3"/>
    <dgm:cxn modelId="{51E9868D-EC12-4EF1-9907-E61FBB8CB86B}" type="presParOf" srcId="{0FFC555D-3B69-44E4-857B-9C310C867213}" destId="{607EB689-3137-406F-9A3E-AF5360979D6A}" srcOrd="1" destOrd="0" presId="urn:microsoft.com/office/officeart/2005/8/layout/vList3"/>
    <dgm:cxn modelId="{FFE2D29C-231C-463E-ABCB-6E4CB3FE6697}" type="presParOf" srcId="{046CBBA1-6BA5-451B-868E-BDA2EE422AAA}" destId="{DAEE2600-1549-4EBD-868E-5730DF0A22FD}" srcOrd="13" destOrd="0" presId="urn:microsoft.com/office/officeart/2005/8/layout/vList3"/>
    <dgm:cxn modelId="{D08A1961-1225-4778-8E9E-33440A616CFE}" type="presParOf" srcId="{046CBBA1-6BA5-451B-868E-BDA2EE422AAA}" destId="{FDF5CC3F-5339-43CD-848F-2275C6325586}" srcOrd="14" destOrd="0" presId="urn:microsoft.com/office/officeart/2005/8/layout/vList3"/>
    <dgm:cxn modelId="{74C8A603-9038-44E0-8476-256A6FC3ACF0}" type="presParOf" srcId="{FDF5CC3F-5339-43CD-848F-2275C6325586}" destId="{9C7C508D-29BF-4171-B212-F07B9FCD5BE8}" srcOrd="0" destOrd="0" presId="urn:microsoft.com/office/officeart/2005/8/layout/vList3"/>
    <dgm:cxn modelId="{30139CAC-C8EE-49F0-B9F5-2E14A2537088}" type="presParOf" srcId="{FDF5CC3F-5339-43CD-848F-2275C6325586}" destId="{314FE24B-6403-41F0-9A2F-F57046B32ACB}" srcOrd="1" destOrd="0" presId="urn:microsoft.com/office/officeart/2005/8/layout/vList3"/>
    <dgm:cxn modelId="{94572202-13DE-4927-9655-E4EB835079B6}" type="presParOf" srcId="{046CBBA1-6BA5-451B-868E-BDA2EE422AAA}" destId="{1DB035F6-BA2F-42FF-85D3-488EB004149C}" srcOrd="15" destOrd="0" presId="urn:microsoft.com/office/officeart/2005/8/layout/vList3"/>
    <dgm:cxn modelId="{CE3BB325-9CC5-4A46-A147-EA8C07EC4294}" type="presParOf" srcId="{046CBBA1-6BA5-451B-868E-BDA2EE422AAA}" destId="{A4F09D69-C159-4325-9E18-BFEC1DD5E034}" srcOrd="16" destOrd="0" presId="urn:microsoft.com/office/officeart/2005/8/layout/vList3"/>
    <dgm:cxn modelId="{245EFCA9-2F3F-493D-A553-DD12D562EE18}" type="presParOf" srcId="{A4F09D69-C159-4325-9E18-BFEC1DD5E034}" destId="{F0BB22E5-45AB-420A-A774-523385D55113}" srcOrd="0" destOrd="0" presId="urn:microsoft.com/office/officeart/2005/8/layout/vList3"/>
    <dgm:cxn modelId="{E6E8C6D0-1925-4AEA-8AD4-0D95EED8470A}" type="presParOf" srcId="{A4F09D69-C159-4325-9E18-BFEC1DD5E034}" destId="{AB2148BE-2CBF-40EB-8C66-26155EBEA258}" srcOrd="1" destOrd="0" presId="urn:microsoft.com/office/officeart/2005/8/layout/vList3"/>
    <dgm:cxn modelId="{AD271A00-CE23-453F-A68E-F8AE5CEE404F}" type="presParOf" srcId="{046CBBA1-6BA5-451B-868E-BDA2EE422AAA}" destId="{FBFFA9CD-824B-49BF-9E09-5AB8731A654F}" srcOrd="17" destOrd="0" presId="urn:microsoft.com/office/officeart/2005/8/layout/vList3"/>
    <dgm:cxn modelId="{6F55BF61-9C2A-49B6-88C8-5EE119043505}" type="presParOf" srcId="{046CBBA1-6BA5-451B-868E-BDA2EE422AAA}" destId="{98B606DA-A370-4D8C-91FE-2555D0C2E243}" srcOrd="18" destOrd="0" presId="urn:microsoft.com/office/officeart/2005/8/layout/vList3"/>
    <dgm:cxn modelId="{D35238EC-42AA-4B41-A947-5EC1E7B6CA1E}" type="presParOf" srcId="{98B606DA-A370-4D8C-91FE-2555D0C2E243}" destId="{7790314A-02B0-4D96-9A7C-0105C25C04D8}" srcOrd="0" destOrd="0" presId="urn:microsoft.com/office/officeart/2005/8/layout/vList3"/>
    <dgm:cxn modelId="{58885F63-4F94-4646-8AE0-A403EB26F35B}" type="presParOf" srcId="{98B606DA-A370-4D8C-91FE-2555D0C2E243}" destId="{ADA4FC87-85B4-4FC0-BE29-6A0078B5ABC9}" srcOrd="1" destOrd="0" presId="urn:microsoft.com/office/officeart/2005/8/layout/vList3"/>
    <dgm:cxn modelId="{7FF73A3B-4B37-4EC5-8C4E-78186A776420}" type="presParOf" srcId="{046CBBA1-6BA5-451B-868E-BDA2EE422AAA}" destId="{D3EA4910-B519-4893-81E6-98C2EEDA36CD}" srcOrd="19" destOrd="0" presId="urn:microsoft.com/office/officeart/2005/8/layout/vList3"/>
    <dgm:cxn modelId="{55D41A40-B75B-46A2-809A-8A99AB36261C}" type="presParOf" srcId="{046CBBA1-6BA5-451B-868E-BDA2EE422AAA}" destId="{F117697D-09A7-4CD8-B594-91978D995D9E}" srcOrd="20" destOrd="0" presId="urn:microsoft.com/office/officeart/2005/8/layout/vList3"/>
    <dgm:cxn modelId="{5F1DAB85-4459-40A8-8F26-BB2C4BCE1C7B}" type="presParOf" srcId="{F117697D-09A7-4CD8-B594-91978D995D9E}" destId="{66AAC953-DA3A-4B13-93B2-A79E6A1385F1}" srcOrd="0" destOrd="0" presId="urn:microsoft.com/office/officeart/2005/8/layout/vList3"/>
    <dgm:cxn modelId="{1D3FC9C4-F9E4-43D8-A7E4-3CB6B1FD5F09}" type="presParOf" srcId="{F117697D-09A7-4CD8-B594-91978D995D9E}" destId="{6E5527B4-C5B5-4012-95B7-C0F5B3E44567}" srcOrd="1" destOrd="0" presId="urn:microsoft.com/office/officeart/2005/8/layout/vList3"/>
    <dgm:cxn modelId="{F3A7A71A-1D3C-499C-9C47-2E93C8E4836C}" type="presParOf" srcId="{046CBBA1-6BA5-451B-868E-BDA2EE422AAA}" destId="{477208E6-4405-4B6E-A623-B79F6AA2C29B}" srcOrd="21" destOrd="0" presId="urn:microsoft.com/office/officeart/2005/8/layout/vList3"/>
    <dgm:cxn modelId="{4C533D9D-18EC-44CD-9822-38CA3B6BE9B8}" type="presParOf" srcId="{046CBBA1-6BA5-451B-868E-BDA2EE422AAA}" destId="{148B8555-8D53-44A0-9789-8BC073BDB4E2}" srcOrd="22" destOrd="0" presId="urn:microsoft.com/office/officeart/2005/8/layout/vList3"/>
    <dgm:cxn modelId="{05DD1B8C-0F2F-4AEA-8055-B9D23B0CAFF0}" type="presParOf" srcId="{148B8555-8D53-44A0-9789-8BC073BDB4E2}" destId="{F30ECC45-D1F4-41C9-86C1-5A0E7115F244}" srcOrd="0" destOrd="0" presId="urn:microsoft.com/office/officeart/2005/8/layout/vList3"/>
    <dgm:cxn modelId="{F76DA877-434B-40E5-BA6C-3D850461D86C}" type="presParOf" srcId="{148B8555-8D53-44A0-9789-8BC073BDB4E2}" destId="{2B35341A-A271-42C8-9A85-B491A949DE42}" srcOrd="1" destOrd="0" presId="urn:microsoft.com/office/officeart/2005/8/layout/vList3"/>
    <dgm:cxn modelId="{13C4173D-BF18-4EB3-8F81-30EE9B91DC5A}" type="presParOf" srcId="{046CBBA1-6BA5-451B-868E-BDA2EE422AAA}" destId="{A60A945C-D0E5-4B33-BD49-34AFFB705386}" srcOrd="23" destOrd="0" presId="urn:microsoft.com/office/officeart/2005/8/layout/vList3"/>
    <dgm:cxn modelId="{67EE6972-2A4F-439C-A319-BB7339167603}" type="presParOf" srcId="{046CBBA1-6BA5-451B-868E-BDA2EE422AAA}" destId="{7E7E21F3-D21D-43A8-BD42-CF0C09D7C6A0}" srcOrd="24" destOrd="0" presId="urn:microsoft.com/office/officeart/2005/8/layout/vList3"/>
    <dgm:cxn modelId="{A4A56BB6-90A6-4755-A364-B7412750B4A1}" type="presParOf" srcId="{7E7E21F3-D21D-43A8-BD42-CF0C09D7C6A0}" destId="{69E86343-BDB1-4AF9-A6F7-20AB8976B793}" srcOrd="0" destOrd="0" presId="urn:microsoft.com/office/officeart/2005/8/layout/vList3"/>
    <dgm:cxn modelId="{30832DAB-9802-43FE-9964-CE2C95FB6ED1}" type="presParOf" srcId="{7E7E21F3-D21D-43A8-BD42-CF0C09D7C6A0}" destId="{0046A9E0-C6B7-4CD0-85D5-4D0A945E1700}" srcOrd="1" destOrd="0" presId="urn:microsoft.com/office/officeart/2005/8/layout/vList3"/>
    <dgm:cxn modelId="{B72186A9-0AE9-4DC7-9C92-6DFD529D902D}" type="presParOf" srcId="{046CBBA1-6BA5-451B-868E-BDA2EE422AAA}" destId="{702EDC11-E5C2-4ED4-811C-236CC6425C47}" srcOrd="25" destOrd="0" presId="urn:microsoft.com/office/officeart/2005/8/layout/vList3"/>
    <dgm:cxn modelId="{B79E4A23-4486-4FA2-914F-98D4C140D243}" type="presParOf" srcId="{046CBBA1-6BA5-451B-868E-BDA2EE422AAA}" destId="{354E09FF-113B-409F-AFF2-BB566952650C}" srcOrd="26" destOrd="0" presId="urn:microsoft.com/office/officeart/2005/8/layout/vList3"/>
    <dgm:cxn modelId="{7CA8AD1B-13D7-4746-A6E1-F64691609985}" type="presParOf" srcId="{354E09FF-113B-409F-AFF2-BB566952650C}" destId="{A636E970-CD02-4D11-AA81-8F2DAC205876}" srcOrd="0" destOrd="0" presId="urn:microsoft.com/office/officeart/2005/8/layout/vList3"/>
    <dgm:cxn modelId="{B9523929-7C7B-40B7-BB03-5C562148E526}" type="presParOf" srcId="{354E09FF-113B-409F-AFF2-BB566952650C}" destId="{1A4BE139-FFC3-47BC-930C-451A811B7D8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3B10FC-533A-403E-A3A3-2B8B7C59838A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1B06D64-7B20-47E4-A3A5-51B703254F7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b="1" dirty="0"/>
            <a:t>Accessibility</a:t>
          </a:r>
          <a:endParaRPr lang="en-IN" dirty="0"/>
        </a:p>
      </dgm:t>
    </dgm:pt>
    <dgm:pt modelId="{39C78DE3-9B5B-46E7-948C-9D257F24E856}" type="parTrans" cxnId="{4A3AAC2C-1052-474C-9EFB-E4DE019DB7DB}">
      <dgm:prSet/>
      <dgm:spPr/>
      <dgm:t>
        <a:bodyPr/>
        <a:lstStyle/>
        <a:p>
          <a:endParaRPr lang="en-IN"/>
        </a:p>
      </dgm:t>
    </dgm:pt>
    <dgm:pt modelId="{D4A2563D-81EB-4D8F-90A7-89709A73A862}" type="sibTrans" cxnId="{4A3AAC2C-1052-474C-9EFB-E4DE019DB7DB}">
      <dgm:prSet/>
      <dgm:spPr/>
      <dgm:t>
        <a:bodyPr/>
        <a:lstStyle/>
        <a:p>
          <a:endParaRPr lang="en-IN"/>
        </a:p>
      </dgm:t>
    </dgm:pt>
    <dgm:pt modelId="{A5C757FB-4536-40EB-9BEA-F96B870CA8A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/>
            <a:t>Provides online and offline access to books, journals, and other resources, making knowledge widely accessible.</a:t>
          </a:r>
          <a:endParaRPr lang="en-IN"/>
        </a:p>
      </dgm:t>
    </dgm:pt>
    <dgm:pt modelId="{73A174E2-AEBD-4A8D-81EC-5CEFFEEBDB72}" type="parTrans" cxnId="{04D7D1D4-6828-4299-B8D9-649A3AF8B981}">
      <dgm:prSet/>
      <dgm:spPr/>
      <dgm:t>
        <a:bodyPr/>
        <a:lstStyle/>
        <a:p>
          <a:endParaRPr lang="en-IN"/>
        </a:p>
      </dgm:t>
    </dgm:pt>
    <dgm:pt modelId="{948CE06C-A52A-4312-AC6D-E2E6462CE86C}" type="sibTrans" cxnId="{04D7D1D4-6828-4299-B8D9-649A3AF8B981}">
      <dgm:prSet/>
      <dgm:spPr/>
      <dgm:t>
        <a:bodyPr/>
        <a:lstStyle/>
        <a:p>
          <a:endParaRPr lang="en-IN"/>
        </a:p>
      </dgm:t>
    </dgm:pt>
    <dgm:pt modelId="{0F53B4E4-76D3-434E-BE2D-D045FB4C9F2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dirty="0"/>
            <a:t>Features like multi-language support ensure inclusivity for diverse users.</a:t>
          </a:r>
          <a:endParaRPr lang="en-IN" dirty="0"/>
        </a:p>
      </dgm:t>
    </dgm:pt>
    <dgm:pt modelId="{FCF97247-29FF-4464-81C7-0C8E7C5B6437}" type="parTrans" cxnId="{564BFD8A-6DF7-42D4-9C4D-C39DA4D6C337}">
      <dgm:prSet/>
      <dgm:spPr/>
      <dgm:t>
        <a:bodyPr/>
        <a:lstStyle/>
        <a:p>
          <a:endParaRPr lang="en-IN"/>
        </a:p>
      </dgm:t>
    </dgm:pt>
    <dgm:pt modelId="{02815453-7A09-4A2C-89CE-FEA4538BB1E1}" type="sibTrans" cxnId="{564BFD8A-6DF7-42D4-9C4D-C39DA4D6C337}">
      <dgm:prSet/>
      <dgm:spPr/>
      <dgm:t>
        <a:bodyPr/>
        <a:lstStyle/>
        <a:p>
          <a:endParaRPr lang="en-IN"/>
        </a:p>
      </dgm:t>
    </dgm:pt>
    <dgm:pt modelId="{ECA0E9DB-F193-4524-A11C-9363F5A32B7B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b="1" dirty="0"/>
            <a:t>Education Enhancement</a:t>
          </a:r>
          <a:endParaRPr lang="en-IN" dirty="0"/>
        </a:p>
      </dgm:t>
    </dgm:pt>
    <dgm:pt modelId="{6CFF757E-91C9-42FD-BE63-19D9BD9331E7}" type="parTrans" cxnId="{05BE9532-309B-465E-AF90-D80D0B36899F}">
      <dgm:prSet/>
      <dgm:spPr/>
      <dgm:t>
        <a:bodyPr/>
        <a:lstStyle/>
        <a:p>
          <a:endParaRPr lang="en-IN"/>
        </a:p>
      </dgm:t>
    </dgm:pt>
    <dgm:pt modelId="{272454F1-25A6-42CD-A20E-EEFD28DA8694}" type="sibTrans" cxnId="{05BE9532-309B-465E-AF90-D80D0B36899F}">
      <dgm:prSet/>
      <dgm:spPr/>
      <dgm:t>
        <a:bodyPr/>
        <a:lstStyle/>
        <a:p>
          <a:endParaRPr lang="en-IN"/>
        </a:p>
      </dgm:t>
    </dgm:pt>
    <dgm:pt modelId="{1EC96EDA-53C1-4600-B7ED-03A998702C9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/>
            <a:t>Supports students and researchers by offering a centralized system for managing academic resources.</a:t>
          </a:r>
          <a:endParaRPr lang="en-IN"/>
        </a:p>
      </dgm:t>
    </dgm:pt>
    <dgm:pt modelId="{DD37A07F-F739-42AE-9872-2BE90E531838}" type="parTrans" cxnId="{C81803AF-7AF5-42A9-843F-B2571BFE6385}">
      <dgm:prSet/>
      <dgm:spPr/>
      <dgm:t>
        <a:bodyPr/>
        <a:lstStyle/>
        <a:p>
          <a:endParaRPr lang="en-IN"/>
        </a:p>
      </dgm:t>
    </dgm:pt>
    <dgm:pt modelId="{2CD7A02A-D560-48ED-AEA3-9BA15BEAD6C6}" type="sibTrans" cxnId="{C81803AF-7AF5-42A9-843F-B2571BFE6385}">
      <dgm:prSet/>
      <dgm:spPr/>
      <dgm:t>
        <a:bodyPr/>
        <a:lstStyle/>
        <a:p>
          <a:endParaRPr lang="en-IN"/>
        </a:p>
      </dgm:t>
    </dgm:pt>
    <dgm:pt modelId="{9D1C8389-534F-40C6-81F6-778D19E805E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dirty="0"/>
            <a:t>Enables search, borrowing, and returning of resources efficiently, enhancing learning outcomes.</a:t>
          </a:r>
          <a:endParaRPr lang="en-IN" dirty="0"/>
        </a:p>
      </dgm:t>
    </dgm:pt>
    <dgm:pt modelId="{FCD1150F-26F4-42E0-A86D-1CC3035D9B8B}" type="parTrans" cxnId="{5071EF3C-02DB-4E28-8CF1-4B716BC68FAC}">
      <dgm:prSet/>
      <dgm:spPr/>
      <dgm:t>
        <a:bodyPr/>
        <a:lstStyle/>
        <a:p>
          <a:endParaRPr lang="en-IN"/>
        </a:p>
      </dgm:t>
    </dgm:pt>
    <dgm:pt modelId="{69A86138-FCBF-48E2-AA4A-792AC2BE0CB0}" type="sibTrans" cxnId="{5071EF3C-02DB-4E28-8CF1-4B716BC68FAC}">
      <dgm:prSet/>
      <dgm:spPr/>
      <dgm:t>
        <a:bodyPr/>
        <a:lstStyle/>
        <a:p>
          <a:endParaRPr lang="en-IN"/>
        </a:p>
      </dgm:t>
    </dgm:pt>
    <dgm:pt modelId="{E4B7ED3E-5B55-4F10-B1AC-9678FA913ED2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b="1" dirty="0"/>
            <a:t> Digital Transformation</a:t>
          </a:r>
          <a:endParaRPr lang="en-IN" dirty="0"/>
        </a:p>
      </dgm:t>
    </dgm:pt>
    <dgm:pt modelId="{90AEF31D-F279-45C7-A85D-16A0C208691E}" type="parTrans" cxnId="{B4E57992-9CD5-4B6E-B42F-81510A0BF279}">
      <dgm:prSet/>
      <dgm:spPr/>
      <dgm:t>
        <a:bodyPr/>
        <a:lstStyle/>
        <a:p>
          <a:endParaRPr lang="en-IN"/>
        </a:p>
      </dgm:t>
    </dgm:pt>
    <dgm:pt modelId="{7346DF3A-E2F7-4C7F-823C-F0BB6D625F81}" type="sibTrans" cxnId="{B4E57992-9CD5-4B6E-B42F-81510A0BF279}">
      <dgm:prSet/>
      <dgm:spPr/>
      <dgm:t>
        <a:bodyPr/>
        <a:lstStyle/>
        <a:p>
          <a:endParaRPr lang="en-IN"/>
        </a:p>
      </dgm:t>
    </dgm:pt>
    <dgm:pt modelId="{C1EB2BB7-C9B7-4227-84BE-AFBD7BFF351B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dirty="0"/>
            <a:t>Promotes digital literacy by familiarizing users with automated library systems.</a:t>
          </a:r>
          <a:endParaRPr lang="en-IN" dirty="0"/>
        </a:p>
      </dgm:t>
    </dgm:pt>
    <dgm:pt modelId="{9AFBACE2-C864-4EFD-BF00-0DBED6D03C9C}" type="parTrans" cxnId="{7DCFA683-AC0B-496E-8536-5E34371D30E1}">
      <dgm:prSet/>
      <dgm:spPr/>
      <dgm:t>
        <a:bodyPr/>
        <a:lstStyle/>
        <a:p>
          <a:endParaRPr lang="en-IN"/>
        </a:p>
      </dgm:t>
    </dgm:pt>
    <dgm:pt modelId="{8F4CA3BD-EAC5-4134-AC37-B628C43BE92C}" type="sibTrans" cxnId="{7DCFA683-AC0B-496E-8536-5E34371D30E1}">
      <dgm:prSet/>
      <dgm:spPr/>
      <dgm:t>
        <a:bodyPr/>
        <a:lstStyle/>
        <a:p>
          <a:endParaRPr lang="en-IN"/>
        </a:p>
      </dgm:t>
    </dgm:pt>
    <dgm:pt modelId="{90E5D589-E4BA-4427-B344-3BF15107BD9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/>
            <a:t>Reduces reliance on physical records, saving paper and contributing to environmental sustainability.</a:t>
          </a:r>
          <a:endParaRPr lang="en-IN"/>
        </a:p>
      </dgm:t>
    </dgm:pt>
    <dgm:pt modelId="{A44739B4-B22B-4E49-B7CE-FEDDC2A9D892}" type="parTrans" cxnId="{E56B554C-4D6A-4FF4-96C2-11CF117E9EF8}">
      <dgm:prSet/>
      <dgm:spPr/>
      <dgm:t>
        <a:bodyPr/>
        <a:lstStyle/>
        <a:p>
          <a:endParaRPr lang="en-IN"/>
        </a:p>
      </dgm:t>
    </dgm:pt>
    <dgm:pt modelId="{26F43470-99D6-4D6F-8287-7768C6E5B9E4}" type="sibTrans" cxnId="{E56B554C-4D6A-4FF4-96C2-11CF117E9EF8}">
      <dgm:prSet/>
      <dgm:spPr/>
      <dgm:t>
        <a:bodyPr/>
        <a:lstStyle/>
        <a:p>
          <a:endParaRPr lang="en-IN"/>
        </a:p>
      </dgm:t>
    </dgm:pt>
    <dgm:pt modelId="{60E13B99-ABD8-44A9-9ACE-FA944E887330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b="1" dirty="0"/>
            <a:t>Community Engagement</a:t>
          </a:r>
          <a:endParaRPr lang="en-IN" dirty="0"/>
        </a:p>
      </dgm:t>
    </dgm:pt>
    <dgm:pt modelId="{410A3AA3-5587-4012-9487-3754BBBC1ECC}" type="parTrans" cxnId="{731B58E1-FE96-4804-8956-D6D7C1E4BC36}">
      <dgm:prSet/>
      <dgm:spPr/>
      <dgm:t>
        <a:bodyPr/>
        <a:lstStyle/>
        <a:p>
          <a:endParaRPr lang="en-IN"/>
        </a:p>
      </dgm:t>
    </dgm:pt>
    <dgm:pt modelId="{EED53435-705F-48FC-88B8-E31D3BC2CB0B}" type="sibTrans" cxnId="{731B58E1-FE96-4804-8956-D6D7C1E4BC36}">
      <dgm:prSet/>
      <dgm:spPr/>
      <dgm:t>
        <a:bodyPr/>
        <a:lstStyle/>
        <a:p>
          <a:endParaRPr lang="en-IN"/>
        </a:p>
      </dgm:t>
    </dgm:pt>
    <dgm:pt modelId="{AF64FC55-3188-40A4-9AB6-6091BF3C2C9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/>
            <a:t>Facilitates community events like book clubs and workshops by tracking participants and resources effectively.</a:t>
          </a:r>
          <a:endParaRPr lang="en-IN"/>
        </a:p>
      </dgm:t>
    </dgm:pt>
    <dgm:pt modelId="{9C511B94-67A9-44FD-BBB0-EEAFF5D5D07F}" type="parTrans" cxnId="{98396B47-070A-4302-9745-F511CCC22844}">
      <dgm:prSet/>
      <dgm:spPr/>
      <dgm:t>
        <a:bodyPr/>
        <a:lstStyle/>
        <a:p>
          <a:endParaRPr lang="en-IN"/>
        </a:p>
      </dgm:t>
    </dgm:pt>
    <dgm:pt modelId="{18365F15-2577-4367-973F-51DBAA8F5BB6}" type="sibTrans" cxnId="{98396B47-070A-4302-9745-F511CCC22844}">
      <dgm:prSet/>
      <dgm:spPr/>
      <dgm:t>
        <a:bodyPr/>
        <a:lstStyle/>
        <a:p>
          <a:endParaRPr lang="en-IN"/>
        </a:p>
      </dgm:t>
    </dgm:pt>
    <dgm:pt modelId="{8A28D7EA-99EB-495D-9D98-2268C42DA10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/>
            <a:t>Provides notifications about new arrivals, ensuring users stay updated with trends in literature or academics.</a:t>
          </a:r>
          <a:endParaRPr lang="en-IN"/>
        </a:p>
      </dgm:t>
    </dgm:pt>
    <dgm:pt modelId="{65389455-F938-4825-A7A6-561E22A76550}" type="parTrans" cxnId="{4DA8E300-6F0A-4AB2-B191-0C350F99CFAC}">
      <dgm:prSet/>
      <dgm:spPr/>
      <dgm:t>
        <a:bodyPr/>
        <a:lstStyle/>
        <a:p>
          <a:endParaRPr lang="en-IN"/>
        </a:p>
      </dgm:t>
    </dgm:pt>
    <dgm:pt modelId="{5281AA9C-A01B-4DAD-8762-949E3A4D471F}" type="sibTrans" cxnId="{4DA8E300-6F0A-4AB2-B191-0C350F99CFAC}">
      <dgm:prSet/>
      <dgm:spPr/>
      <dgm:t>
        <a:bodyPr/>
        <a:lstStyle/>
        <a:p>
          <a:endParaRPr lang="en-IN"/>
        </a:p>
      </dgm:t>
    </dgm:pt>
    <dgm:pt modelId="{4B3674DD-206E-4E62-94C7-D9EA0CE08E41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b="1" dirty="0"/>
            <a:t>Employment Opportunities</a:t>
          </a:r>
          <a:endParaRPr lang="en-IN" dirty="0"/>
        </a:p>
      </dgm:t>
    </dgm:pt>
    <dgm:pt modelId="{BCB5A61C-370D-4001-90A8-CC01FB4B01F5}" type="parTrans" cxnId="{063E7842-4757-4FEF-8280-8E5C22980C6B}">
      <dgm:prSet/>
      <dgm:spPr/>
      <dgm:t>
        <a:bodyPr/>
        <a:lstStyle/>
        <a:p>
          <a:endParaRPr lang="en-IN"/>
        </a:p>
      </dgm:t>
    </dgm:pt>
    <dgm:pt modelId="{5F6E1107-B79E-4FD8-BA11-0C56BD47A80D}" type="sibTrans" cxnId="{063E7842-4757-4FEF-8280-8E5C22980C6B}">
      <dgm:prSet/>
      <dgm:spPr/>
      <dgm:t>
        <a:bodyPr/>
        <a:lstStyle/>
        <a:p>
          <a:endParaRPr lang="en-IN"/>
        </a:p>
      </dgm:t>
    </dgm:pt>
    <dgm:pt modelId="{31D3172D-95C5-4628-8A56-2AFA7B040B4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/>
            <a:t>Supports library staff by simplifying administrative tasks and allowing them to focus on user engagement and resource curation.</a:t>
          </a:r>
          <a:endParaRPr lang="en-IN"/>
        </a:p>
      </dgm:t>
    </dgm:pt>
    <dgm:pt modelId="{0D115820-B857-493C-8960-A499644DC30B}" type="parTrans" cxnId="{ABDA5D29-3138-4374-86D2-8012394ADB61}">
      <dgm:prSet/>
      <dgm:spPr/>
      <dgm:t>
        <a:bodyPr/>
        <a:lstStyle/>
        <a:p>
          <a:endParaRPr lang="en-IN"/>
        </a:p>
      </dgm:t>
    </dgm:pt>
    <dgm:pt modelId="{CB089FAD-9430-4AA2-99AB-B6C92B38DBC3}" type="sibTrans" cxnId="{ABDA5D29-3138-4374-86D2-8012394ADB61}">
      <dgm:prSet/>
      <dgm:spPr/>
      <dgm:t>
        <a:bodyPr/>
        <a:lstStyle/>
        <a:p>
          <a:endParaRPr lang="en-IN"/>
        </a:p>
      </dgm:t>
    </dgm:pt>
    <dgm:pt modelId="{41536D9D-6CFF-4CA9-B796-3E9E2C992A5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pPr algn="l"/>
          <a:r>
            <a:rPr lang="en-US" b="1" dirty="0"/>
            <a:t>Environmental Impact</a:t>
          </a:r>
          <a:endParaRPr lang="en-IN" dirty="0"/>
        </a:p>
      </dgm:t>
    </dgm:pt>
    <dgm:pt modelId="{BDE8CA10-50E5-43D6-AF43-C5BFA4F2DECF}" type="parTrans" cxnId="{B9E57753-6ED4-491C-8657-F6889408C5A9}">
      <dgm:prSet/>
      <dgm:spPr/>
      <dgm:t>
        <a:bodyPr/>
        <a:lstStyle/>
        <a:p>
          <a:endParaRPr lang="en-IN"/>
        </a:p>
      </dgm:t>
    </dgm:pt>
    <dgm:pt modelId="{D8F80D8A-F78C-46DB-9D51-30C041E896E0}" type="sibTrans" cxnId="{B9E57753-6ED4-491C-8657-F6889408C5A9}">
      <dgm:prSet/>
      <dgm:spPr/>
      <dgm:t>
        <a:bodyPr/>
        <a:lstStyle/>
        <a:p>
          <a:endParaRPr lang="en-IN"/>
        </a:p>
      </dgm:t>
    </dgm:pt>
    <dgm:pt modelId="{C87B4615-3D91-4351-AF76-0BED96CE170E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dirty="0"/>
            <a:t>Minimizes waste by reducing paper usage in traditional library management systems.</a:t>
          </a:r>
          <a:endParaRPr lang="en-IN" dirty="0"/>
        </a:p>
      </dgm:t>
    </dgm:pt>
    <dgm:pt modelId="{1AA9ACDC-28C8-4716-A3CF-6E2E885179C9}" type="parTrans" cxnId="{70C8AD54-33F5-45BC-9291-653C3A1A9D81}">
      <dgm:prSet/>
      <dgm:spPr/>
      <dgm:t>
        <a:bodyPr/>
        <a:lstStyle/>
        <a:p>
          <a:endParaRPr lang="en-IN"/>
        </a:p>
      </dgm:t>
    </dgm:pt>
    <dgm:pt modelId="{DC69FDB3-D4FC-416C-AE5B-4208224B7FCA}" type="sibTrans" cxnId="{70C8AD54-33F5-45BC-9291-653C3A1A9D81}">
      <dgm:prSet/>
      <dgm:spPr/>
      <dgm:t>
        <a:bodyPr/>
        <a:lstStyle/>
        <a:p>
          <a:endParaRPr lang="en-IN"/>
        </a:p>
      </dgm:t>
    </dgm:pt>
    <dgm:pt modelId="{C7C3ECAE-C23C-429E-AB71-B47BE03B916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dirty="0"/>
            <a:t>Encourages a culture of borrowing rather than buying, promoting sustainability.</a:t>
          </a:r>
          <a:endParaRPr lang="en-IN" dirty="0"/>
        </a:p>
      </dgm:t>
    </dgm:pt>
    <dgm:pt modelId="{23CEC55A-B66E-48C3-8EBD-626B6B920A39}" type="parTrans" cxnId="{188ACA3A-565A-45EC-9017-BF50C1EEFF6A}">
      <dgm:prSet/>
      <dgm:spPr/>
      <dgm:t>
        <a:bodyPr/>
        <a:lstStyle/>
        <a:p>
          <a:endParaRPr lang="en-IN"/>
        </a:p>
      </dgm:t>
    </dgm:pt>
    <dgm:pt modelId="{AFB053A6-A005-40E9-AAEE-E0B591EC7198}" type="sibTrans" cxnId="{188ACA3A-565A-45EC-9017-BF50C1EEFF6A}">
      <dgm:prSet/>
      <dgm:spPr/>
      <dgm:t>
        <a:bodyPr/>
        <a:lstStyle/>
        <a:p>
          <a:endParaRPr lang="en-IN"/>
        </a:p>
      </dgm:t>
    </dgm:pt>
    <dgm:pt modelId="{812DE40A-BF17-4FE2-8AA3-30B9CBFF04CA}" type="pres">
      <dgm:prSet presAssocID="{703B10FC-533A-403E-A3A3-2B8B7C59838A}" presName="Name0" presStyleCnt="0">
        <dgm:presLayoutVars>
          <dgm:resizeHandles/>
        </dgm:presLayoutVars>
      </dgm:prSet>
      <dgm:spPr/>
    </dgm:pt>
    <dgm:pt modelId="{8E978E20-76ED-42A4-ABDE-FC3EE2961754}" type="pres">
      <dgm:prSet presAssocID="{F1B06D64-7B20-47E4-A3A5-51B703254F74}" presName="text" presStyleLbl="node1" presStyleIdx="0" presStyleCnt="17" custLinFactNeighborX="-5197">
        <dgm:presLayoutVars>
          <dgm:bulletEnabled val="1"/>
        </dgm:presLayoutVars>
      </dgm:prSet>
      <dgm:spPr/>
    </dgm:pt>
    <dgm:pt modelId="{7F1D9D11-0F3B-4357-92B5-30730303D0A4}" type="pres">
      <dgm:prSet presAssocID="{D4A2563D-81EB-4D8F-90A7-89709A73A862}" presName="space" presStyleCnt="0"/>
      <dgm:spPr/>
    </dgm:pt>
    <dgm:pt modelId="{77D7ED01-CFED-47CF-856D-604C5BBEA6BE}" type="pres">
      <dgm:prSet presAssocID="{A5C757FB-4536-40EB-9BEA-F96B870CA8A5}" presName="text" presStyleLbl="node1" presStyleIdx="1" presStyleCnt="17" custLinFactNeighborX="-636">
        <dgm:presLayoutVars>
          <dgm:bulletEnabled val="1"/>
        </dgm:presLayoutVars>
      </dgm:prSet>
      <dgm:spPr/>
    </dgm:pt>
    <dgm:pt modelId="{20EEAF89-441F-4A86-B1F2-C4EF7F349713}" type="pres">
      <dgm:prSet presAssocID="{948CE06C-A52A-4312-AC6D-E2E6462CE86C}" presName="space" presStyleCnt="0"/>
      <dgm:spPr/>
    </dgm:pt>
    <dgm:pt modelId="{7F95040C-9955-4F34-AF7A-0D5D50AB74FC}" type="pres">
      <dgm:prSet presAssocID="{0F53B4E4-76D3-434E-BE2D-D045FB4C9F22}" presName="text" presStyleLbl="node1" presStyleIdx="2" presStyleCnt="17" custScaleX="153330" custLinFactNeighborX="-980">
        <dgm:presLayoutVars>
          <dgm:bulletEnabled val="1"/>
        </dgm:presLayoutVars>
      </dgm:prSet>
      <dgm:spPr/>
    </dgm:pt>
    <dgm:pt modelId="{223BEBBC-B79F-487A-9D03-2BE6EA55036B}" type="pres">
      <dgm:prSet presAssocID="{02815453-7A09-4A2C-89CE-FEA4538BB1E1}" presName="space" presStyleCnt="0"/>
      <dgm:spPr/>
    </dgm:pt>
    <dgm:pt modelId="{1696BFA1-D5D9-45C8-81D4-A1D1BB85CFE4}" type="pres">
      <dgm:prSet presAssocID="{ECA0E9DB-F193-4524-A11C-9363F5A32B7B}" presName="text" presStyleLbl="node1" presStyleIdx="3" presStyleCnt="17" custLinFactNeighborX="-2780">
        <dgm:presLayoutVars>
          <dgm:bulletEnabled val="1"/>
        </dgm:presLayoutVars>
      </dgm:prSet>
      <dgm:spPr/>
    </dgm:pt>
    <dgm:pt modelId="{AA315343-04A0-43C3-8E8E-34CDA5656E5D}" type="pres">
      <dgm:prSet presAssocID="{272454F1-25A6-42CD-A20E-EEFD28DA8694}" presName="space" presStyleCnt="0"/>
      <dgm:spPr/>
    </dgm:pt>
    <dgm:pt modelId="{3DEE30A6-EE60-4A1D-9AE8-07AF4FD477B5}" type="pres">
      <dgm:prSet presAssocID="{1EC96EDA-53C1-4600-B7ED-03A998702C90}" presName="text" presStyleLbl="node1" presStyleIdx="4" presStyleCnt="17" custLinFactNeighborX="-695">
        <dgm:presLayoutVars>
          <dgm:bulletEnabled val="1"/>
        </dgm:presLayoutVars>
      </dgm:prSet>
      <dgm:spPr/>
    </dgm:pt>
    <dgm:pt modelId="{F9A2F84C-55B8-4757-B12E-AEF3875B560A}" type="pres">
      <dgm:prSet presAssocID="{2CD7A02A-D560-48ED-AEA3-9BA15BEAD6C6}" presName="space" presStyleCnt="0"/>
      <dgm:spPr/>
    </dgm:pt>
    <dgm:pt modelId="{4B4F24D2-A1C4-43E4-AEB5-3DA8BD6E19C7}" type="pres">
      <dgm:prSet presAssocID="{9D1C8389-534F-40C6-81F6-778D19E805ED}" presName="text" presStyleLbl="node1" presStyleIdx="5" presStyleCnt="17" custScaleX="107452" custLinFactNeighborX="-747">
        <dgm:presLayoutVars>
          <dgm:bulletEnabled val="1"/>
        </dgm:presLayoutVars>
      </dgm:prSet>
      <dgm:spPr/>
    </dgm:pt>
    <dgm:pt modelId="{9EB4ABAF-A1F9-4399-AC7D-8E722F98CA83}" type="pres">
      <dgm:prSet presAssocID="{69A86138-FCBF-48E2-AA4A-792AC2BE0CB0}" presName="space" presStyleCnt="0"/>
      <dgm:spPr/>
    </dgm:pt>
    <dgm:pt modelId="{F0CF24F6-FB58-4AA1-8BD3-3EEF3FAB89E8}" type="pres">
      <dgm:prSet presAssocID="{E4B7ED3E-5B55-4F10-B1AC-9678FA913ED2}" presName="text" presStyleLbl="node1" presStyleIdx="6" presStyleCnt="17" custLinFactNeighborX="-2915">
        <dgm:presLayoutVars>
          <dgm:bulletEnabled val="1"/>
        </dgm:presLayoutVars>
      </dgm:prSet>
      <dgm:spPr/>
    </dgm:pt>
    <dgm:pt modelId="{A11FBBF1-F063-4CE5-9B47-7D5894829D83}" type="pres">
      <dgm:prSet presAssocID="{7346DF3A-E2F7-4C7F-823C-F0BB6D625F81}" presName="space" presStyleCnt="0"/>
      <dgm:spPr/>
    </dgm:pt>
    <dgm:pt modelId="{C321F985-068B-4873-A87C-48103F80711C}" type="pres">
      <dgm:prSet presAssocID="{C1EB2BB7-C9B7-4227-84BE-AFBD7BFF351B}" presName="text" presStyleLbl="node1" presStyleIdx="7" presStyleCnt="17" custScaleX="122898" custLinFactNeighborX="-879">
        <dgm:presLayoutVars>
          <dgm:bulletEnabled val="1"/>
        </dgm:presLayoutVars>
      </dgm:prSet>
      <dgm:spPr/>
    </dgm:pt>
    <dgm:pt modelId="{9D1E792B-5AC8-427A-B275-CC7A25ED8109}" type="pres">
      <dgm:prSet presAssocID="{8F4CA3BD-EAC5-4134-AC37-B628C43BE92C}" presName="space" presStyleCnt="0"/>
      <dgm:spPr/>
    </dgm:pt>
    <dgm:pt modelId="{AB1A996A-E3FB-49F6-B58A-F1166D46DFB3}" type="pres">
      <dgm:prSet presAssocID="{90E5D589-E4BA-4427-B344-3BF15107BD99}" presName="text" presStyleLbl="node1" presStyleIdx="8" presStyleCnt="17" custLinFactNeighborX="-711">
        <dgm:presLayoutVars>
          <dgm:bulletEnabled val="1"/>
        </dgm:presLayoutVars>
      </dgm:prSet>
      <dgm:spPr/>
    </dgm:pt>
    <dgm:pt modelId="{4E358380-FBAB-4434-AF74-C4DC1F7A3FCC}" type="pres">
      <dgm:prSet presAssocID="{26F43470-99D6-4D6F-8287-7768C6E5B9E4}" presName="space" presStyleCnt="0"/>
      <dgm:spPr/>
    </dgm:pt>
    <dgm:pt modelId="{47441C58-46D7-4C06-A5DB-88B1F9085A61}" type="pres">
      <dgm:prSet presAssocID="{60E13B99-ABD8-44A9-9ACE-FA944E887330}" presName="text" presStyleLbl="node1" presStyleIdx="9" presStyleCnt="17" custLinFactNeighborX="-2780">
        <dgm:presLayoutVars>
          <dgm:bulletEnabled val="1"/>
        </dgm:presLayoutVars>
      </dgm:prSet>
      <dgm:spPr/>
    </dgm:pt>
    <dgm:pt modelId="{9C0A76B9-7ACD-43E5-887B-F43AB8AE30F0}" type="pres">
      <dgm:prSet presAssocID="{EED53435-705F-48FC-88B8-E31D3BC2CB0B}" presName="space" presStyleCnt="0"/>
      <dgm:spPr/>
    </dgm:pt>
    <dgm:pt modelId="{E61D0CB5-8E51-4928-BD2B-C19D4897A559}" type="pres">
      <dgm:prSet presAssocID="{AF64FC55-3188-40A4-9AB6-6091BF3C2C9F}" presName="text" presStyleLbl="node1" presStyleIdx="10" presStyleCnt="17" custLinFactNeighborX="-636">
        <dgm:presLayoutVars>
          <dgm:bulletEnabled val="1"/>
        </dgm:presLayoutVars>
      </dgm:prSet>
      <dgm:spPr/>
    </dgm:pt>
    <dgm:pt modelId="{B4553F59-BECB-4FF9-9098-0A0C236F7B93}" type="pres">
      <dgm:prSet presAssocID="{18365F15-2577-4367-973F-51DBAA8F5BB6}" presName="space" presStyleCnt="0"/>
      <dgm:spPr/>
    </dgm:pt>
    <dgm:pt modelId="{B2768FC7-BA01-48D8-B9B4-D5B885AE19C2}" type="pres">
      <dgm:prSet presAssocID="{8A28D7EA-99EB-495D-9D98-2268C42DA103}" presName="text" presStyleLbl="node1" presStyleIdx="11" presStyleCnt="17" custScaleX="101881" custLinFactNeighborX="-650">
        <dgm:presLayoutVars>
          <dgm:bulletEnabled val="1"/>
        </dgm:presLayoutVars>
      </dgm:prSet>
      <dgm:spPr/>
    </dgm:pt>
    <dgm:pt modelId="{67005418-966B-4B27-A5E0-90B8498E39AA}" type="pres">
      <dgm:prSet presAssocID="{5281AA9C-A01B-4DAD-8762-949E3A4D471F}" presName="space" presStyleCnt="0"/>
      <dgm:spPr/>
    </dgm:pt>
    <dgm:pt modelId="{D8CB856C-8931-4052-8A35-D45EF57D7C0D}" type="pres">
      <dgm:prSet presAssocID="{4B3674DD-206E-4E62-94C7-D9EA0CE08E41}" presName="text" presStyleLbl="node1" presStyleIdx="12" presStyleCnt="17" custLinFactNeighborX="-2490">
        <dgm:presLayoutVars>
          <dgm:bulletEnabled val="1"/>
        </dgm:presLayoutVars>
      </dgm:prSet>
      <dgm:spPr/>
    </dgm:pt>
    <dgm:pt modelId="{DE8485B0-80EC-4AFE-A05C-0ADC361B7EAB}" type="pres">
      <dgm:prSet presAssocID="{5F6E1107-B79E-4FD8-BA11-0C56BD47A80D}" presName="space" presStyleCnt="0"/>
      <dgm:spPr/>
    </dgm:pt>
    <dgm:pt modelId="{43F01FB0-3CC8-481D-BDCD-DC05C1E54E13}" type="pres">
      <dgm:prSet presAssocID="{31D3172D-95C5-4628-8A56-2AFA7B040B43}" presName="text" presStyleLbl="node1" presStyleIdx="13" presStyleCnt="17" custLinFactNeighborX="-553">
        <dgm:presLayoutVars>
          <dgm:bulletEnabled val="1"/>
        </dgm:presLayoutVars>
      </dgm:prSet>
      <dgm:spPr/>
    </dgm:pt>
    <dgm:pt modelId="{17A4AE14-84F4-4E67-8D7B-FDC178ADE928}" type="pres">
      <dgm:prSet presAssocID="{CB089FAD-9430-4AA2-99AB-B6C92B38DBC3}" presName="space" presStyleCnt="0"/>
      <dgm:spPr/>
    </dgm:pt>
    <dgm:pt modelId="{0DD9E2A3-9CD4-420B-8FA5-DF569C890636}" type="pres">
      <dgm:prSet presAssocID="{41536D9D-6CFF-4CA9-B796-3E9E2C992A55}" presName="text" presStyleLbl="node1" presStyleIdx="14" presStyleCnt="17" custLinFactNeighborX="-2988">
        <dgm:presLayoutVars>
          <dgm:bulletEnabled val="1"/>
        </dgm:presLayoutVars>
      </dgm:prSet>
      <dgm:spPr/>
    </dgm:pt>
    <dgm:pt modelId="{0D717C16-9449-4F96-A937-EFD7D4309E9A}" type="pres">
      <dgm:prSet presAssocID="{D8F80D8A-F78C-46DB-9D51-30C041E896E0}" presName="space" presStyleCnt="0"/>
      <dgm:spPr/>
    </dgm:pt>
    <dgm:pt modelId="{ECF2B714-9FE1-4B32-B0F5-FB4178681C1C}" type="pres">
      <dgm:prSet presAssocID="{C87B4615-3D91-4351-AF76-0BED96CE170E}" presName="text" presStyleLbl="node1" presStyleIdx="15" presStyleCnt="17" custLinFactNeighborX="-830">
        <dgm:presLayoutVars>
          <dgm:bulletEnabled val="1"/>
        </dgm:presLayoutVars>
      </dgm:prSet>
      <dgm:spPr/>
    </dgm:pt>
    <dgm:pt modelId="{DE8A8DD9-A748-48B1-BBFF-7DF4CEF48AF5}" type="pres">
      <dgm:prSet presAssocID="{DC69FDB3-D4FC-416C-AE5B-4208224B7FCA}" presName="space" presStyleCnt="0"/>
      <dgm:spPr/>
    </dgm:pt>
    <dgm:pt modelId="{6DA194D7-A48C-4923-92A1-C58680B5F822}" type="pres">
      <dgm:prSet presAssocID="{C7C3ECAE-C23C-429E-AB71-B47BE03B9169}" presName="text" presStyleLbl="node1" presStyleIdx="16" presStyleCnt="17" custScaleX="105613" custLinFactNeighborX="-879">
        <dgm:presLayoutVars>
          <dgm:bulletEnabled val="1"/>
        </dgm:presLayoutVars>
      </dgm:prSet>
      <dgm:spPr/>
    </dgm:pt>
  </dgm:ptLst>
  <dgm:cxnLst>
    <dgm:cxn modelId="{4DA8E300-6F0A-4AB2-B191-0C350F99CFAC}" srcId="{703B10FC-533A-403E-A3A3-2B8B7C59838A}" destId="{8A28D7EA-99EB-495D-9D98-2268C42DA103}" srcOrd="11" destOrd="0" parTransId="{65389455-F938-4825-A7A6-561E22A76550}" sibTransId="{5281AA9C-A01B-4DAD-8762-949E3A4D471F}"/>
    <dgm:cxn modelId="{075B3528-3EDE-4831-83F8-E6AB2EF8722E}" type="presOf" srcId="{9D1C8389-534F-40C6-81F6-778D19E805ED}" destId="{4B4F24D2-A1C4-43E4-AEB5-3DA8BD6E19C7}" srcOrd="0" destOrd="0" presId="urn:diagrams.loki3.com/VaryingWidthList"/>
    <dgm:cxn modelId="{ABDA5D29-3138-4374-86D2-8012394ADB61}" srcId="{703B10FC-533A-403E-A3A3-2B8B7C59838A}" destId="{31D3172D-95C5-4628-8A56-2AFA7B040B43}" srcOrd="13" destOrd="0" parTransId="{0D115820-B857-493C-8960-A499644DC30B}" sibTransId="{CB089FAD-9430-4AA2-99AB-B6C92B38DBC3}"/>
    <dgm:cxn modelId="{4A3AAC2C-1052-474C-9EFB-E4DE019DB7DB}" srcId="{703B10FC-533A-403E-A3A3-2B8B7C59838A}" destId="{F1B06D64-7B20-47E4-A3A5-51B703254F74}" srcOrd="0" destOrd="0" parTransId="{39C78DE3-9B5B-46E7-948C-9D257F24E856}" sibTransId="{D4A2563D-81EB-4D8F-90A7-89709A73A862}"/>
    <dgm:cxn modelId="{FFBBD92E-F753-4CE1-9505-2A7AD2D88389}" type="presOf" srcId="{8A28D7EA-99EB-495D-9D98-2268C42DA103}" destId="{B2768FC7-BA01-48D8-B9B4-D5B885AE19C2}" srcOrd="0" destOrd="0" presId="urn:diagrams.loki3.com/VaryingWidthList"/>
    <dgm:cxn modelId="{05BE9532-309B-465E-AF90-D80D0B36899F}" srcId="{703B10FC-533A-403E-A3A3-2B8B7C59838A}" destId="{ECA0E9DB-F193-4524-A11C-9363F5A32B7B}" srcOrd="3" destOrd="0" parTransId="{6CFF757E-91C9-42FD-BE63-19D9BD9331E7}" sibTransId="{272454F1-25A6-42CD-A20E-EEFD28DA8694}"/>
    <dgm:cxn modelId="{188ACA3A-565A-45EC-9017-BF50C1EEFF6A}" srcId="{703B10FC-533A-403E-A3A3-2B8B7C59838A}" destId="{C7C3ECAE-C23C-429E-AB71-B47BE03B9169}" srcOrd="16" destOrd="0" parTransId="{23CEC55A-B66E-48C3-8EBD-626B6B920A39}" sibTransId="{AFB053A6-A005-40E9-AAEE-E0B591EC7198}"/>
    <dgm:cxn modelId="{5071EF3C-02DB-4E28-8CF1-4B716BC68FAC}" srcId="{703B10FC-533A-403E-A3A3-2B8B7C59838A}" destId="{9D1C8389-534F-40C6-81F6-778D19E805ED}" srcOrd="5" destOrd="0" parTransId="{FCD1150F-26F4-42E0-A86D-1CC3035D9B8B}" sibTransId="{69A86138-FCBF-48E2-AA4A-792AC2BE0CB0}"/>
    <dgm:cxn modelId="{063E7842-4757-4FEF-8280-8E5C22980C6B}" srcId="{703B10FC-533A-403E-A3A3-2B8B7C59838A}" destId="{4B3674DD-206E-4E62-94C7-D9EA0CE08E41}" srcOrd="12" destOrd="0" parTransId="{BCB5A61C-370D-4001-90A8-CC01FB4B01F5}" sibTransId="{5F6E1107-B79E-4FD8-BA11-0C56BD47A80D}"/>
    <dgm:cxn modelId="{DAFEFD43-0529-4088-90BE-50F01529E7D8}" type="presOf" srcId="{A5C757FB-4536-40EB-9BEA-F96B870CA8A5}" destId="{77D7ED01-CFED-47CF-856D-604C5BBEA6BE}" srcOrd="0" destOrd="0" presId="urn:diagrams.loki3.com/VaryingWidthList"/>
    <dgm:cxn modelId="{FAB11247-8E8A-4FAC-BC6A-953FE08B1219}" type="presOf" srcId="{AF64FC55-3188-40A4-9AB6-6091BF3C2C9F}" destId="{E61D0CB5-8E51-4928-BD2B-C19D4897A559}" srcOrd="0" destOrd="0" presId="urn:diagrams.loki3.com/VaryingWidthList"/>
    <dgm:cxn modelId="{98396B47-070A-4302-9745-F511CCC22844}" srcId="{703B10FC-533A-403E-A3A3-2B8B7C59838A}" destId="{AF64FC55-3188-40A4-9AB6-6091BF3C2C9F}" srcOrd="10" destOrd="0" parTransId="{9C511B94-67A9-44FD-BBB0-EEAFF5D5D07F}" sibTransId="{18365F15-2577-4367-973F-51DBAA8F5BB6}"/>
    <dgm:cxn modelId="{8E19EB6B-7232-4F12-9FFF-4BED46E346BA}" type="presOf" srcId="{4B3674DD-206E-4E62-94C7-D9EA0CE08E41}" destId="{D8CB856C-8931-4052-8A35-D45EF57D7C0D}" srcOrd="0" destOrd="0" presId="urn:diagrams.loki3.com/VaryingWidthList"/>
    <dgm:cxn modelId="{E56B554C-4D6A-4FF4-96C2-11CF117E9EF8}" srcId="{703B10FC-533A-403E-A3A3-2B8B7C59838A}" destId="{90E5D589-E4BA-4427-B344-3BF15107BD99}" srcOrd="8" destOrd="0" parTransId="{A44739B4-B22B-4E49-B7CE-FEDDC2A9D892}" sibTransId="{26F43470-99D6-4D6F-8287-7768C6E5B9E4}"/>
    <dgm:cxn modelId="{2ABB4E4D-4F4E-42E2-9141-2CDCC4DAAFF1}" type="presOf" srcId="{ECA0E9DB-F193-4524-A11C-9363F5A32B7B}" destId="{1696BFA1-D5D9-45C8-81D4-A1D1BB85CFE4}" srcOrd="0" destOrd="0" presId="urn:diagrams.loki3.com/VaryingWidthList"/>
    <dgm:cxn modelId="{5F610251-5A7E-4055-8F80-7CC1CC94733A}" type="presOf" srcId="{0F53B4E4-76D3-434E-BE2D-D045FB4C9F22}" destId="{7F95040C-9955-4F34-AF7A-0D5D50AB74FC}" srcOrd="0" destOrd="0" presId="urn:diagrams.loki3.com/VaryingWidthList"/>
    <dgm:cxn modelId="{65052152-E60C-43D2-89F5-13A4EABB4AE1}" type="presOf" srcId="{31D3172D-95C5-4628-8A56-2AFA7B040B43}" destId="{43F01FB0-3CC8-481D-BDCD-DC05C1E54E13}" srcOrd="0" destOrd="0" presId="urn:diagrams.loki3.com/VaryingWidthList"/>
    <dgm:cxn modelId="{B9E57753-6ED4-491C-8657-F6889408C5A9}" srcId="{703B10FC-533A-403E-A3A3-2B8B7C59838A}" destId="{41536D9D-6CFF-4CA9-B796-3E9E2C992A55}" srcOrd="14" destOrd="0" parTransId="{BDE8CA10-50E5-43D6-AF43-C5BFA4F2DECF}" sibTransId="{D8F80D8A-F78C-46DB-9D51-30C041E896E0}"/>
    <dgm:cxn modelId="{70C8AD54-33F5-45BC-9291-653C3A1A9D81}" srcId="{703B10FC-533A-403E-A3A3-2B8B7C59838A}" destId="{C87B4615-3D91-4351-AF76-0BED96CE170E}" srcOrd="15" destOrd="0" parTransId="{1AA9ACDC-28C8-4716-A3CF-6E2E885179C9}" sibTransId="{DC69FDB3-D4FC-416C-AE5B-4208224B7FCA}"/>
    <dgm:cxn modelId="{24CBB954-D4FC-4302-8903-21CCF11B1251}" type="presOf" srcId="{E4B7ED3E-5B55-4F10-B1AC-9678FA913ED2}" destId="{F0CF24F6-FB58-4AA1-8BD3-3EEF3FAB89E8}" srcOrd="0" destOrd="0" presId="urn:diagrams.loki3.com/VaryingWidthList"/>
    <dgm:cxn modelId="{01116C7C-4625-403E-9C70-4817ABB1F032}" type="presOf" srcId="{C87B4615-3D91-4351-AF76-0BED96CE170E}" destId="{ECF2B714-9FE1-4B32-B0F5-FB4178681C1C}" srcOrd="0" destOrd="0" presId="urn:diagrams.loki3.com/VaryingWidthList"/>
    <dgm:cxn modelId="{7DCFA683-AC0B-496E-8536-5E34371D30E1}" srcId="{703B10FC-533A-403E-A3A3-2B8B7C59838A}" destId="{C1EB2BB7-C9B7-4227-84BE-AFBD7BFF351B}" srcOrd="7" destOrd="0" parTransId="{9AFBACE2-C864-4EFD-BF00-0DBED6D03C9C}" sibTransId="{8F4CA3BD-EAC5-4134-AC37-B628C43BE92C}"/>
    <dgm:cxn modelId="{564BFD8A-6DF7-42D4-9C4D-C39DA4D6C337}" srcId="{703B10FC-533A-403E-A3A3-2B8B7C59838A}" destId="{0F53B4E4-76D3-434E-BE2D-D045FB4C9F22}" srcOrd="2" destOrd="0" parTransId="{FCF97247-29FF-4464-81C7-0C8E7C5B6437}" sibTransId="{02815453-7A09-4A2C-89CE-FEA4538BB1E1}"/>
    <dgm:cxn modelId="{B4E57992-9CD5-4B6E-B42F-81510A0BF279}" srcId="{703B10FC-533A-403E-A3A3-2B8B7C59838A}" destId="{E4B7ED3E-5B55-4F10-B1AC-9678FA913ED2}" srcOrd="6" destOrd="0" parTransId="{90AEF31D-F279-45C7-A85D-16A0C208691E}" sibTransId="{7346DF3A-E2F7-4C7F-823C-F0BB6D625F81}"/>
    <dgm:cxn modelId="{1404A99C-8C5D-45A8-9CDD-BC2D42997F6A}" type="presOf" srcId="{C1EB2BB7-C9B7-4227-84BE-AFBD7BFF351B}" destId="{C321F985-068B-4873-A87C-48103F80711C}" srcOrd="0" destOrd="0" presId="urn:diagrams.loki3.com/VaryingWidthList"/>
    <dgm:cxn modelId="{EBDD25A9-5255-48D6-926A-700C38CA9DFD}" type="presOf" srcId="{60E13B99-ABD8-44A9-9ACE-FA944E887330}" destId="{47441C58-46D7-4C06-A5DB-88B1F9085A61}" srcOrd="0" destOrd="0" presId="urn:diagrams.loki3.com/VaryingWidthList"/>
    <dgm:cxn modelId="{C81803AF-7AF5-42A9-843F-B2571BFE6385}" srcId="{703B10FC-533A-403E-A3A3-2B8B7C59838A}" destId="{1EC96EDA-53C1-4600-B7ED-03A998702C90}" srcOrd="4" destOrd="0" parTransId="{DD37A07F-F739-42AE-9872-2BE90E531838}" sibTransId="{2CD7A02A-D560-48ED-AEA3-9BA15BEAD6C6}"/>
    <dgm:cxn modelId="{857B7DB5-ECB3-4AA9-98BD-2BCDF8FC0488}" type="presOf" srcId="{90E5D589-E4BA-4427-B344-3BF15107BD99}" destId="{AB1A996A-E3FB-49F6-B58A-F1166D46DFB3}" srcOrd="0" destOrd="0" presId="urn:diagrams.loki3.com/VaryingWidthList"/>
    <dgm:cxn modelId="{B77FACB8-B105-4BB2-8BF9-DDA57B395716}" type="presOf" srcId="{41536D9D-6CFF-4CA9-B796-3E9E2C992A55}" destId="{0DD9E2A3-9CD4-420B-8FA5-DF569C890636}" srcOrd="0" destOrd="0" presId="urn:diagrams.loki3.com/VaryingWidthList"/>
    <dgm:cxn modelId="{470D22C1-F056-40B8-9FCC-75ADD139AC58}" type="presOf" srcId="{C7C3ECAE-C23C-429E-AB71-B47BE03B9169}" destId="{6DA194D7-A48C-4923-92A1-C58680B5F822}" srcOrd="0" destOrd="0" presId="urn:diagrams.loki3.com/VaryingWidthList"/>
    <dgm:cxn modelId="{AEEC9BCB-807B-48C2-A235-485FB7919562}" type="presOf" srcId="{1EC96EDA-53C1-4600-B7ED-03A998702C90}" destId="{3DEE30A6-EE60-4A1D-9AE8-07AF4FD477B5}" srcOrd="0" destOrd="0" presId="urn:diagrams.loki3.com/VaryingWidthList"/>
    <dgm:cxn modelId="{04D7D1D4-6828-4299-B8D9-649A3AF8B981}" srcId="{703B10FC-533A-403E-A3A3-2B8B7C59838A}" destId="{A5C757FB-4536-40EB-9BEA-F96B870CA8A5}" srcOrd="1" destOrd="0" parTransId="{73A174E2-AEBD-4A8D-81EC-5CEFFEEBDB72}" sibTransId="{948CE06C-A52A-4312-AC6D-E2E6462CE86C}"/>
    <dgm:cxn modelId="{2099EFD9-2FFD-4D55-9FCC-5B3C9E5DCE8A}" type="presOf" srcId="{F1B06D64-7B20-47E4-A3A5-51B703254F74}" destId="{8E978E20-76ED-42A4-ABDE-FC3EE2961754}" srcOrd="0" destOrd="0" presId="urn:diagrams.loki3.com/VaryingWidthList"/>
    <dgm:cxn modelId="{731B58E1-FE96-4804-8956-D6D7C1E4BC36}" srcId="{703B10FC-533A-403E-A3A3-2B8B7C59838A}" destId="{60E13B99-ABD8-44A9-9ACE-FA944E887330}" srcOrd="9" destOrd="0" parTransId="{410A3AA3-5587-4012-9487-3754BBBC1ECC}" sibTransId="{EED53435-705F-48FC-88B8-E31D3BC2CB0B}"/>
    <dgm:cxn modelId="{36D690FF-8B4F-40D6-AEAD-3AAEA9D72C05}" type="presOf" srcId="{703B10FC-533A-403E-A3A3-2B8B7C59838A}" destId="{812DE40A-BF17-4FE2-8AA3-30B9CBFF04CA}" srcOrd="0" destOrd="0" presId="urn:diagrams.loki3.com/VaryingWidthList"/>
    <dgm:cxn modelId="{ACD83225-D44E-4547-B1D1-140550D6CC92}" type="presParOf" srcId="{812DE40A-BF17-4FE2-8AA3-30B9CBFF04CA}" destId="{8E978E20-76ED-42A4-ABDE-FC3EE2961754}" srcOrd="0" destOrd="0" presId="urn:diagrams.loki3.com/VaryingWidthList"/>
    <dgm:cxn modelId="{720346C1-B78A-4072-94AC-C477C71888E3}" type="presParOf" srcId="{812DE40A-BF17-4FE2-8AA3-30B9CBFF04CA}" destId="{7F1D9D11-0F3B-4357-92B5-30730303D0A4}" srcOrd="1" destOrd="0" presId="urn:diagrams.loki3.com/VaryingWidthList"/>
    <dgm:cxn modelId="{AACB44A6-6219-41FA-9608-3445AC9AF626}" type="presParOf" srcId="{812DE40A-BF17-4FE2-8AA3-30B9CBFF04CA}" destId="{77D7ED01-CFED-47CF-856D-604C5BBEA6BE}" srcOrd="2" destOrd="0" presId="urn:diagrams.loki3.com/VaryingWidthList"/>
    <dgm:cxn modelId="{BE8CEE9D-2707-4F03-9FAD-EA418FCE37D3}" type="presParOf" srcId="{812DE40A-BF17-4FE2-8AA3-30B9CBFF04CA}" destId="{20EEAF89-441F-4A86-B1F2-C4EF7F349713}" srcOrd="3" destOrd="0" presId="urn:diagrams.loki3.com/VaryingWidthList"/>
    <dgm:cxn modelId="{A2D16DD4-6737-4BF4-93E8-02A76F41915A}" type="presParOf" srcId="{812DE40A-BF17-4FE2-8AA3-30B9CBFF04CA}" destId="{7F95040C-9955-4F34-AF7A-0D5D50AB74FC}" srcOrd="4" destOrd="0" presId="urn:diagrams.loki3.com/VaryingWidthList"/>
    <dgm:cxn modelId="{55E54802-A823-404E-99A9-FFC8D2395B41}" type="presParOf" srcId="{812DE40A-BF17-4FE2-8AA3-30B9CBFF04CA}" destId="{223BEBBC-B79F-487A-9D03-2BE6EA55036B}" srcOrd="5" destOrd="0" presId="urn:diagrams.loki3.com/VaryingWidthList"/>
    <dgm:cxn modelId="{84BE7122-2E02-4DC5-8AB0-6676F0A7F784}" type="presParOf" srcId="{812DE40A-BF17-4FE2-8AA3-30B9CBFF04CA}" destId="{1696BFA1-D5D9-45C8-81D4-A1D1BB85CFE4}" srcOrd="6" destOrd="0" presId="urn:diagrams.loki3.com/VaryingWidthList"/>
    <dgm:cxn modelId="{DC933038-DCB4-49AB-A022-91511AD55C67}" type="presParOf" srcId="{812DE40A-BF17-4FE2-8AA3-30B9CBFF04CA}" destId="{AA315343-04A0-43C3-8E8E-34CDA5656E5D}" srcOrd="7" destOrd="0" presId="urn:diagrams.loki3.com/VaryingWidthList"/>
    <dgm:cxn modelId="{A4FE8BF4-5FB5-4C4A-9E41-559A320D327E}" type="presParOf" srcId="{812DE40A-BF17-4FE2-8AA3-30B9CBFF04CA}" destId="{3DEE30A6-EE60-4A1D-9AE8-07AF4FD477B5}" srcOrd="8" destOrd="0" presId="urn:diagrams.loki3.com/VaryingWidthList"/>
    <dgm:cxn modelId="{45E4AE12-EEEF-4656-B0EA-D636E687EC75}" type="presParOf" srcId="{812DE40A-BF17-4FE2-8AA3-30B9CBFF04CA}" destId="{F9A2F84C-55B8-4757-B12E-AEF3875B560A}" srcOrd="9" destOrd="0" presId="urn:diagrams.loki3.com/VaryingWidthList"/>
    <dgm:cxn modelId="{B981DB9E-ADFF-4B96-B081-C88EF8049B5F}" type="presParOf" srcId="{812DE40A-BF17-4FE2-8AA3-30B9CBFF04CA}" destId="{4B4F24D2-A1C4-43E4-AEB5-3DA8BD6E19C7}" srcOrd="10" destOrd="0" presId="urn:diagrams.loki3.com/VaryingWidthList"/>
    <dgm:cxn modelId="{46F7E961-FB9F-49E1-9AB5-397D466254AF}" type="presParOf" srcId="{812DE40A-BF17-4FE2-8AA3-30B9CBFF04CA}" destId="{9EB4ABAF-A1F9-4399-AC7D-8E722F98CA83}" srcOrd="11" destOrd="0" presId="urn:diagrams.loki3.com/VaryingWidthList"/>
    <dgm:cxn modelId="{06E84B3E-6A55-438E-A291-4BF18EC72F81}" type="presParOf" srcId="{812DE40A-BF17-4FE2-8AA3-30B9CBFF04CA}" destId="{F0CF24F6-FB58-4AA1-8BD3-3EEF3FAB89E8}" srcOrd="12" destOrd="0" presId="urn:diagrams.loki3.com/VaryingWidthList"/>
    <dgm:cxn modelId="{C8629010-DEEA-4255-AE4D-C3FFC3563789}" type="presParOf" srcId="{812DE40A-BF17-4FE2-8AA3-30B9CBFF04CA}" destId="{A11FBBF1-F063-4CE5-9B47-7D5894829D83}" srcOrd="13" destOrd="0" presId="urn:diagrams.loki3.com/VaryingWidthList"/>
    <dgm:cxn modelId="{CFF7D0BD-39A8-4676-B91C-34B72EB7AF2F}" type="presParOf" srcId="{812DE40A-BF17-4FE2-8AA3-30B9CBFF04CA}" destId="{C321F985-068B-4873-A87C-48103F80711C}" srcOrd="14" destOrd="0" presId="urn:diagrams.loki3.com/VaryingWidthList"/>
    <dgm:cxn modelId="{D4F5E33B-297D-49AA-A89F-48EB74414AEF}" type="presParOf" srcId="{812DE40A-BF17-4FE2-8AA3-30B9CBFF04CA}" destId="{9D1E792B-5AC8-427A-B275-CC7A25ED8109}" srcOrd="15" destOrd="0" presId="urn:diagrams.loki3.com/VaryingWidthList"/>
    <dgm:cxn modelId="{A2210B55-DDA9-4642-BDF7-8A7CF8B2EAB7}" type="presParOf" srcId="{812DE40A-BF17-4FE2-8AA3-30B9CBFF04CA}" destId="{AB1A996A-E3FB-49F6-B58A-F1166D46DFB3}" srcOrd="16" destOrd="0" presId="urn:diagrams.loki3.com/VaryingWidthList"/>
    <dgm:cxn modelId="{E138D727-6262-4BD5-8BA1-EB1938069829}" type="presParOf" srcId="{812DE40A-BF17-4FE2-8AA3-30B9CBFF04CA}" destId="{4E358380-FBAB-4434-AF74-C4DC1F7A3FCC}" srcOrd="17" destOrd="0" presId="urn:diagrams.loki3.com/VaryingWidthList"/>
    <dgm:cxn modelId="{640619CD-152D-4E2B-9A8E-5B6473B6525F}" type="presParOf" srcId="{812DE40A-BF17-4FE2-8AA3-30B9CBFF04CA}" destId="{47441C58-46D7-4C06-A5DB-88B1F9085A61}" srcOrd="18" destOrd="0" presId="urn:diagrams.loki3.com/VaryingWidthList"/>
    <dgm:cxn modelId="{737D9ED4-EF73-43C2-AED1-821EBA26623F}" type="presParOf" srcId="{812DE40A-BF17-4FE2-8AA3-30B9CBFF04CA}" destId="{9C0A76B9-7ACD-43E5-887B-F43AB8AE30F0}" srcOrd="19" destOrd="0" presId="urn:diagrams.loki3.com/VaryingWidthList"/>
    <dgm:cxn modelId="{F653A462-46F7-410D-85CB-0E65F356A67B}" type="presParOf" srcId="{812DE40A-BF17-4FE2-8AA3-30B9CBFF04CA}" destId="{E61D0CB5-8E51-4928-BD2B-C19D4897A559}" srcOrd="20" destOrd="0" presId="urn:diagrams.loki3.com/VaryingWidthList"/>
    <dgm:cxn modelId="{3C31592D-0CD4-4C83-8B09-48458E1B4179}" type="presParOf" srcId="{812DE40A-BF17-4FE2-8AA3-30B9CBFF04CA}" destId="{B4553F59-BECB-4FF9-9098-0A0C236F7B93}" srcOrd="21" destOrd="0" presId="urn:diagrams.loki3.com/VaryingWidthList"/>
    <dgm:cxn modelId="{84BD17A3-BE7F-4D63-A2B5-4F362B4F0C5E}" type="presParOf" srcId="{812DE40A-BF17-4FE2-8AA3-30B9CBFF04CA}" destId="{B2768FC7-BA01-48D8-B9B4-D5B885AE19C2}" srcOrd="22" destOrd="0" presId="urn:diagrams.loki3.com/VaryingWidthList"/>
    <dgm:cxn modelId="{5284D53B-F300-42D5-9A92-97AA3F0F4945}" type="presParOf" srcId="{812DE40A-BF17-4FE2-8AA3-30B9CBFF04CA}" destId="{67005418-966B-4B27-A5E0-90B8498E39AA}" srcOrd="23" destOrd="0" presId="urn:diagrams.loki3.com/VaryingWidthList"/>
    <dgm:cxn modelId="{F681C414-A26E-4A9B-B4B7-AF861E7C01BC}" type="presParOf" srcId="{812DE40A-BF17-4FE2-8AA3-30B9CBFF04CA}" destId="{D8CB856C-8931-4052-8A35-D45EF57D7C0D}" srcOrd="24" destOrd="0" presId="urn:diagrams.loki3.com/VaryingWidthList"/>
    <dgm:cxn modelId="{0DC1D0D5-24D6-4923-AD14-099E184C72AB}" type="presParOf" srcId="{812DE40A-BF17-4FE2-8AA3-30B9CBFF04CA}" destId="{DE8485B0-80EC-4AFE-A05C-0ADC361B7EAB}" srcOrd="25" destOrd="0" presId="urn:diagrams.loki3.com/VaryingWidthList"/>
    <dgm:cxn modelId="{10F937A9-D30B-44AA-8D0B-488BB007CC33}" type="presParOf" srcId="{812DE40A-BF17-4FE2-8AA3-30B9CBFF04CA}" destId="{43F01FB0-3CC8-481D-BDCD-DC05C1E54E13}" srcOrd="26" destOrd="0" presId="urn:diagrams.loki3.com/VaryingWidthList"/>
    <dgm:cxn modelId="{BB8E569F-2068-44AE-AFA9-93E92231C38A}" type="presParOf" srcId="{812DE40A-BF17-4FE2-8AA3-30B9CBFF04CA}" destId="{17A4AE14-84F4-4E67-8D7B-FDC178ADE928}" srcOrd="27" destOrd="0" presId="urn:diagrams.loki3.com/VaryingWidthList"/>
    <dgm:cxn modelId="{1478FAFC-177B-4C06-A77F-5A7AEF8AB79A}" type="presParOf" srcId="{812DE40A-BF17-4FE2-8AA3-30B9CBFF04CA}" destId="{0DD9E2A3-9CD4-420B-8FA5-DF569C890636}" srcOrd="28" destOrd="0" presId="urn:diagrams.loki3.com/VaryingWidthList"/>
    <dgm:cxn modelId="{383FB06E-BFC7-4760-BBA9-C0AFF684FD1A}" type="presParOf" srcId="{812DE40A-BF17-4FE2-8AA3-30B9CBFF04CA}" destId="{0D717C16-9449-4F96-A937-EFD7D4309E9A}" srcOrd="29" destOrd="0" presId="urn:diagrams.loki3.com/VaryingWidthList"/>
    <dgm:cxn modelId="{2E9167E7-28FC-46A2-8A5D-D59AD5AC2A11}" type="presParOf" srcId="{812DE40A-BF17-4FE2-8AA3-30B9CBFF04CA}" destId="{ECF2B714-9FE1-4B32-B0F5-FB4178681C1C}" srcOrd="30" destOrd="0" presId="urn:diagrams.loki3.com/VaryingWidthList"/>
    <dgm:cxn modelId="{0551F796-D7C8-4025-96DD-33EA210D0DDF}" type="presParOf" srcId="{812DE40A-BF17-4FE2-8AA3-30B9CBFF04CA}" destId="{DE8A8DD9-A748-48B1-BBFF-7DF4CEF48AF5}" srcOrd="31" destOrd="0" presId="urn:diagrams.loki3.com/VaryingWidthList"/>
    <dgm:cxn modelId="{42735766-7B2A-446A-B3AA-850358072045}" type="presParOf" srcId="{812DE40A-BF17-4FE2-8AA3-30B9CBFF04CA}" destId="{6DA194D7-A48C-4923-92A1-C58680B5F822}" srcOrd="3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931912-D80A-4600-A7D0-CBBEA80F11EF}" type="doc">
      <dgm:prSet loTypeId="urn:microsoft.com/office/officeart/2005/8/layout/pyramid2" loCatId="pyramid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1D924C-EB8F-4453-B581-7546A59C3F3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b="1" i="0" baseline="0"/>
            <a:t>Efficiency Through AOOP Concepts:</a:t>
          </a:r>
          <a:endParaRPr lang="en-IN"/>
        </a:p>
      </dgm:t>
    </dgm:pt>
    <dgm:pt modelId="{31FB6CEA-7056-4FA7-A5D4-C98852F9F680}" type="parTrans" cxnId="{ACC06A3F-9C75-40B4-9F33-9329729EC363}">
      <dgm:prSet/>
      <dgm:spPr/>
      <dgm:t>
        <a:bodyPr/>
        <a:lstStyle/>
        <a:p>
          <a:endParaRPr lang="en-IN"/>
        </a:p>
      </dgm:t>
    </dgm:pt>
    <dgm:pt modelId="{EB25F508-DA54-4015-8E60-3ACFA583070D}" type="sibTrans" cxnId="{ACC06A3F-9C75-40B4-9F33-9329729EC363}">
      <dgm:prSet/>
      <dgm:spPr/>
      <dgm:t>
        <a:bodyPr/>
        <a:lstStyle/>
        <a:p>
          <a:endParaRPr lang="en-IN"/>
        </a:p>
      </dgm:t>
    </dgm:pt>
    <dgm:pt modelId="{AF0A0DF0-5400-4D91-9ACC-3ECDD162B2E0}">
      <dgm:prSet/>
      <dgm:spPr/>
      <dgm:t>
        <a:bodyPr/>
        <a:lstStyle/>
        <a:p>
          <a:r>
            <a:rPr lang="en-US" b="0" i="0" baseline="0" dirty="0"/>
            <a:t>Integrates inheritance, polymorphism, and encapsulation for modular and scalable development.</a:t>
          </a:r>
          <a:endParaRPr lang="en-IN" dirty="0"/>
        </a:p>
      </dgm:t>
    </dgm:pt>
    <dgm:pt modelId="{4EC3089F-EB9C-42F8-BE00-D38372B0FAC2}" type="parTrans" cxnId="{DB0AF37E-D037-4EF7-AAB5-D20367DDD930}">
      <dgm:prSet/>
      <dgm:spPr/>
      <dgm:t>
        <a:bodyPr/>
        <a:lstStyle/>
        <a:p>
          <a:endParaRPr lang="en-IN"/>
        </a:p>
      </dgm:t>
    </dgm:pt>
    <dgm:pt modelId="{70D40448-55EE-4D5C-8831-50177E3A0589}" type="sibTrans" cxnId="{DB0AF37E-D037-4EF7-AAB5-D20367DDD930}">
      <dgm:prSet/>
      <dgm:spPr/>
      <dgm:t>
        <a:bodyPr/>
        <a:lstStyle/>
        <a:p>
          <a:endParaRPr lang="en-IN"/>
        </a:p>
      </dgm:t>
    </dgm:pt>
    <dgm:pt modelId="{A9A9C42D-88E8-4EAC-A0D4-7EC8C3DA1849}">
      <dgm:prSet/>
      <dgm:spPr/>
      <dgm:t>
        <a:bodyPr/>
        <a:lstStyle/>
        <a:p>
          <a:r>
            <a:rPr lang="en-US" b="0" i="0" baseline="0" dirty="0"/>
            <a:t>Implements design patterns (e.g., Singleton for database connection) to enhance system efficiency.</a:t>
          </a:r>
          <a:endParaRPr lang="en-IN" dirty="0"/>
        </a:p>
      </dgm:t>
    </dgm:pt>
    <dgm:pt modelId="{0BF05F62-6DC5-4E2F-BE3C-0D399A581F15}" type="parTrans" cxnId="{8382C706-73DE-4141-A75E-9712C8F24D89}">
      <dgm:prSet/>
      <dgm:spPr/>
      <dgm:t>
        <a:bodyPr/>
        <a:lstStyle/>
        <a:p>
          <a:endParaRPr lang="en-IN"/>
        </a:p>
      </dgm:t>
    </dgm:pt>
    <dgm:pt modelId="{68350FE9-D0EC-4348-9143-C2ED7F7EFA4B}" type="sibTrans" cxnId="{8382C706-73DE-4141-A75E-9712C8F24D89}">
      <dgm:prSet/>
      <dgm:spPr/>
      <dgm:t>
        <a:bodyPr/>
        <a:lstStyle/>
        <a:p>
          <a:endParaRPr lang="en-IN"/>
        </a:p>
      </dgm:t>
    </dgm:pt>
    <dgm:pt modelId="{87C63CA2-C765-4AE9-B899-5EBF76A8FD8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b="1" i="0" baseline="0"/>
            <a:t>User-Centric Features:</a:t>
          </a:r>
          <a:endParaRPr lang="en-IN"/>
        </a:p>
      </dgm:t>
    </dgm:pt>
    <dgm:pt modelId="{56E6AF51-74EA-46F2-9F95-0C7760274487}" type="parTrans" cxnId="{4FCED0A0-D124-4904-B943-D5A13F129D65}">
      <dgm:prSet/>
      <dgm:spPr/>
      <dgm:t>
        <a:bodyPr/>
        <a:lstStyle/>
        <a:p>
          <a:endParaRPr lang="en-IN"/>
        </a:p>
      </dgm:t>
    </dgm:pt>
    <dgm:pt modelId="{66722897-89DA-4908-BB92-FD0E17ACB621}" type="sibTrans" cxnId="{4FCED0A0-D124-4904-B943-D5A13F129D65}">
      <dgm:prSet/>
      <dgm:spPr/>
      <dgm:t>
        <a:bodyPr/>
        <a:lstStyle/>
        <a:p>
          <a:endParaRPr lang="en-IN"/>
        </a:p>
      </dgm:t>
    </dgm:pt>
    <dgm:pt modelId="{E68D65AC-E781-416A-A8A9-654EE11EA441}">
      <dgm:prSet/>
      <dgm:spPr/>
      <dgm:t>
        <a:bodyPr/>
        <a:lstStyle/>
        <a:p>
          <a:r>
            <a:rPr lang="en-US" b="0" i="0" baseline="0" dirty="0"/>
            <a:t>Real-time resource tracking and search functionalities.</a:t>
          </a:r>
          <a:endParaRPr lang="en-IN" dirty="0"/>
        </a:p>
      </dgm:t>
    </dgm:pt>
    <dgm:pt modelId="{D3D1E8A4-8E51-4D6B-AD4E-A627BC3F8320}" type="parTrans" cxnId="{C8FED207-4E30-42E4-877A-1634078DE146}">
      <dgm:prSet/>
      <dgm:spPr/>
      <dgm:t>
        <a:bodyPr/>
        <a:lstStyle/>
        <a:p>
          <a:endParaRPr lang="en-IN"/>
        </a:p>
      </dgm:t>
    </dgm:pt>
    <dgm:pt modelId="{18CE1FC2-A57A-46F5-8F3F-3FBDEA3892AE}" type="sibTrans" cxnId="{C8FED207-4E30-42E4-877A-1634078DE146}">
      <dgm:prSet/>
      <dgm:spPr/>
      <dgm:t>
        <a:bodyPr/>
        <a:lstStyle/>
        <a:p>
          <a:endParaRPr lang="en-IN"/>
        </a:p>
      </dgm:t>
    </dgm:pt>
    <dgm:pt modelId="{98B88AC1-32D5-43E3-83BF-D5D0A3D0BE56}">
      <dgm:prSet/>
      <dgm:spPr/>
      <dgm:t>
        <a:bodyPr/>
        <a:lstStyle/>
        <a:p>
          <a:r>
            <a:rPr lang="en-US" b="0" i="0" baseline="0"/>
            <a:t>Automated fine calculation and overdue notifications.</a:t>
          </a:r>
          <a:endParaRPr lang="en-IN"/>
        </a:p>
      </dgm:t>
    </dgm:pt>
    <dgm:pt modelId="{3453B1A6-B7E2-40E3-8FF2-A33AAB13D47C}" type="parTrans" cxnId="{7C57D138-78B6-4CB7-BC35-1BA6566B41A4}">
      <dgm:prSet/>
      <dgm:spPr/>
      <dgm:t>
        <a:bodyPr/>
        <a:lstStyle/>
        <a:p>
          <a:endParaRPr lang="en-IN"/>
        </a:p>
      </dgm:t>
    </dgm:pt>
    <dgm:pt modelId="{D3CAB833-1F54-44CA-8B47-D60150111014}" type="sibTrans" cxnId="{7C57D138-78B6-4CB7-BC35-1BA6566B41A4}">
      <dgm:prSet/>
      <dgm:spPr/>
      <dgm:t>
        <a:bodyPr/>
        <a:lstStyle/>
        <a:p>
          <a:endParaRPr lang="en-IN"/>
        </a:p>
      </dgm:t>
    </dgm:pt>
    <dgm:pt modelId="{091935C2-723A-48BC-8CB8-7DD21281F5A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b="1" i="0" baseline="0"/>
            <a:t>Sustainability and Digital Transformation:</a:t>
          </a:r>
          <a:endParaRPr lang="en-IN"/>
        </a:p>
      </dgm:t>
    </dgm:pt>
    <dgm:pt modelId="{FFFC1088-30DB-4938-BBED-6D0C94CC7C21}" type="parTrans" cxnId="{372032ED-299F-4413-B6FC-903926035D6C}">
      <dgm:prSet/>
      <dgm:spPr/>
      <dgm:t>
        <a:bodyPr/>
        <a:lstStyle/>
        <a:p>
          <a:endParaRPr lang="en-IN"/>
        </a:p>
      </dgm:t>
    </dgm:pt>
    <dgm:pt modelId="{F6AFCFEB-3F49-4103-87CA-6334E9869D6F}" type="sibTrans" cxnId="{372032ED-299F-4413-B6FC-903926035D6C}">
      <dgm:prSet/>
      <dgm:spPr/>
      <dgm:t>
        <a:bodyPr/>
        <a:lstStyle/>
        <a:p>
          <a:endParaRPr lang="en-IN"/>
        </a:p>
      </dgm:t>
    </dgm:pt>
    <dgm:pt modelId="{AAE62299-F0BD-4C3A-AB76-9AD244BDE3CC}">
      <dgm:prSet/>
      <dgm:spPr/>
      <dgm:t>
        <a:bodyPr/>
        <a:lstStyle/>
        <a:p>
          <a:r>
            <a:rPr lang="en-US" b="0" i="0" baseline="0"/>
            <a:t>Reduces paper-based management, contributing to environmental goals.</a:t>
          </a:r>
          <a:endParaRPr lang="en-IN"/>
        </a:p>
      </dgm:t>
    </dgm:pt>
    <dgm:pt modelId="{16A4FD90-1A68-4DC4-9EA2-555EFC47F3E1}" type="parTrans" cxnId="{0B13A37A-7724-46B3-AB3B-8A629B51B54B}">
      <dgm:prSet/>
      <dgm:spPr/>
      <dgm:t>
        <a:bodyPr/>
        <a:lstStyle/>
        <a:p>
          <a:endParaRPr lang="en-IN"/>
        </a:p>
      </dgm:t>
    </dgm:pt>
    <dgm:pt modelId="{1982A603-AA2B-40F6-B4F7-72CF9BEF9C8D}" type="sibTrans" cxnId="{0B13A37A-7724-46B3-AB3B-8A629B51B54B}">
      <dgm:prSet/>
      <dgm:spPr/>
      <dgm:t>
        <a:bodyPr/>
        <a:lstStyle/>
        <a:p>
          <a:endParaRPr lang="en-IN"/>
        </a:p>
      </dgm:t>
    </dgm:pt>
    <dgm:pt modelId="{9148EE0F-84D0-4AAE-89E2-42B9DAE11ECA}">
      <dgm:prSet/>
      <dgm:spPr/>
      <dgm:t>
        <a:bodyPr/>
        <a:lstStyle/>
        <a:p>
          <a:r>
            <a:rPr lang="en-US" b="0" i="0" baseline="0"/>
            <a:t>Offers multi-platform accessibility through cloud integration.</a:t>
          </a:r>
          <a:endParaRPr lang="en-IN"/>
        </a:p>
      </dgm:t>
    </dgm:pt>
    <dgm:pt modelId="{0D21DAE1-7AFC-4576-A5CE-001E0A55F2C9}" type="parTrans" cxnId="{1C8885F0-0540-4E96-8256-A3C29E6D7709}">
      <dgm:prSet/>
      <dgm:spPr/>
      <dgm:t>
        <a:bodyPr/>
        <a:lstStyle/>
        <a:p>
          <a:endParaRPr lang="en-IN"/>
        </a:p>
      </dgm:t>
    </dgm:pt>
    <dgm:pt modelId="{05477BA0-70AE-4866-8C1B-BBE6845ED812}" type="sibTrans" cxnId="{1C8885F0-0540-4E96-8256-A3C29E6D7709}">
      <dgm:prSet/>
      <dgm:spPr/>
      <dgm:t>
        <a:bodyPr/>
        <a:lstStyle/>
        <a:p>
          <a:endParaRPr lang="en-IN"/>
        </a:p>
      </dgm:t>
    </dgm:pt>
    <dgm:pt modelId="{DAD73CE6-DF65-4370-87F2-C57E836B480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b="1" i="0" baseline="0"/>
            <a:t>Community Impact:</a:t>
          </a:r>
          <a:endParaRPr lang="en-IN"/>
        </a:p>
      </dgm:t>
    </dgm:pt>
    <dgm:pt modelId="{0C075F1E-707A-4685-AA16-1EDFFFF39A1C}" type="parTrans" cxnId="{10156430-51DA-42FE-BDA0-BE37CA0B3281}">
      <dgm:prSet/>
      <dgm:spPr/>
      <dgm:t>
        <a:bodyPr/>
        <a:lstStyle/>
        <a:p>
          <a:endParaRPr lang="en-IN"/>
        </a:p>
      </dgm:t>
    </dgm:pt>
    <dgm:pt modelId="{2FFA526B-6C21-49FE-8CB4-F7F97668FBE3}" type="sibTrans" cxnId="{10156430-51DA-42FE-BDA0-BE37CA0B3281}">
      <dgm:prSet/>
      <dgm:spPr/>
      <dgm:t>
        <a:bodyPr/>
        <a:lstStyle/>
        <a:p>
          <a:endParaRPr lang="en-IN"/>
        </a:p>
      </dgm:t>
    </dgm:pt>
    <dgm:pt modelId="{4EBAC583-ACFC-472E-B699-4DE5463D4685}">
      <dgm:prSet/>
      <dgm:spPr/>
      <dgm:t>
        <a:bodyPr/>
        <a:lstStyle/>
        <a:p>
          <a:r>
            <a:rPr lang="en-US" b="0" i="0" baseline="0"/>
            <a:t>Supports educational growth by simplifying resource accessibility for students and researchers.</a:t>
          </a:r>
          <a:endParaRPr lang="en-IN"/>
        </a:p>
      </dgm:t>
    </dgm:pt>
    <dgm:pt modelId="{788FDAAF-ED2C-4711-BF22-E852AD18C21D}" type="parTrans" cxnId="{56CE6BD2-F8BF-4334-9E4C-CD62DD6A160D}">
      <dgm:prSet/>
      <dgm:spPr/>
      <dgm:t>
        <a:bodyPr/>
        <a:lstStyle/>
        <a:p>
          <a:endParaRPr lang="en-IN"/>
        </a:p>
      </dgm:t>
    </dgm:pt>
    <dgm:pt modelId="{D11AB1EE-9F66-4531-835C-4020D6D1927F}" type="sibTrans" cxnId="{56CE6BD2-F8BF-4334-9E4C-CD62DD6A160D}">
      <dgm:prSet/>
      <dgm:spPr/>
      <dgm:t>
        <a:bodyPr/>
        <a:lstStyle/>
        <a:p>
          <a:endParaRPr lang="en-IN"/>
        </a:p>
      </dgm:t>
    </dgm:pt>
    <dgm:pt modelId="{A31C3ADA-1B48-467A-945B-A96D4C263FA3}">
      <dgm:prSet/>
      <dgm:spPr/>
      <dgm:t>
        <a:bodyPr/>
        <a:lstStyle/>
        <a:p>
          <a:r>
            <a:rPr lang="en-US" b="0" i="0" baseline="0"/>
            <a:t>Encourages collaborative learning via event tracking and notifications.</a:t>
          </a:r>
          <a:endParaRPr lang="en-IN"/>
        </a:p>
      </dgm:t>
    </dgm:pt>
    <dgm:pt modelId="{32841577-5975-47FF-BAB1-355159FD5D24}" type="parTrans" cxnId="{465667E9-EF33-4CEB-9A3F-354CCE2CEC68}">
      <dgm:prSet/>
      <dgm:spPr/>
      <dgm:t>
        <a:bodyPr/>
        <a:lstStyle/>
        <a:p>
          <a:endParaRPr lang="en-IN"/>
        </a:p>
      </dgm:t>
    </dgm:pt>
    <dgm:pt modelId="{9E0A7FF3-90DC-4BD7-B297-9E604A433082}" type="sibTrans" cxnId="{465667E9-EF33-4CEB-9A3F-354CCE2CEC68}">
      <dgm:prSet/>
      <dgm:spPr/>
      <dgm:t>
        <a:bodyPr/>
        <a:lstStyle/>
        <a:p>
          <a:endParaRPr lang="en-IN"/>
        </a:p>
      </dgm:t>
    </dgm:pt>
    <dgm:pt modelId="{84008F4F-6CFA-4FE2-BE16-A519B6C60778}" type="pres">
      <dgm:prSet presAssocID="{B2931912-D80A-4600-A7D0-CBBEA80F11EF}" presName="compositeShape" presStyleCnt="0">
        <dgm:presLayoutVars>
          <dgm:dir/>
          <dgm:resizeHandles/>
        </dgm:presLayoutVars>
      </dgm:prSet>
      <dgm:spPr/>
    </dgm:pt>
    <dgm:pt modelId="{8D8CFB46-53D2-4321-A027-B95BF8592AD3}" type="pres">
      <dgm:prSet presAssocID="{B2931912-D80A-4600-A7D0-CBBEA80F11EF}" presName="pyramid" presStyleLbl="node1" presStyleIdx="0" presStyleCnt="1"/>
      <dgm:spPr/>
    </dgm:pt>
    <dgm:pt modelId="{933F8AF5-5ED6-4565-A75A-6CE995D25166}" type="pres">
      <dgm:prSet presAssocID="{B2931912-D80A-4600-A7D0-CBBEA80F11EF}" presName="theList" presStyleCnt="0"/>
      <dgm:spPr/>
    </dgm:pt>
    <dgm:pt modelId="{8AA0ADB3-0CBA-4857-8D4C-4F21A5598C39}" type="pres">
      <dgm:prSet presAssocID="{831D924C-EB8F-4453-B581-7546A59C3F35}" presName="aNode" presStyleLbl="fgAcc1" presStyleIdx="0" presStyleCnt="12">
        <dgm:presLayoutVars>
          <dgm:bulletEnabled val="1"/>
        </dgm:presLayoutVars>
      </dgm:prSet>
      <dgm:spPr/>
    </dgm:pt>
    <dgm:pt modelId="{FAEB7994-16F0-4F8E-A243-44F06E0E6CC3}" type="pres">
      <dgm:prSet presAssocID="{831D924C-EB8F-4453-B581-7546A59C3F35}" presName="aSpace" presStyleCnt="0"/>
      <dgm:spPr/>
    </dgm:pt>
    <dgm:pt modelId="{FA078054-2AE7-462D-B962-E201414F7D93}" type="pres">
      <dgm:prSet presAssocID="{AF0A0DF0-5400-4D91-9ACC-3ECDD162B2E0}" presName="aNode" presStyleLbl="fgAcc1" presStyleIdx="1" presStyleCnt="12">
        <dgm:presLayoutVars>
          <dgm:bulletEnabled val="1"/>
        </dgm:presLayoutVars>
      </dgm:prSet>
      <dgm:spPr/>
    </dgm:pt>
    <dgm:pt modelId="{6C1DCB40-BDB1-4074-A761-01594629033B}" type="pres">
      <dgm:prSet presAssocID="{AF0A0DF0-5400-4D91-9ACC-3ECDD162B2E0}" presName="aSpace" presStyleCnt="0"/>
      <dgm:spPr/>
    </dgm:pt>
    <dgm:pt modelId="{D70A2A98-BA53-4D44-8EA6-D0D17E813449}" type="pres">
      <dgm:prSet presAssocID="{A9A9C42D-88E8-4EAC-A0D4-7EC8C3DA1849}" presName="aNode" presStyleLbl="fgAcc1" presStyleIdx="2" presStyleCnt="12">
        <dgm:presLayoutVars>
          <dgm:bulletEnabled val="1"/>
        </dgm:presLayoutVars>
      </dgm:prSet>
      <dgm:spPr/>
    </dgm:pt>
    <dgm:pt modelId="{ED773521-CEF4-4D37-96F4-AC2ED1A3A225}" type="pres">
      <dgm:prSet presAssocID="{A9A9C42D-88E8-4EAC-A0D4-7EC8C3DA1849}" presName="aSpace" presStyleCnt="0"/>
      <dgm:spPr/>
    </dgm:pt>
    <dgm:pt modelId="{D03C1DCC-D023-4570-A887-64C6B44CD18C}" type="pres">
      <dgm:prSet presAssocID="{87C63CA2-C765-4AE9-B899-5EBF76A8FD89}" presName="aNode" presStyleLbl="fgAcc1" presStyleIdx="3" presStyleCnt="12">
        <dgm:presLayoutVars>
          <dgm:bulletEnabled val="1"/>
        </dgm:presLayoutVars>
      </dgm:prSet>
      <dgm:spPr/>
    </dgm:pt>
    <dgm:pt modelId="{50BB335C-9C85-43CE-A154-B3B85BD34059}" type="pres">
      <dgm:prSet presAssocID="{87C63CA2-C765-4AE9-B899-5EBF76A8FD89}" presName="aSpace" presStyleCnt="0"/>
      <dgm:spPr/>
    </dgm:pt>
    <dgm:pt modelId="{46F1BA07-73BE-4044-8B3F-CD675F4B7B23}" type="pres">
      <dgm:prSet presAssocID="{E68D65AC-E781-416A-A8A9-654EE11EA441}" presName="aNode" presStyleLbl="fgAcc1" presStyleIdx="4" presStyleCnt="12">
        <dgm:presLayoutVars>
          <dgm:bulletEnabled val="1"/>
        </dgm:presLayoutVars>
      </dgm:prSet>
      <dgm:spPr/>
    </dgm:pt>
    <dgm:pt modelId="{5637ADAE-9725-42F8-B745-663FF059693C}" type="pres">
      <dgm:prSet presAssocID="{E68D65AC-E781-416A-A8A9-654EE11EA441}" presName="aSpace" presStyleCnt="0"/>
      <dgm:spPr/>
    </dgm:pt>
    <dgm:pt modelId="{5512DF8A-41DB-460A-B81E-F484D735690D}" type="pres">
      <dgm:prSet presAssocID="{98B88AC1-32D5-43E3-83BF-D5D0A3D0BE56}" presName="aNode" presStyleLbl="fgAcc1" presStyleIdx="5" presStyleCnt="12">
        <dgm:presLayoutVars>
          <dgm:bulletEnabled val="1"/>
        </dgm:presLayoutVars>
      </dgm:prSet>
      <dgm:spPr/>
    </dgm:pt>
    <dgm:pt modelId="{4B00C65D-8247-4FC2-987B-573CD506052A}" type="pres">
      <dgm:prSet presAssocID="{98B88AC1-32D5-43E3-83BF-D5D0A3D0BE56}" presName="aSpace" presStyleCnt="0"/>
      <dgm:spPr/>
    </dgm:pt>
    <dgm:pt modelId="{BECA047B-E8F0-40F8-95C6-56B5FC090571}" type="pres">
      <dgm:prSet presAssocID="{091935C2-723A-48BC-8CB8-7DD21281F5A1}" presName="aNode" presStyleLbl="fgAcc1" presStyleIdx="6" presStyleCnt="12">
        <dgm:presLayoutVars>
          <dgm:bulletEnabled val="1"/>
        </dgm:presLayoutVars>
      </dgm:prSet>
      <dgm:spPr/>
    </dgm:pt>
    <dgm:pt modelId="{65E48957-160B-44B4-9549-AD43C3596174}" type="pres">
      <dgm:prSet presAssocID="{091935C2-723A-48BC-8CB8-7DD21281F5A1}" presName="aSpace" presStyleCnt="0"/>
      <dgm:spPr/>
    </dgm:pt>
    <dgm:pt modelId="{C4C8E214-789A-4040-948E-BFEABEF668A2}" type="pres">
      <dgm:prSet presAssocID="{AAE62299-F0BD-4C3A-AB76-9AD244BDE3CC}" presName="aNode" presStyleLbl="fgAcc1" presStyleIdx="7" presStyleCnt="12">
        <dgm:presLayoutVars>
          <dgm:bulletEnabled val="1"/>
        </dgm:presLayoutVars>
      </dgm:prSet>
      <dgm:spPr/>
    </dgm:pt>
    <dgm:pt modelId="{1B9DEBDC-4688-49D0-8938-08505B34FA77}" type="pres">
      <dgm:prSet presAssocID="{AAE62299-F0BD-4C3A-AB76-9AD244BDE3CC}" presName="aSpace" presStyleCnt="0"/>
      <dgm:spPr/>
    </dgm:pt>
    <dgm:pt modelId="{B6CEB06F-BFFF-43E5-9E0A-4C5A9E9842B4}" type="pres">
      <dgm:prSet presAssocID="{9148EE0F-84D0-4AAE-89E2-42B9DAE11ECA}" presName="aNode" presStyleLbl="fgAcc1" presStyleIdx="8" presStyleCnt="12">
        <dgm:presLayoutVars>
          <dgm:bulletEnabled val="1"/>
        </dgm:presLayoutVars>
      </dgm:prSet>
      <dgm:spPr/>
    </dgm:pt>
    <dgm:pt modelId="{6D18483F-5357-4292-AAB6-6DB4BDA2C0AD}" type="pres">
      <dgm:prSet presAssocID="{9148EE0F-84D0-4AAE-89E2-42B9DAE11ECA}" presName="aSpace" presStyleCnt="0"/>
      <dgm:spPr/>
    </dgm:pt>
    <dgm:pt modelId="{0566DF29-71F7-46B0-998C-40B0BABCC7C4}" type="pres">
      <dgm:prSet presAssocID="{DAD73CE6-DF65-4370-87F2-C57E836B480F}" presName="aNode" presStyleLbl="fgAcc1" presStyleIdx="9" presStyleCnt="12">
        <dgm:presLayoutVars>
          <dgm:bulletEnabled val="1"/>
        </dgm:presLayoutVars>
      </dgm:prSet>
      <dgm:spPr/>
    </dgm:pt>
    <dgm:pt modelId="{41E10C0B-5777-4BAD-9EB8-6537AE60952A}" type="pres">
      <dgm:prSet presAssocID="{DAD73CE6-DF65-4370-87F2-C57E836B480F}" presName="aSpace" presStyleCnt="0"/>
      <dgm:spPr/>
    </dgm:pt>
    <dgm:pt modelId="{FFFFC20B-BC54-40EE-9D87-1C822C8EE99F}" type="pres">
      <dgm:prSet presAssocID="{4EBAC583-ACFC-472E-B699-4DE5463D4685}" presName="aNode" presStyleLbl="fgAcc1" presStyleIdx="10" presStyleCnt="12">
        <dgm:presLayoutVars>
          <dgm:bulletEnabled val="1"/>
        </dgm:presLayoutVars>
      </dgm:prSet>
      <dgm:spPr/>
    </dgm:pt>
    <dgm:pt modelId="{451ECD50-A1CF-4881-A7AB-2DA1240941B4}" type="pres">
      <dgm:prSet presAssocID="{4EBAC583-ACFC-472E-B699-4DE5463D4685}" presName="aSpace" presStyleCnt="0"/>
      <dgm:spPr/>
    </dgm:pt>
    <dgm:pt modelId="{53680CDC-1F6E-43CB-ABC8-3B0CC45CF551}" type="pres">
      <dgm:prSet presAssocID="{A31C3ADA-1B48-467A-945B-A96D4C263FA3}" presName="aNode" presStyleLbl="fgAcc1" presStyleIdx="11" presStyleCnt="12">
        <dgm:presLayoutVars>
          <dgm:bulletEnabled val="1"/>
        </dgm:presLayoutVars>
      </dgm:prSet>
      <dgm:spPr/>
    </dgm:pt>
    <dgm:pt modelId="{23BEDF3E-052C-4E0A-8CA2-953EB759389F}" type="pres">
      <dgm:prSet presAssocID="{A31C3ADA-1B48-467A-945B-A96D4C263FA3}" presName="aSpace" presStyleCnt="0"/>
      <dgm:spPr/>
    </dgm:pt>
  </dgm:ptLst>
  <dgm:cxnLst>
    <dgm:cxn modelId="{8382C706-73DE-4141-A75E-9712C8F24D89}" srcId="{B2931912-D80A-4600-A7D0-CBBEA80F11EF}" destId="{A9A9C42D-88E8-4EAC-A0D4-7EC8C3DA1849}" srcOrd="2" destOrd="0" parTransId="{0BF05F62-6DC5-4E2F-BE3C-0D399A581F15}" sibTransId="{68350FE9-D0EC-4348-9143-C2ED7F7EFA4B}"/>
    <dgm:cxn modelId="{C8FED207-4E30-42E4-877A-1634078DE146}" srcId="{B2931912-D80A-4600-A7D0-CBBEA80F11EF}" destId="{E68D65AC-E781-416A-A8A9-654EE11EA441}" srcOrd="4" destOrd="0" parTransId="{D3D1E8A4-8E51-4D6B-AD4E-A627BC3F8320}" sibTransId="{18CE1FC2-A57A-46F5-8F3F-3FBDEA3892AE}"/>
    <dgm:cxn modelId="{F59DB609-4FA4-4335-B40F-652D940350F7}" type="presOf" srcId="{4EBAC583-ACFC-472E-B699-4DE5463D4685}" destId="{FFFFC20B-BC54-40EE-9D87-1C822C8EE99F}" srcOrd="0" destOrd="0" presId="urn:microsoft.com/office/officeart/2005/8/layout/pyramid2"/>
    <dgm:cxn modelId="{F97FC12C-C455-472A-93DC-8D832B6716E7}" type="presOf" srcId="{A31C3ADA-1B48-467A-945B-A96D4C263FA3}" destId="{53680CDC-1F6E-43CB-ABC8-3B0CC45CF551}" srcOrd="0" destOrd="0" presId="urn:microsoft.com/office/officeart/2005/8/layout/pyramid2"/>
    <dgm:cxn modelId="{0F57CF2C-6789-4E0A-B895-0C17B19799C9}" type="presOf" srcId="{A9A9C42D-88E8-4EAC-A0D4-7EC8C3DA1849}" destId="{D70A2A98-BA53-4D44-8EA6-D0D17E813449}" srcOrd="0" destOrd="0" presId="urn:microsoft.com/office/officeart/2005/8/layout/pyramid2"/>
    <dgm:cxn modelId="{10156430-51DA-42FE-BDA0-BE37CA0B3281}" srcId="{B2931912-D80A-4600-A7D0-CBBEA80F11EF}" destId="{DAD73CE6-DF65-4370-87F2-C57E836B480F}" srcOrd="9" destOrd="0" parTransId="{0C075F1E-707A-4685-AA16-1EDFFFF39A1C}" sibTransId="{2FFA526B-6C21-49FE-8CB4-F7F97668FBE3}"/>
    <dgm:cxn modelId="{7C57D138-78B6-4CB7-BC35-1BA6566B41A4}" srcId="{B2931912-D80A-4600-A7D0-CBBEA80F11EF}" destId="{98B88AC1-32D5-43E3-83BF-D5D0A3D0BE56}" srcOrd="5" destOrd="0" parTransId="{3453B1A6-B7E2-40E3-8FF2-A33AAB13D47C}" sibTransId="{D3CAB833-1F54-44CA-8B47-D60150111014}"/>
    <dgm:cxn modelId="{ACC06A3F-9C75-40B4-9F33-9329729EC363}" srcId="{B2931912-D80A-4600-A7D0-CBBEA80F11EF}" destId="{831D924C-EB8F-4453-B581-7546A59C3F35}" srcOrd="0" destOrd="0" parTransId="{31FB6CEA-7056-4FA7-A5D4-C98852F9F680}" sibTransId="{EB25F508-DA54-4015-8E60-3ACFA583070D}"/>
    <dgm:cxn modelId="{2D30FF42-1A1A-4D4E-B474-9110D6B69D29}" type="presOf" srcId="{091935C2-723A-48BC-8CB8-7DD21281F5A1}" destId="{BECA047B-E8F0-40F8-95C6-56B5FC090571}" srcOrd="0" destOrd="0" presId="urn:microsoft.com/office/officeart/2005/8/layout/pyramid2"/>
    <dgm:cxn modelId="{D4D8F54D-02B0-4887-8E1F-7FD6F596F591}" type="presOf" srcId="{9148EE0F-84D0-4AAE-89E2-42B9DAE11ECA}" destId="{B6CEB06F-BFFF-43E5-9E0A-4C5A9E9842B4}" srcOrd="0" destOrd="0" presId="urn:microsoft.com/office/officeart/2005/8/layout/pyramid2"/>
    <dgm:cxn modelId="{BEF17E70-9FCA-473F-8606-546E0E2198A2}" type="presOf" srcId="{87C63CA2-C765-4AE9-B899-5EBF76A8FD89}" destId="{D03C1DCC-D023-4570-A887-64C6B44CD18C}" srcOrd="0" destOrd="0" presId="urn:microsoft.com/office/officeart/2005/8/layout/pyramid2"/>
    <dgm:cxn modelId="{0B13A37A-7724-46B3-AB3B-8A629B51B54B}" srcId="{B2931912-D80A-4600-A7D0-CBBEA80F11EF}" destId="{AAE62299-F0BD-4C3A-AB76-9AD244BDE3CC}" srcOrd="7" destOrd="0" parTransId="{16A4FD90-1A68-4DC4-9EA2-555EFC47F3E1}" sibTransId="{1982A603-AA2B-40F6-B4F7-72CF9BEF9C8D}"/>
    <dgm:cxn modelId="{DB0AF37E-D037-4EF7-AAB5-D20367DDD930}" srcId="{B2931912-D80A-4600-A7D0-CBBEA80F11EF}" destId="{AF0A0DF0-5400-4D91-9ACC-3ECDD162B2E0}" srcOrd="1" destOrd="0" parTransId="{4EC3089F-EB9C-42F8-BE00-D38372B0FAC2}" sibTransId="{70D40448-55EE-4D5C-8831-50177E3A0589}"/>
    <dgm:cxn modelId="{3089A589-AA8F-44D6-B94E-54F43B05E50A}" type="presOf" srcId="{98B88AC1-32D5-43E3-83BF-D5D0A3D0BE56}" destId="{5512DF8A-41DB-460A-B81E-F484D735690D}" srcOrd="0" destOrd="0" presId="urn:microsoft.com/office/officeart/2005/8/layout/pyramid2"/>
    <dgm:cxn modelId="{4E8A838C-FB84-49D8-9586-04290F309998}" type="presOf" srcId="{B2931912-D80A-4600-A7D0-CBBEA80F11EF}" destId="{84008F4F-6CFA-4FE2-BE16-A519B6C60778}" srcOrd="0" destOrd="0" presId="urn:microsoft.com/office/officeart/2005/8/layout/pyramid2"/>
    <dgm:cxn modelId="{4FCED0A0-D124-4904-B943-D5A13F129D65}" srcId="{B2931912-D80A-4600-A7D0-CBBEA80F11EF}" destId="{87C63CA2-C765-4AE9-B899-5EBF76A8FD89}" srcOrd="3" destOrd="0" parTransId="{56E6AF51-74EA-46F2-9F95-0C7760274487}" sibTransId="{66722897-89DA-4908-BB92-FD0E17ACB621}"/>
    <dgm:cxn modelId="{706D27B4-FB44-4019-BC5A-C68736AB307B}" type="presOf" srcId="{DAD73CE6-DF65-4370-87F2-C57E836B480F}" destId="{0566DF29-71F7-46B0-998C-40B0BABCC7C4}" srcOrd="0" destOrd="0" presId="urn:microsoft.com/office/officeart/2005/8/layout/pyramid2"/>
    <dgm:cxn modelId="{A6B466BA-8ED9-40E1-9E42-CBC9A3433857}" type="presOf" srcId="{AF0A0DF0-5400-4D91-9ACC-3ECDD162B2E0}" destId="{FA078054-2AE7-462D-B962-E201414F7D93}" srcOrd="0" destOrd="0" presId="urn:microsoft.com/office/officeart/2005/8/layout/pyramid2"/>
    <dgm:cxn modelId="{42BA5CC7-1D69-4AAB-AAB1-1D9BB7F23DD9}" type="presOf" srcId="{E68D65AC-E781-416A-A8A9-654EE11EA441}" destId="{46F1BA07-73BE-4044-8B3F-CD675F4B7B23}" srcOrd="0" destOrd="0" presId="urn:microsoft.com/office/officeart/2005/8/layout/pyramid2"/>
    <dgm:cxn modelId="{56CE6BD2-F8BF-4334-9E4C-CD62DD6A160D}" srcId="{B2931912-D80A-4600-A7D0-CBBEA80F11EF}" destId="{4EBAC583-ACFC-472E-B699-4DE5463D4685}" srcOrd="10" destOrd="0" parTransId="{788FDAAF-ED2C-4711-BF22-E852AD18C21D}" sibTransId="{D11AB1EE-9F66-4531-835C-4020D6D1927F}"/>
    <dgm:cxn modelId="{6636DEE1-EB6F-406A-B414-4934F9F3753C}" type="presOf" srcId="{831D924C-EB8F-4453-B581-7546A59C3F35}" destId="{8AA0ADB3-0CBA-4857-8D4C-4F21A5598C39}" srcOrd="0" destOrd="0" presId="urn:microsoft.com/office/officeart/2005/8/layout/pyramid2"/>
    <dgm:cxn modelId="{465667E9-EF33-4CEB-9A3F-354CCE2CEC68}" srcId="{B2931912-D80A-4600-A7D0-CBBEA80F11EF}" destId="{A31C3ADA-1B48-467A-945B-A96D4C263FA3}" srcOrd="11" destOrd="0" parTransId="{32841577-5975-47FF-BAB1-355159FD5D24}" sibTransId="{9E0A7FF3-90DC-4BD7-B297-9E604A433082}"/>
    <dgm:cxn modelId="{372032ED-299F-4413-B6FC-903926035D6C}" srcId="{B2931912-D80A-4600-A7D0-CBBEA80F11EF}" destId="{091935C2-723A-48BC-8CB8-7DD21281F5A1}" srcOrd="6" destOrd="0" parTransId="{FFFC1088-30DB-4938-BBED-6D0C94CC7C21}" sibTransId="{F6AFCFEB-3F49-4103-87CA-6334E9869D6F}"/>
    <dgm:cxn modelId="{1C8885F0-0540-4E96-8256-A3C29E6D7709}" srcId="{B2931912-D80A-4600-A7D0-CBBEA80F11EF}" destId="{9148EE0F-84D0-4AAE-89E2-42B9DAE11ECA}" srcOrd="8" destOrd="0" parTransId="{0D21DAE1-7AFC-4576-A5CE-001E0A55F2C9}" sibTransId="{05477BA0-70AE-4866-8C1B-BBE6845ED812}"/>
    <dgm:cxn modelId="{9ABC6FF3-FC04-4B8E-8C06-C14277AF8C1C}" type="presOf" srcId="{AAE62299-F0BD-4C3A-AB76-9AD244BDE3CC}" destId="{C4C8E214-789A-4040-948E-BFEABEF668A2}" srcOrd="0" destOrd="0" presId="urn:microsoft.com/office/officeart/2005/8/layout/pyramid2"/>
    <dgm:cxn modelId="{BDBD0DCC-026A-465C-9D27-08C10669714E}" type="presParOf" srcId="{84008F4F-6CFA-4FE2-BE16-A519B6C60778}" destId="{8D8CFB46-53D2-4321-A027-B95BF8592AD3}" srcOrd="0" destOrd="0" presId="urn:microsoft.com/office/officeart/2005/8/layout/pyramid2"/>
    <dgm:cxn modelId="{45DA32C4-C9B6-4093-A9A0-98CCF6717E20}" type="presParOf" srcId="{84008F4F-6CFA-4FE2-BE16-A519B6C60778}" destId="{933F8AF5-5ED6-4565-A75A-6CE995D25166}" srcOrd="1" destOrd="0" presId="urn:microsoft.com/office/officeart/2005/8/layout/pyramid2"/>
    <dgm:cxn modelId="{250BAEAD-FA85-4894-A151-E2C874B4DD00}" type="presParOf" srcId="{933F8AF5-5ED6-4565-A75A-6CE995D25166}" destId="{8AA0ADB3-0CBA-4857-8D4C-4F21A5598C39}" srcOrd="0" destOrd="0" presId="urn:microsoft.com/office/officeart/2005/8/layout/pyramid2"/>
    <dgm:cxn modelId="{9F94025C-6999-4BAA-89F1-F23F51547A2E}" type="presParOf" srcId="{933F8AF5-5ED6-4565-A75A-6CE995D25166}" destId="{FAEB7994-16F0-4F8E-A243-44F06E0E6CC3}" srcOrd="1" destOrd="0" presId="urn:microsoft.com/office/officeart/2005/8/layout/pyramid2"/>
    <dgm:cxn modelId="{60FF0E72-876A-4299-87D1-E6AFB4950786}" type="presParOf" srcId="{933F8AF5-5ED6-4565-A75A-6CE995D25166}" destId="{FA078054-2AE7-462D-B962-E201414F7D93}" srcOrd="2" destOrd="0" presId="urn:microsoft.com/office/officeart/2005/8/layout/pyramid2"/>
    <dgm:cxn modelId="{E5466439-89D1-4F00-9025-33916490FF54}" type="presParOf" srcId="{933F8AF5-5ED6-4565-A75A-6CE995D25166}" destId="{6C1DCB40-BDB1-4074-A761-01594629033B}" srcOrd="3" destOrd="0" presId="urn:microsoft.com/office/officeart/2005/8/layout/pyramid2"/>
    <dgm:cxn modelId="{6F3969A5-A29C-4549-99ED-9B2AFD5FAF07}" type="presParOf" srcId="{933F8AF5-5ED6-4565-A75A-6CE995D25166}" destId="{D70A2A98-BA53-4D44-8EA6-D0D17E813449}" srcOrd="4" destOrd="0" presId="urn:microsoft.com/office/officeart/2005/8/layout/pyramid2"/>
    <dgm:cxn modelId="{08EB2B14-6693-4A4C-B397-A7344B18CAE8}" type="presParOf" srcId="{933F8AF5-5ED6-4565-A75A-6CE995D25166}" destId="{ED773521-CEF4-4D37-96F4-AC2ED1A3A225}" srcOrd="5" destOrd="0" presId="urn:microsoft.com/office/officeart/2005/8/layout/pyramid2"/>
    <dgm:cxn modelId="{F2D4EA00-B194-4C2E-BEEF-7B529F3E911B}" type="presParOf" srcId="{933F8AF5-5ED6-4565-A75A-6CE995D25166}" destId="{D03C1DCC-D023-4570-A887-64C6B44CD18C}" srcOrd="6" destOrd="0" presId="urn:microsoft.com/office/officeart/2005/8/layout/pyramid2"/>
    <dgm:cxn modelId="{760B4176-8C42-4F57-825C-BAC7760BE9E1}" type="presParOf" srcId="{933F8AF5-5ED6-4565-A75A-6CE995D25166}" destId="{50BB335C-9C85-43CE-A154-B3B85BD34059}" srcOrd="7" destOrd="0" presId="urn:microsoft.com/office/officeart/2005/8/layout/pyramid2"/>
    <dgm:cxn modelId="{4B2EEB83-7188-46E8-92AF-1B7854115B41}" type="presParOf" srcId="{933F8AF5-5ED6-4565-A75A-6CE995D25166}" destId="{46F1BA07-73BE-4044-8B3F-CD675F4B7B23}" srcOrd="8" destOrd="0" presId="urn:microsoft.com/office/officeart/2005/8/layout/pyramid2"/>
    <dgm:cxn modelId="{15127E1A-4DBE-4B56-A607-6551717A8BCC}" type="presParOf" srcId="{933F8AF5-5ED6-4565-A75A-6CE995D25166}" destId="{5637ADAE-9725-42F8-B745-663FF059693C}" srcOrd="9" destOrd="0" presId="urn:microsoft.com/office/officeart/2005/8/layout/pyramid2"/>
    <dgm:cxn modelId="{D06987CD-7EE1-4600-90BF-AA220D3A6400}" type="presParOf" srcId="{933F8AF5-5ED6-4565-A75A-6CE995D25166}" destId="{5512DF8A-41DB-460A-B81E-F484D735690D}" srcOrd="10" destOrd="0" presId="urn:microsoft.com/office/officeart/2005/8/layout/pyramid2"/>
    <dgm:cxn modelId="{4833C8C9-EEB2-43B5-AA22-2C73C2E0544C}" type="presParOf" srcId="{933F8AF5-5ED6-4565-A75A-6CE995D25166}" destId="{4B00C65D-8247-4FC2-987B-573CD506052A}" srcOrd="11" destOrd="0" presId="urn:microsoft.com/office/officeart/2005/8/layout/pyramid2"/>
    <dgm:cxn modelId="{EFE17EFA-12D8-46A5-AD41-5EAC28A04AFF}" type="presParOf" srcId="{933F8AF5-5ED6-4565-A75A-6CE995D25166}" destId="{BECA047B-E8F0-40F8-95C6-56B5FC090571}" srcOrd="12" destOrd="0" presId="urn:microsoft.com/office/officeart/2005/8/layout/pyramid2"/>
    <dgm:cxn modelId="{6E8952FA-D90E-458A-BB93-13643D535003}" type="presParOf" srcId="{933F8AF5-5ED6-4565-A75A-6CE995D25166}" destId="{65E48957-160B-44B4-9549-AD43C3596174}" srcOrd="13" destOrd="0" presId="urn:microsoft.com/office/officeart/2005/8/layout/pyramid2"/>
    <dgm:cxn modelId="{80D689C7-98C4-481E-B50F-41E9EAA5E37A}" type="presParOf" srcId="{933F8AF5-5ED6-4565-A75A-6CE995D25166}" destId="{C4C8E214-789A-4040-948E-BFEABEF668A2}" srcOrd="14" destOrd="0" presId="urn:microsoft.com/office/officeart/2005/8/layout/pyramid2"/>
    <dgm:cxn modelId="{DFC3CBE6-0190-4E20-B03E-047A38B49632}" type="presParOf" srcId="{933F8AF5-5ED6-4565-A75A-6CE995D25166}" destId="{1B9DEBDC-4688-49D0-8938-08505B34FA77}" srcOrd="15" destOrd="0" presId="urn:microsoft.com/office/officeart/2005/8/layout/pyramid2"/>
    <dgm:cxn modelId="{A49FD931-1536-46A3-92EF-E3F3C6C435FC}" type="presParOf" srcId="{933F8AF5-5ED6-4565-A75A-6CE995D25166}" destId="{B6CEB06F-BFFF-43E5-9E0A-4C5A9E9842B4}" srcOrd="16" destOrd="0" presId="urn:microsoft.com/office/officeart/2005/8/layout/pyramid2"/>
    <dgm:cxn modelId="{FB1BA2FB-386C-46F5-AF98-4B2E48EDD7E1}" type="presParOf" srcId="{933F8AF5-5ED6-4565-A75A-6CE995D25166}" destId="{6D18483F-5357-4292-AAB6-6DB4BDA2C0AD}" srcOrd="17" destOrd="0" presId="urn:microsoft.com/office/officeart/2005/8/layout/pyramid2"/>
    <dgm:cxn modelId="{D87265A3-50A1-4EE3-89E5-12696318CA65}" type="presParOf" srcId="{933F8AF5-5ED6-4565-A75A-6CE995D25166}" destId="{0566DF29-71F7-46B0-998C-40B0BABCC7C4}" srcOrd="18" destOrd="0" presId="urn:microsoft.com/office/officeart/2005/8/layout/pyramid2"/>
    <dgm:cxn modelId="{1DD761FE-2788-4465-B0AD-1D079580C1CA}" type="presParOf" srcId="{933F8AF5-5ED6-4565-A75A-6CE995D25166}" destId="{41E10C0B-5777-4BAD-9EB8-6537AE60952A}" srcOrd="19" destOrd="0" presId="urn:microsoft.com/office/officeart/2005/8/layout/pyramid2"/>
    <dgm:cxn modelId="{0B9CC5FB-5682-478C-80BD-853C0CACE5B3}" type="presParOf" srcId="{933F8AF5-5ED6-4565-A75A-6CE995D25166}" destId="{FFFFC20B-BC54-40EE-9D87-1C822C8EE99F}" srcOrd="20" destOrd="0" presId="urn:microsoft.com/office/officeart/2005/8/layout/pyramid2"/>
    <dgm:cxn modelId="{DCCCC6C6-37F5-4243-AE8A-B94AC41937B5}" type="presParOf" srcId="{933F8AF5-5ED6-4565-A75A-6CE995D25166}" destId="{451ECD50-A1CF-4881-A7AB-2DA1240941B4}" srcOrd="21" destOrd="0" presId="urn:microsoft.com/office/officeart/2005/8/layout/pyramid2"/>
    <dgm:cxn modelId="{5C48FE26-41DF-4A97-97CD-E4FF3A98DF14}" type="presParOf" srcId="{933F8AF5-5ED6-4565-A75A-6CE995D25166}" destId="{53680CDC-1F6E-43CB-ABC8-3B0CC45CF551}" srcOrd="22" destOrd="0" presId="urn:microsoft.com/office/officeart/2005/8/layout/pyramid2"/>
    <dgm:cxn modelId="{FBC62537-6FE9-40B0-A0C2-75F01153FE00}" type="presParOf" srcId="{933F8AF5-5ED6-4565-A75A-6CE995D25166}" destId="{23BEDF3E-052C-4E0A-8CA2-953EB759389F}" srcOrd="2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28312-8C01-4894-A3AB-54D63E8DBB46}">
      <dsp:nvSpPr>
        <dsp:cNvPr id="0" name=""/>
        <dsp:cNvSpPr/>
      </dsp:nvSpPr>
      <dsp:spPr>
        <a:xfrm rot="10800000">
          <a:off x="1760400" y="3575"/>
          <a:ext cx="6659028" cy="332506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6626" tIns="34290" rIns="64008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Technical Feasibility</a:t>
          </a:r>
          <a:endParaRPr lang="en-IN" sz="900" kern="1200"/>
        </a:p>
      </dsp:txBody>
      <dsp:txXfrm rot="10800000">
        <a:off x="1843526" y="3575"/>
        <a:ext cx="6575902" cy="332506"/>
      </dsp:txXfrm>
    </dsp:sp>
    <dsp:sp modelId="{D7001E76-EC15-4D45-AD8F-55918B54312B}">
      <dsp:nvSpPr>
        <dsp:cNvPr id="0" name=""/>
        <dsp:cNvSpPr/>
      </dsp:nvSpPr>
      <dsp:spPr>
        <a:xfrm>
          <a:off x="1594147" y="3575"/>
          <a:ext cx="332506" cy="332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209278-2CCE-4C1C-8D7F-6D6934A6C516}">
      <dsp:nvSpPr>
        <dsp:cNvPr id="0" name=""/>
        <dsp:cNvSpPr/>
      </dsp:nvSpPr>
      <dsp:spPr>
        <a:xfrm rot="10800000">
          <a:off x="1760400" y="435337"/>
          <a:ext cx="6659028" cy="33250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626" tIns="34290" rIns="64008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Language</a:t>
          </a:r>
          <a:r>
            <a:rPr lang="en-IN" sz="900" kern="1200"/>
            <a:t>: Java ensures platform independence and OOP support.</a:t>
          </a:r>
        </a:p>
      </dsp:txBody>
      <dsp:txXfrm rot="10800000">
        <a:off x="1843526" y="435337"/>
        <a:ext cx="6575902" cy="332506"/>
      </dsp:txXfrm>
    </dsp:sp>
    <dsp:sp modelId="{3952024C-48D6-4B34-ACFE-E11F743B40A6}">
      <dsp:nvSpPr>
        <dsp:cNvPr id="0" name=""/>
        <dsp:cNvSpPr/>
      </dsp:nvSpPr>
      <dsp:spPr>
        <a:xfrm>
          <a:off x="1594147" y="435337"/>
          <a:ext cx="332506" cy="332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16B5CFE-A3DC-46BF-ACE7-B7F1CE8B116D}">
      <dsp:nvSpPr>
        <dsp:cNvPr id="0" name=""/>
        <dsp:cNvSpPr/>
      </dsp:nvSpPr>
      <dsp:spPr>
        <a:xfrm rot="10800000">
          <a:off x="1760400" y="867099"/>
          <a:ext cx="6659028" cy="33250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626" tIns="34290" rIns="64008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Database</a:t>
          </a:r>
          <a:r>
            <a:rPr lang="en-IN" sz="900" kern="1200"/>
            <a:t>: Integration via JDBC with MySQL or SQLite for efficient data handling.</a:t>
          </a:r>
        </a:p>
      </dsp:txBody>
      <dsp:txXfrm rot="10800000">
        <a:off x="1843526" y="867099"/>
        <a:ext cx="6575902" cy="332506"/>
      </dsp:txXfrm>
    </dsp:sp>
    <dsp:sp modelId="{FB0F6011-3FA6-4FBF-AA2B-E9BCC01D06A9}">
      <dsp:nvSpPr>
        <dsp:cNvPr id="0" name=""/>
        <dsp:cNvSpPr/>
      </dsp:nvSpPr>
      <dsp:spPr>
        <a:xfrm>
          <a:off x="1594147" y="867099"/>
          <a:ext cx="332506" cy="332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4C9EDFD-08C0-4394-9FCB-1C7867EDDE74}">
      <dsp:nvSpPr>
        <dsp:cNvPr id="0" name=""/>
        <dsp:cNvSpPr/>
      </dsp:nvSpPr>
      <dsp:spPr>
        <a:xfrm rot="10800000">
          <a:off x="1760400" y="1298861"/>
          <a:ext cx="6659028" cy="33250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626" tIns="34290" rIns="64008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Tools</a:t>
          </a:r>
          <a:r>
            <a:rPr lang="en-IN" sz="900" kern="1200"/>
            <a:t>: JavaFX or Swing for user-friendly interfaces.</a:t>
          </a:r>
        </a:p>
      </dsp:txBody>
      <dsp:txXfrm rot="10800000">
        <a:off x="1843526" y="1298861"/>
        <a:ext cx="6575902" cy="332506"/>
      </dsp:txXfrm>
    </dsp:sp>
    <dsp:sp modelId="{892FD89A-1800-48FE-8CA1-AB5AE83E8B61}">
      <dsp:nvSpPr>
        <dsp:cNvPr id="0" name=""/>
        <dsp:cNvSpPr/>
      </dsp:nvSpPr>
      <dsp:spPr>
        <a:xfrm>
          <a:off x="1594147" y="1298861"/>
          <a:ext cx="332506" cy="332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214261-1155-42B1-8F5E-B5B29213F8D9}">
      <dsp:nvSpPr>
        <dsp:cNvPr id="0" name=""/>
        <dsp:cNvSpPr/>
      </dsp:nvSpPr>
      <dsp:spPr>
        <a:xfrm rot="10800000">
          <a:off x="1760400" y="1730623"/>
          <a:ext cx="6659028" cy="33250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626" tIns="34290" rIns="64008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Advanced Features</a:t>
          </a:r>
          <a:r>
            <a:rPr lang="en-IN" sz="900" kern="1200"/>
            <a:t>: Implements AOOP concepts like inheritance, encapsulation, and design patterns for modularity.</a:t>
          </a:r>
        </a:p>
      </dsp:txBody>
      <dsp:txXfrm rot="10800000">
        <a:off x="1843526" y="1730623"/>
        <a:ext cx="6575902" cy="332506"/>
      </dsp:txXfrm>
    </dsp:sp>
    <dsp:sp modelId="{8006BB38-FF8E-4D22-A8B5-115C797A6274}">
      <dsp:nvSpPr>
        <dsp:cNvPr id="0" name=""/>
        <dsp:cNvSpPr/>
      </dsp:nvSpPr>
      <dsp:spPr>
        <a:xfrm>
          <a:off x="1594147" y="1730623"/>
          <a:ext cx="332506" cy="332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4A3AFA3-07D3-4B1B-A342-BA8796C33BFD}">
      <dsp:nvSpPr>
        <dsp:cNvPr id="0" name=""/>
        <dsp:cNvSpPr/>
      </dsp:nvSpPr>
      <dsp:spPr>
        <a:xfrm rot="10800000">
          <a:off x="1760400" y="2162386"/>
          <a:ext cx="6659028" cy="332506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6626" tIns="34290" rIns="64008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Economic Feasibility</a:t>
          </a:r>
          <a:endParaRPr lang="en-IN" sz="900" kern="1200"/>
        </a:p>
      </dsp:txBody>
      <dsp:txXfrm rot="10800000">
        <a:off x="1843526" y="2162386"/>
        <a:ext cx="6575902" cy="332506"/>
      </dsp:txXfrm>
    </dsp:sp>
    <dsp:sp modelId="{2F29F1EA-F988-4518-B374-1D348C5AA162}">
      <dsp:nvSpPr>
        <dsp:cNvPr id="0" name=""/>
        <dsp:cNvSpPr/>
      </dsp:nvSpPr>
      <dsp:spPr>
        <a:xfrm>
          <a:off x="1594147" y="2162386"/>
          <a:ext cx="332506" cy="332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07EB689-3137-406F-9A3E-AF5360979D6A}">
      <dsp:nvSpPr>
        <dsp:cNvPr id="0" name=""/>
        <dsp:cNvSpPr/>
      </dsp:nvSpPr>
      <dsp:spPr>
        <a:xfrm rot="10800000">
          <a:off x="1760400" y="2594148"/>
          <a:ext cx="6659028" cy="33250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626" tIns="34290" rIns="64008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Cost-Effective</a:t>
          </a:r>
          <a:r>
            <a:rPr lang="en-IN" sz="900" kern="1200"/>
            <a:t>: Uses open-source tools and requires a small development team.</a:t>
          </a:r>
        </a:p>
      </dsp:txBody>
      <dsp:txXfrm rot="10800000">
        <a:off x="1843526" y="2594148"/>
        <a:ext cx="6575902" cy="332506"/>
      </dsp:txXfrm>
    </dsp:sp>
    <dsp:sp modelId="{A0B269E9-8FE1-4537-8F74-01F3B4E788DE}">
      <dsp:nvSpPr>
        <dsp:cNvPr id="0" name=""/>
        <dsp:cNvSpPr/>
      </dsp:nvSpPr>
      <dsp:spPr>
        <a:xfrm>
          <a:off x="1594147" y="2594148"/>
          <a:ext cx="332506" cy="332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4FE24B-6403-41F0-9A2F-F57046B32ACB}">
      <dsp:nvSpPr>
        <dsp:cNvPr id="0" name=""/>
        <dsp:cNvSpPr/>
      </dsp:nvSpPr>
      <dsp:spPr>
        <a:xfrm rot="10800000">
          <a:off x="1760400" y="3025910"/>
          <a:ext cx="6659028" cy="33250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626" tIns="34290" rIns="64008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Low Maintenance</a:t>
          </a:r>
          <a:r>
            <a:rPr lang="en-IN" sz="900" kern="1200"/>
            <a:t>: Minimal costs for updates and bug fixes.</a:t>
          </a:r>
        </a:p>
      </dsp:txBody>
      <dsp:txXfrm rot="10800000">
        <a:off x="1843526" y="3025910"/>
        <a:ext cx="6575902" cy="332506"/>
      </dsp:txXfrm>
    </dsp:sp>
    <dsp:sp modelId="{9C7C508D-29BF-4171-B212-F07B9FCD5BE8}">
      <dsp:nvSpPr>
        <dsp:cNvPr id="0" name=""/>
        <dsp:cNvSpPr/>
      </dsp:nvSpPr>
      <dsp:spPr>
        <a:xfrm>
          <a:off x="1594147" y="3025910"/>
          <a:ext cx="332506" cy="332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2148BE-2CBF-40EB-8C66-26155EBEA258}">
      <dsp:nvSpPr>
        <dsp:cNvPr id="0" name=""/>
        <dsp:cNvSpPr/>
      </dsp:nvSpPr>
      <dsp:spPr>
        <a:xfrm rot="10800000">
          <a:off x="1760400" y="3457672"/>
          <a:ext cx="6659028" cy="332506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6626" tIns="34290" rIns="64008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Operational Feasibility</a:t>
          </a:r>
          <a:endParaRPr lang="en-IN" sz="900" kern="1200"/>
        </a:p>
      </dsp:txBody>
      <dsp:txXfrm rot="10800000">
        <a:off x="1843526" y="3457672"/>
        <a:ext cx="6575902" cy="332506"/>
      </dsp:txXfrm>
    </dsp:sp>
    <dsp:sp modelId="{F0BB22E5-45AB-420A-A774-523385D55113}">
      <dsp:nvSpPr>
        <dsp:cNvPr id="0" name=""/>
        <dsp:cNvSpPr/>
      </dsp:nvSpPr>
      <dsp:spPr>
        <a:xfrm>
          <a:off x="1594147" y="3457672"/>
          <a:ext cx="332506" cy="332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4FC87-85B4-4FC0-BE29-6A0078B5ABC9}">
      <dsp:nvSpPr>
        <dsp:cNvPr id="0" name=""/>
        <dsp:cNvSpPr/>
      </dsp:nvSpPr>
      <dsp:spPr>
        <a:xfrm rot="10800000">
          <a:off x="1760400" y="3889434"/>
          <a:ext cx="6659028" cy="33250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626" tIns="34290" rIns="64008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Automation</a:t>
          </a:r>
          <a:r>
            <a:rPr lang="en-IN" sz="900" kern="1200"/>
            <a:t>: Reduces manual tasks like inventory and fine management.</a:t>
          </a:r>
        </a:p>
      </dsp:txBody>
      <dsp:txXfrm rot="10800000">
        <a:off x="1843526" y="3889434"/>
        <a:ext cx="6575902" cy="332506"/>
      </dsp:txXfrm>
    </dsp:sp>
    <dsp:sp modelId="{7790314A-02B0-4D96-9A7C-0105C25C04D8}">
      <dsp:nvSpPr>
        <dsp:cNvPr id="0" name=""/>
        <dsp:cNvSpPr/>
      </dsp:nvSpPr>
      <dsp:spPr>
        <a:xfrm>
          <a:off x="1594147" y="3889434"/>
          <a:ext cx="332506" cy="332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5527B4-C5B5-4012-95B7-C0F5B3E44567}">
      <dsp:nvSpPr>
        <dsp:cNvPr id="0" name=""/>
        <dsp:cNvSpPr/>
      </dsp:nvSpPr>
      <dsp:spPr>
        <a:xfrm rot="10800000">
          <a:off x="1760400" y="4321196"/>
          <a:ext cx="6659028" cy="33250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626" tIns="34290" rIns="64008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User-Friendly</a:t>
          </a:r>
          <a:r>
            <a:rPr lang="en-IN" sz="900" kern="1200"/>
            <a:t>: Designed for non-technical users with an intuitive interface.</a:t>
          </a:r>
        </a:p>
      </dsp:txBody>
      <dsp:txXfrm rot="10800000">
        <a:off x="1843526" y="4321196"/>
        <a:ext cx="6575902" cy="332506"/>
      </dsp:txXfrm>
    </dsp:sp>
    <dsp:sp modelId="{66AAC953-DA3A-4B13-93B2-A79E6A1385F1}">
      <dsp:nvSpPr>
        <dsp:cNvPr id="0" name=""/>
        <dsp:cNvSpPr/>
      </dsp:nvSpPr>
      <dsp:spPr>
        <a:xfrm>
          <a:off x="1594147" y="4321196"/>
          <a:ext cx="332506" cy="332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35341A-A271-42C8-9A85-B491A949DE42}">
      <dsp:nvSpPr>
        <dsp:cNvPr id="0" name=""/>
        <dsp:cNvSpPr/>
      </dsp:nvSpPr>
      <dsp:spPr>
        <a:xfrm rot="10800000">
          <a:off x="1760400" y="4752958"/>
          <a:ext cx="6659028" cy="332506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46626" tIns="34290" rIns="64008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Time Feasibility</a:t>
          </a:r>
          <a:endParaRPr lang="en-IN" sz="900" kern="1200"/>
        </a:p>
      </dsp:txBody>
      <dsp:txXfrm rot="10800000">
        <a:off x="1843526" y="4752958"/>
        <a:ext cx="6575902" cy="332506"/>
      </dsp:txXfrm>
    </dsp:sp>
    <dsp:sp modelId="{F30ECC45-D1F4-41C9-86C1-5A0E7115F244}">
      <dsp:nvSpPr>
        <dsp:cNvPr id="0" name=""/>
        <dsp:cNvSpPr/>
      </dsp:nvSpPr>
      <dsp:spPr>
        <a:xfrm>
          <a:off x="1594147" y="4752958"/>
          <a:ext cx="332506" cy="332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046A9E0-C6B7-4CD0-85D5-4D0A945E1700}">
      <dsp:nvSpPr>
        <dsp:cNvPr id="0" name=""/>
        <dsp:cNvSpPr/>
      </dsp:nvSpPr>
      <dsp:spPr>
        <a:xfrm rot="10800000">
          <a:off x="1760400" y="5184720"/>
          <a:ext cx="6659028" cy="33250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626" tIns="34290" rIns="64008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Development</a:t>
          </a:r>
          <a:r>
            <a:rPr lang="en-IN" sz="900" kern="1200"/>
            <a:t>: Prototype ready in 3–4 months.</a:t>
          </a:r>
        </a:p>
      </dsp:txBody>
      <dsp:txXfrm rot="10800000">
        <a:off x="1843526" y="5184720"/>
        <a:ext cx="6575902" cy="332506"/>
      </dsp:txXfrm>
    </dsp:sp>
    <dsp:sp modelId="{69E86343-BDB1-4AF9-A6F7-20AB8976B793}">
      <dsp:nvSpPr>
        <dsp:cNvPr id="0" name=""/>
        <dsp:cNvSpPr/>
      </dsp:nvSpPr>
      <dsp:spPr>
        <a:xfrm>
          <a:off x="1594147" y="5184720"/>
          <a:ext cx="332506" cy="332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4BE139-FFC3-47BC-930C-451A811B7D88}">
      <dsp:nvSpPr>
        <dsp:cNvPr id="0" name=""/>
        <dsp:cNvSpPr/>
      </dsp:nvSpPr>
      <dsp:spPr>
        <a:xfrm rot="10800000">
          <a:off x="1760400" y="5616483"/>
          <a:ext cx="6659028" cy="33250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626" tIns="34290" rIns="64008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Deployment</a:t>
          </a:r>
          <a:r>
            <a:rPr lang="en-IN" sz="900" kern="1200"/>
            <a:t>: Quick setup for local or cloud environments.</a:t>
          </a:r>
        </a:p>
      </dsp:txBody>
      <dsp:txXfrm rot="10800000">
        <a:off x="1843526" y="5616483"/>
        <a:ext cx="6575902" cy="332506"/>
      </dsp:txXfrm>
    </dsp:sp>
    <dsp:sp modelId="{A636E970-CD02-4D11-AA81-8F2DAC205876}">
      <dsp:nvSpPr>
        <dsp:cNvPr id="0" name=""/>
        <dsp:cNvSpPr/>
      </dsp:nvSpPr>
      <dsp:spPr>
        <a:xfrm>
          <a:off x="1594147" y="5616483"/>
          <a:ext cx="332506" cy="33250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78E20-76ED-42A4-ABDE-FC3EE2961754}">
      <dsp:nvSpPr>
        <dsp:cNvPr id="0" name=""/>
        <dsp:cNvSpPr/>
      </dsp:nvSpPr>
      <dsp:spPr>
        <a:xfrm>
          <a:off x="4327922" y="1418"/>
          <a:ext cx="1035000" cy="326196"/>
        </a:xfrm>
        <a:prstGeom prst="rect">
          <a:avLst/>
        </a:prstGeom>
        <a:gradFill rotWithShape="1">
          <a:gsLst>
            <a:gs pos="0">
              <a:schemeClr val="accent1">
                <a:tint val="94000"/>
                <a:satMod val="103000"/>
                <a:lumMod val="102000"/>
              </a:schemeClr>
            </a:gs>
            <a:gs pos="50000">
              <a:schemeClr val="accent1">
                <a:shade val="100000"/>
                <a:satMod val="110000"/>
                <a:lumMod val="100000"/>
              </a:schemeClr>
            </a:gs>
            <a:gs pos="100000">
              <a:schemeClr val="accent1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Accessibility</a:t>
          </a:r>
          <a:endParaRPr lang="en-IN" sz="1300" kern="1200" dirty="0"/>
        </a:p>
      </dsp:txBody>
      <dsp:txXfrm>
        <a:off x="4327922" y="1418"/>
        <a:ext cx="1035000" cy="326196"/>
      </dsp:txXfrm>
    </dsp:sp>
    <dsp:sp modelId="{77D7ED01-CFED-47CF-856D-604C5BBEA6BE}">
      <dsp:nvSpPr>
        <dsp:cNvPr id="0" name=""/>
        <dsp:cNvSpPr/>
      </dsp:nvSpPr>
      <dsp:spPr>
        <a:xfrm>
          <a:off x="615405" y="343924"/>
          <a:ext cx="8460000" cy="326196"/>
        </a:xfrm>
        <a:prstGeom prst="rect">
          <a:avLst/>
        </a:prstGeom>
        <a:gradFill rotWithShape="1">
          <a:gsLst>
            <a:gs pos="0">
              <a:schemeClr val="accent6">
                <a:tint val="60000"/>
                <a:satMod val="100000"/>
                <a:lumMod val="110000"/>
              </a:schemeClr>
            </a:gs>
            <a:gs pos="100000">
              <a:schemeClr val="accent6"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Provides online and offline access to books, journals, and other resources, making knowledge widely accessible.</a:t>
          </a:r>
          <a:endParaRPr lang="en-IN" sz="1300" kern="1200"/>
        </a:p>
      </dsp:txBody>
      <dsp:txXfrm>
        <a:off x="615405" y="343924"/>
        <a:ext cx="8460000" cy="326196"/>
      </dsp:txXfrm>
    </dsp:sp>
    <dsp:sp modelId="{7F95040C-9955-4F34-AF7A-0D5D50AB74FC}">
      <dsp:nvSpPr>
        <dsp:cNvPr id="0" name=""/>
        <dsp:cNvSpPr/>
      </dsp:nvSpPr>
      <dsp:spPr>
        <a:xfrm>
          <a:off x="636501" y="686430"/>
          <a:ext cx="8417817" cy="326196"/>
        </a:xfrm>
        <a:prstGeom prst="rect">
          <a:avLst/>
        </a:prstGeom>
        <a:gradFill rotWithShape="1">
          <a:gsLst>
            <a:gs pos="0">
              <a:schemeClr val="accent6">
                <a:tint val="60000"/>
                <a:satMod val="100000"/>
                <a:lumMod val="110000"/>
              </a:schemeClr>
            </a:gs>
            <a:gs pos="100000">
              <a:schemeClr val="accent6"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Features like multi-language support ensure inclusivity for diverse users.</a:t>
          </a:r>
          <a:endParaRPr lang="en-IN" sz="1300" kern="1200" dirty="0"/>
        </a:p>
      </dsp:txBody>
      <dsp:txXfrm>
        <a:off x="636501" y="686430"/>
        <a:ext cx="8417817" cy="326196"/>
      </dsp:txXfrm>
    </dsp:sp>
    <dsp:sp modelId="{1696BFA1-D5D9-45C8-81D4-A1D1BB85CFE4}">
      <dsp:nvSpPr>
        <dsp:cNvPr id="0" name=""/>
        <dsp:cNvSpPr/>
      </dsp:nvSpPr>
      <dsp:spPr>
        <a:xfrm>
          <a:off x="3877918" y="1028936"/>
          <a:ext cx="1935000" cy="326196"/>
        </a:xfrm>
        <a:prstGeom prst="rect">
          <a:avLst/>
        </a:prstGeom>
        <a:gradFill rotWithShape="1">
          <a:gsLst>
            <a:gs pos="0">
              <a:schemeClr val="accent1">
                <a:tint val="94000"/>
                <a:satMod val="103000"/>
                <a:lumMod val="102000"/>
              </a:schemeClr>
            </a:gs>
            <a:gs pos="50000">
              <a:schemeClr val="accent1">
                <a:shade val="100000"/>
                <a:satMod val="110000"/>
                <a:lumMod val="100000"/>
              </a:schemeClr>
            </a:gs>
            <a:gs pos="100000">
              <a:schemeClr val="accent1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Education Enhancement</a:t>
          </a:r>
          <a:endParaRPr lang="en-IN" sz="1300" kern="1200" dirty="0"/>
        </a:p>
      </dsp:txBody>
      <dsp:txXfrm>
        <a:off x="3877918" y="1028936"/>
        <a:ext cx="1935000" cy="326196"/>
      </dsp:txXfrm>
    </dsp:sp>
    <dsp:sp modelId="{3DEE30A6-EE60-4A1D-9AE8-07AF4FD477B5}">
      <dsp:nvSpPr>
        <dsp:cNvPr id="0" name=""/>
        <dsp:cNvSpPr/>
      </dsp:nvSpPr>
      <dsp:spPr>
        <a:xfrm>
          <a:off x="975418" y="1371442"/>
          <a:ext cx="7740000" cy="326196"/>
        </a:xfrm>
        <a:prstGeom prst="rect">
          <a:avLst/>
        </a:prstGeom>
        <a:gradFill rotWithShape="1">
          <a:gsLst>
            <a:gs pos="0">
              <a:schemeClr val="accent6">
                <a:tint val="60000"/>
                <a:satMod val="100000"/>
                <a:lumMod val="110000"/>
              </a:schemeClr>
            </a:gs>
            <a:gs pos="100000">
              <a:schemeClr val="accent6"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Supports students and researchers by offering a centralized system for managing academic resources.</a:t>
          </a:r>
          <a:endParaRPr lang="en-IN" sz="1300" kern="1200"/>
        </a:p>
      </dsp:txBody>
      <dsp:txXfrm>
        <a:off x="975418" y="1371442"/>
        <a:ext cx="7740000" cy="326196"/>
      </dsp:txXfrm>
    </dsp:sp>
    <dsp:sp modelId="{4B4F24D2-A1C4-43E4-AEB5-3DA8BD6E19C7}">
      <dsp:nvSpPr>
        <dsp:cNvPr id="0" name=""/>
        <dsp:cNvSpPr/>
      </dsp:nvSpPr>
      <dsp:spPr>
        <a:xfrm>
          <a:off x="977155" y="1713948"/>
          <a:ext cx="7736544" cy="326196"/>
        </a:xfrm>
        <a:prstGeom prst="rect">
          <a:avLst/>
        </a:prstGeom>
        <a:gradFill rotWithShape="1">
          <a:gsLst>
            <a:gs pos="0">
              <a:schemeClr val="accent6">
                <a:tint val="60000"/>
                <a:satMod val="100000"/>
                <a:lumMod val="110000"/>
              </a:schemeClr>
            </a:gs>
            <a:gs pos="100000">
              <a:schemeClr val="accent6"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Enables search, borrowing, and returning of resources efficiently, enhancing learning outcomes.</a:t>
          </a:r>
          <a:endParaRPr lang="en-IN" sz="1300" kern="1200" dirty="0"/>
        </a:p>
      </dsp:txBody>
      <dsp:txXfrm>
        <a:off x="977155" y="1713948"/>
        <a:ext cx="7736544" cy="326196"/>
      </dsp:txXfrm>
    </dsp:sp>
    <dsp:sp modelId="{F0CF24F6-FB58-4AA1-8BD3-3EEF3FAB89E8}">
      <dsp:nvSpPr>
        <dsp:cNvPr id="0" name=""/>
        <dsp:cNvSpPr/>
      </dsp:nvSpPr>
      <dsp:spPr>
        <a:xfrm>
          <a:off x="3922929" y="2056455"/>
          <a:ext cx="1845000" cy="326196"/>
        </a:xfrm>
        <a:prstGeom prst="rect">
          <a:avLst/>
        </a:prstGeom>
        <a:gradFill rotWithShape="1">
          <a:gsLst>
            <a:gs pos="0">
              <a:schemeClr val="accent1">
                <a:tint val="94000"/>
                <a:satMod val="103000"/>
                <a:lumMod val="102000"/>
              </a:schemeClr>
            </a:gs>
            <a:gs pos="50000">
              <a:schemeClr val="accent1">
                <a:shade val="100000"/>
                <a:satMod val="110000"/>
                <a:lumMod val="100000"/>
              </a:schemeClr>
            </a:gs>
            <a:gs pos="100000">
              <a:schemeClr val="accent1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 Digital Transformation</a:t>
          </a:r>
          <a:endParaRPr lang="en-IN" sz="1300" kern="1200" dirty="0"/>
        </a:p>
      </dsp:txBody>
      <dsp:txXfrm>
        <a:off x="3922929" y="2056455"/>
        <a:ext cx="1845000" cy="326196"/>
      </dsp:txXfrm>
    </dsp:sp>
    <dsp:sp modelId="{C321F985-068B-4873-A87C-48103F80711C}">
      <dsp:nvSpPr>
        <dsp:cNvPr id="0" name=""/>
        <dsp:cNvSpPr/>
      </dsp:nvSpPr>
      <dsp:spPr>
        <a:xfrm>
          <a:off x="1084737" y="2398961"/>
          <a:ext cx="7521357" cy="326196"/>
        </a:xfrm>
        <a:prstGeom prst="rect">
          <a:avLst/>
        </a:prstGeom>
        <a:gradFill rotWithShape="1">
          <a:gsLst>
            <a:gs pos="0">
              <a:schemeClr val="accent6">
                <a:tint val="60000"/>
                <a:satMod val="100000"/>
                <a:lumMod val="110000"/>
              </a:schemeClr>
            </a:gs>
            <a:gs pos="100000">
              <a:schemeClr val="accent6"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Promotes digital literacy by familiarizing users with automated library systems.</a:t>
          </a:r>
          <a:endParaRPr lang="en-IN" sz="1300" kern="1200" dirty="0"/>
        </a:p>
      </dsp:txBody>
      <dsp:txXfrm>
        <a:off x="1084737" y="2398961"/>
        <a:ext cx="7521357" cy="326196"/>
      </dsp:txXfrm>
    </dsp:sp>
    <dsp:sp modelId="{AB1A996A-E3FB-49F6-B58A-F1166D46DFB3}">
      <dsp:nvSpPr>
        <dsp:cNvPr id="0" name=""/>
        <dsp:cNvSpPr/>
      </dsp:nvSpPr>
      <dsp:spPr>
        <a:xfrm>
          <a:off x="1065459" y="2741467"/>
          <a:ext cx="7560000" cy="326196"/>
        </a:xfrm>
        <a:prstGeom prst="rect">
          <a:avLst/>
        </a:prstGeom>
        <a:gradFill rotWithShape="1">
          <a:gsLst>
            <a:gs pos="0">
              <a:schemeClr val="accent6">
                <a:tint val="60000"/>
                <a:satMod val="100000"/>
                <a:lumMod val="110000"/>
              </a:schemeClr>
            </a:gs>
            <a:gs pos="100000">
              <a:schemeClr val="accent6"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Reduces reliance on physical records, saving paper and contributing to environmental sustainability.</a:t>
          </a:r>
          <a:endParaRPr lang="en-IN" sz="1300" kern="1200"/>
        </a:p>
      </dsp:txBody>
      <dsp:txXfrm>
        <a:off x="1065459" y="2741467"/>
        <a:ext cx="7560000" cy="326196"/>
      </dsp:txXfrm>
    </dsp:sp>
    <dsp:sp modelId="{47441C58-46D7-4C06-A5DB-88B1F9085A61}">
      <dsp:nvSpPr>
        <dsp:cNvPr id="0" name=""/>
        <dsp:cNvSpPr/>
      </dsp:nvSpPr>
      <dsp:spPr>
        <a:xfrm>
          <a:off x="3877918" y="3083973"/>
          <a:ext cx="1935000" cy="326196"/>
        </a:xfrm>
        <a:prstGeom prst="rect">
          <a:avLst/>
        </a:prstGeom>
        <a:gradFill rotWithShape="1">
          <a:gsLst>
            <a:gs pos="0">
              <a:schemeClr val="accent1">
                <a:tint val="94000"/>
                <a:satMod val="103000"/>
                <a:lumMod val="102000"/>
              </a:schemeClr>
            </a:gs>
            <a:gs pos="50000">
              <a:schemeClr val="accent1">
                <a:shade val="100000"/>
                <a:satMod val="110000"/>
                <a:lumMod val="100000"/>
              </a:schemeClr>
            </a:gs>
            <a:gs pos="100000">
              <a:schemeClr val="accent1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Community Engagement</a:t>
          </a:r>
          <a:endParaRPr lang="en-IN" sz="1300" kern="1200" dirty="0"/>
        </a:p>
      </dsp:txBody>
      <dsp:txXfrm>
        <a:off x="3877918" y="3083973"/>
        <a:ext cx="1935000" cy="326196"/>
      </dsp:txXfrm>
    </dsp:sp>
    <dsp:sp modelId="{E61D0CB5-8E51-4928-BD2B-C19D4897A559}">
      <dsp:nvSpPr>
        <dsp:cNvPr id="0" name=""/>
        <dsp:cNvSpPr/>
      </dsp:nvSpPr>
      <dsp:spPr>
        <a:xfrm>
          <a:off x="615405" y="3426479"/>
          <a:ext cx="8460000" cy="326196"/>
        </a:xfrm>
        <a:prstGeom prst="rect">
          <a:avLst/>
        </a:prstGeom>
        <a:gradFill rotWithShape="1">
          <a:gsLst>
            <a:gs pos="0">
              <a:schemeClr val="accent6">
                <a:tint val="60000"/>
                <a:satMod val="100000"/>
                <a:lumMod val="110000"/>
              </a:schemeClr>
            </a:gs>
            <a:gs pos="100000">
              <a:schemeClr val="accent6"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Facilitates community events like book clubs and workshops by tracking participants and resources effectively.</a:t>
          </a:r>
          <a:endParaRPr lang="en-IN" sz="1300" kern="1200"/>
        </a:p>
      </dsp:txBody>
      <dsp:txXfrm>
        <a:off x="615405" y="3426479"/>
        <a:ext cx="8460000" cy="326196"/>
      </dsp:txXfrm>
    </dsp:sp>
    <dsp:sp modelId="{B2768FC7-BA01-48D8-B9B4-D5B885AE19C2}">
      <dsp:nvSpPr>
        <dsp:cNvPr id="0" name=""/>
        <dsp:cNvSpPr/>
      </dsp:nvSpPr>
      <dsp:spPr>
        <a:xfrm>
          <a:off x="627518" y="3768985"/>
          <a:ext cx="8435746" cy="326196"/>
        </a:xfrm>
        <a:prstGeom prst="rect">
          <a:avLst/>
        </a:prstGeom>
        <a:gradFill rotWithShape="1">
          <a:gsLst>
            <a:gs pos="0">
              <a:schemeClr val="accent6">
                <a:tint val="60000"/>
                <a:satMod val="100000"/>
                <a:lumMod val="110000"/>
              </a:schemeClr>
            </a:gs>
            <a:gs pos="100000">
              <a:schemeClr val="accent6"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Provides notifications about new arrivals, ensuring users stay updated with trends in literature or academics.</a:t>
          </a:r>
          <a:endParaRPr lang="en-IN" sz="1300" kern="1200"/>
        </a:p>
      </dsp:txBody>
      <dsp:txXfrm>
        <a:off x="627518" y="3768985"/>
        <a:ext cx="8435746" cy="326196"/>
      </dsp:txXfrm>
    </dsp:sp>
    <dsp:sp modelId="{D8CB856C-8931-4052-8A35-D45EF57D7C0D}">
      <dsp:nvSpPr>
        <dsp:cNvPr id="0" name=""/>
        <dsp:cNvSpPr/>
      </dsp:nvSpPr>
      <dsp:spPr>
        <a:xfrm>
          <a:off x="3765427" y="4111491"/>
          <a:ext cx="2160000" cy="326196"/>
        </a:xfrm>
        <a:prstGeom prst="rect">
          <a:avLst/>
        </a:prstGeom>
        <a:gradFill rotWithShape="1">
          <a:gsLst>
            <a:gs pos="0">
              <a:schemeClr val="accent1">
                <a:tint val="94000"/>
                <a:satMod val="103000"/>
                <a:lumMod val="102000"/>
              </a:schemeClr>
            </a:gs>
            <a:gs pos="50000">
              <a:schemeClr val="accent1">
                <a:shade val="100000"/>
                <a:satMod val="110000"/>
                <a:lumMod val="100000"/>
              </a:schemeClr>
            </a:gs>
            <a:gs pos="100000">
              <a:schemeClr val="accent1"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Employment Opportunities</a:t>
          </a:r>
          <a:endParaRPr lang="en-IN" sz="1300" kern="1200" dirty="0"/>
        </a:p>
      </dsp:txBody>
      <dsp:txXfrm>
        <a:off x="3765427" y="4111491"/>
        <a:ext cx="2160000" cy="326196"/>
      </dsp:txXfrm>
    </dsp:sp>
    <dsp:sp modelId="{43F01FB0-3CC8-481D-BDCD-DC05C1E54E13}">
      <dsp:nvSpPr>
        <dsp:cNvPr id="0" name=""/>
        <dsp:cNvSpPr/>
      </dsp:nvSpPr>
      <dsp:spPr>
        <a:xfrm>
          <a:off x="0" y="4453998"/>
          <a:ext cx="9720000" cy="326196"/>
        </a:xfrm>
        <a:prstGeom prst="rect">
          <a:avLst/>
        </a:prstGeom>
        <a:gradFill rotWithShape="1">
          <a:gsLst>
            <a:gs pos="0">
              <a:schemeClr val="accent6">
                <a:tint val="60000"/>
                <a:satMod val="100000"/>
                <a:lumMod val="110000"/>
              </a:schemeClr>
            </a:gs>
            <a:gs pos="100000">
              <a:schemeClr val="accent6"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Supports library staff by simplifying administrative tasks and allowing them to focus on user engagement and resource curation.</a:t>
          </a:r>
          <a:endParaRPr lang="en-IN" sz="1300" kern="1200"/>
        </a:p>
      </dsp:txBody>
      <dsp:txXfrm>
        <a:off x="0" y="4453998"/>
        <a:ext cx="9720000" cy="326196"/>
      </dsp:txXfrm>
    </dsp:sp>
    <dsp:sp modelId="{0DD9E2A3-9CD4-420B-8FA5-DF569C890636}">
      <dsp:nvSpPr>
        <dsp:cNvPr id="0" name=""/>
        <dsp:cNvSpPr/>
      </dsp:nvSpPr>
      <dsp:spPr>
        <a:xfrm>
          <a:off x="3945427" y="4796504"/>
          <a:ext cx="1800000" cy="326196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Environmental Impact</a:t>
          </a:r>
          <a:endParaRPr lang="en-IN" sz="1300" kern="1200" dirty="0"/>
        </a:p>
      </dsp:txBody>
      <dsp:txXfrm>
        <a:off x="3945427" y="4796504"/>
        <a:ext cx="1800000" cy="326196"/>
      </dsp:txXfrm>
    </dsp:sp>
    <dsp:sp modelId="{ECF2B714-9FE1-4B32-B0F5-FB4178681C1C}">
      <dsp:nvSpPr>
        <dsp:cNvPr id="0" name=""/>
        <dsp:cNvSpPr/>
      </dsp:nvSpPr>
      <dsp:spPr>
        <a:xfrm>
          <a:off x="1605427" y="5139010"/>
          <a:ext cx="6480000" cy="326196"/>
        </a:xfrm>
        <a:prstGeom prst="rect">
          <a:avLst/>
        </a:prstGeom>
        <a:gradFill rotWithShape="1">
          <a:gsLst>
            <a:gs pos="0">
              <a:schemeClr val="accent6">
                <a:tint val="60000"/>
                <a:satMod val="100000"/>
                <a:lumMod val="110000"/>
              </a:schemeClr>
            </a:gs>
            <a:gs pos="100000">
              <a:schemeClr val="accent6"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Minimizes waste by reducing paper usage in traditional library management systems.</a:t>
          </a:r>
          <a:endParaRPr lang="en-IN" sz="1300" kern="1200" dirty="0"/>
        </a:p>
      </dsp:txBody>
      <dsp:txXfrm>
        <a:off x="1605427" y="5139010"/>
        <a:ext cx="6480000" cy="326196"/>
      </dsp:txXfrm>
    </dsp:sp>
    <dsp:sp modelId="{6DA194D7-A48C-4923-92A1-C58680B5F822}">
      <dsp:nvSpPr>
        <dsp:cNvPr id="0" name=""/>
        <dsp:cNvSpPr/>
      </dsp:nvSpPr>
      <dsp:spPr>
        <a:xfrm>
          <a:off x="1613658" y="5481516"/>
          <a:ext cx="6463515" cy="326196"/>
        </a:xfrm>
        <a:prstGeom prst="rect">
          <a:avLst/>
        </a:prstGeom>
        <a:gradFill rotWithShape="1">
          <a:gsLst>
            <a:gs pos="0">
              <a:schemeClr val="accent6">
                <a:tint val="60000"/>
                <a:satMod val="100000"/>
                <a:lumMod val="110000"/>
              </a:schemeClr>
            </a:gs>
            <a:gs pos="100000">
              <a:schemeClr val="accent6">
                <a:tint val="70000"/>
                <a:satMod val="10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Encourages a culture of borrowing rather than buying, promoting sustainability.</a:t>
          </a:r>
          <a:endParaRPr lang="en-IN" sz="1300" kern="1200" dirty="0"/>
        </a:p>
      </dsp:txBody>
      <dsp:txXfrm>
        <a:off x="1613658" y="5481516"/>
        <a:ext cx="6463515" cy="326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CFB46-53D2-4321-A027-B95BF8592AD3}">
      <dsp:nvSpPr>
        <dsp:cNvPr id="0" name=""/>
        <dsp:cNvSpPr/>
      </dsp:nvSpPr>
      <dsp:spPr>
        <a:xfrm>
          <a:off x="1729964" y="0"/>
          <a:ext cx="7413812" cy="741381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0ADB3-0CBA-4857-8D4C-4F21A5598C39}">
      <dsp:nvSpPr>
        <dsp:cNvPr id="0" name=""/>
        <dsp:cNvSpPr/>
      </dsp:nvSpPr>
      <dsp:spPr>
        <a:xfrm>
          <a:off x="5436870" y="745363"/>
          <a:ext cx="4818977" cy="438747"/>
        </a:xfrm>
        <a:prstGeom prst="roundRect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Efficiency Through AOOP Concepts:</a:t>
          </a:r>
          <a:endParaRPr lang="en-IN" sz="1100" kern="1200"/>
        </a:p>
      </dsp:txBody>
      <dsp:txXfrm>
        <a:off x="5458288" y="766781"/>
        <a:ext cx="4776141" cy="395911"/>
      </dsp:txXfrm>
    </dsp:sp>
    <dsp:sp modelId="{FA078054-2AE7-462D-B962-E201414F7D93}">
      <dsp:nvSpPr>
        <dsp:cNvPr id="0" name=""/>
        <dsp:cNvSpPr/>
      </dsp:nvSpPr>
      <dsp:spPr>
        <a:xfrm>
          <a:off x="5436870" y="1238953"/>
          <a:ext cx="4818977" cy="438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Integrates inheritance, polymorphism, and encapsulation for modular and scalable development.</a:t>
          </a:r>
          <a:endParaRPr lang="en-IN" sz="1100" kern="1200" dirty="0"/>
        </a:p>
      </dsp:txBody>
      <dsp:txXfrm>
        <a:off x="5458288" y="1260371"/>
        <a:ext cx="4776141" cy="395911"/>
      </dsp:txXfrm>
    </dsp:sp>
    <dsp:sp modelId="{D70A2A98-BA53-4D44-8EA6-D0D17E813449}">
      <dsp:nvSpPr>
        <dsp:cNvPr id="0" name=""/>
        <dsp:cNvSpPr/>
      </dsp:nvSpPr>
      <dsp:spPr>
        <a:xfrm>
          <a:off x="5436870" y="1732544"/>
          <a:ext cx="4818977" cy="438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Implements design patterns (e.g., Singleton for database connection) to enhance system efficiency.</a:t>
          </a:r>
          <a:endParaRPr lang="en-IN" sz="1100" kern="1200" dirty="0"/>
        </a:p>
      </dsp:txBody>
      <dsp:txXfrm>
        <a:off x="5458288" y="1753962"/>
        <a:ext cx="4776141" cy="395911"/>
      </dsp:txXfrm>
    </dsp:sp>
    <dsp:sp modelId="{D03C1DCC-D023-4570-A887-64C6B44CD18C}">
      <dsp:nvSpPr>
        <dsp:cNvPr id="0" name=""/>
        <dsp:cNvSpPr/>
      </dsp:nvSpPr>
      <dsp:spPr>
        <a:xfrm>
          <a:off x="5436870" y="2226134"/>
          <a:ext cx="4818977" cy="438747"/>
        </a:xfrm>
        <a:prstGeom prst="roundRect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User-Centric Features:</a:t>
          </a:r>
          <a:endParaRPr lang="en-IN" sz="1100" kern="1200"/>
        </a:p>
      </dsp:txBody>
      <dsp:txXfrm>
        <a:off x="5458288" y="2247552"/>
        <a:ext cx="4776141" cy="395911"/>
      </dsp:txXfrm>
    </dsp:sp>
    <dsp:sp modelId="{46F1BA07-73BE-4044-8B3F-CD675F4B7B23}">
      <dsp:nvSpPr>
        <dsp:cNvPr id="0" name=""/>
        <dsp:cNvSpPr/>
      </dsp:nvSpPr>
      <dsp:spPr>
        <a:xfrm>
          <a:off x="5436870" y="2719725"/>
          <a:ext cx="4818977" cy="438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Real-time resource tracking and search functionalities.</a:t>
          </a:r>
          <a:endParaRPr lang="en-IN" sz="1100" kern="1200" dirty="0"/>
        </a:p>
      </dsp:txBody>
      <dsp:txXfrm>
        <a:off x="5458288" y="2741143"/>
        <a:ext cx="4776141" cy="395911"/>
      </dsp:txXfrm>
    </dsp:sp>
    <dsp:sp modelId="{5512DF8A-41DB-460A-B81E-F484D735690D}">
      <dsp:nvSpPr>
        <dsp:cNvPr id="0" name=""/>
        <dsp:cNvSpPr/>
      </dsp:nvSpPr>
      <dsp:spPr>
        <a:xfrm>
          <a:off x="5436870" y="3213315"/>
          <a:ext cx="4818977" cy="438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Automated fine calculation and overdue notifications.</a:t>
          </a:r>
          <a:endParaRPr lang="en-IN" sz="1100" kern="1200"/>
        </a:p>
      </dsp:txBody>
      <dsp:txXfrm>
        <a:off x="5458288" y="3234733"/>
        <a:ext cx="4776141" cy="395911"/>
      </dsp:txXfrm>
    </dsp:sp>
    <dsp:sp modelId="{BECA047B-E8F0-40F8-95C6-56B5FC090571}">
      <dsp:nvSpPr>
        <dsp:cNvPr id="0" name=""/>
        <dsp:cNvSpPr/>
      </dsp:nvSpPr>
      <dsp:spPr>
        <a:xfrm>
          <a:off x="5436870" y="3706906"/>
          <a:ext cx="4818977" cy="438747"/>
        </a:xfrm>
        <a:prstGeom prst="roundRect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Sustainability and Digital Transformation:</a:t>
          </a:r>
          <a:endParaRPr lang="en-IN" sz="1100" kern="1200"/>
        </a:p>
      </dsp:txBody>
      <dsp:txXfrm>
        <a:off x="5458288" y="3728324"/>
        <a:ext cx="4776141" cy="395911"/>
      </dsp:txXfrm>
    </dsp:sp>
    <dsp:sp modelId="{C4C8E214-789A-4040-948E-BFEABEF668A2}">
      <dsp:nvSpPr>
        <dsp:cNvPr id="0" name=""/>
        <dsp:cNvSpPr/>
      </dsp:nvSpPr>
      <dsp:spPr>
        <a:xfrm>
          <a:off x="5436870" y="4200496"/>
          <a:ext cx="4818977" cy="438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Reduces paper-based management, contributing to environmental goals.</a:t>
          </a:r>
          <a:endParaRPr lang="en-IN" sz="1100" kern="1200"/>
        </a:p>
      </dsp:txBody>
      <dsp:txXfrm>
        <a:off x="5458288" y="4221914"/>
        <a:ext cx="4776141" cy="395911"/>
      </dsp:txXfrm>
    </dsp:sp>
    <dsp:sp modelId="{B6CEB06F-BFFF-43E5-9E0A-4C5A9E9842B4}">
      <dsp:nvSpPr>
        <dsp:cNvPr id="0" name=""/>
        <dsp:cNvSpPr/>
      </dsp:nvSpPr>
      <dsp:spPr>
        <a:xfrm>
          <a:off x="5436870" y="4694086"/>
          <a:ext cx="4818977" cy="438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Offers multi-platform accessibility through cloud integration.</a:t>
          </a:r>
          <a:endParaRPr lang="en-IN" sz="1100" kern="1200"/>
        </a:p>
      </dsp:txBody>
      <dsp:txXfrm>
        <a:off x="5458288" y="4715504"/>
        <a:ext cx="4776141" cy="395911"/>
      </dsp:txXfrm>
    </dsp:sp>
    <dsp:sp modelId="{0566DF29-71F7-46B0-998C-40B0BABCC7C4}">
      <dsp:nvSpPr>
        <dsp:cNvPr id="0" name=""/>
        <dsp:cNvSpPr/>
      </dsp:nvSpPr>
      <dsp:spPr>
        <a:xfrm>
          <a:off x="5436870" y="5187677"/>
          <a:ext cx="4818977" cy="438747"/>
        </a:xfrm>
        <a:prstGeom prst="roundRect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Community Impact:</a:t>
          </a:r>
          <a:endParaRPr lang="en-IN" sz="1100" kern="1200"/>
        </a:p>
      </dsp:txBody>
      <dsp:txXfrm>
        <a:off x="5458288" y="5209095"/>
        <a:ext cx="4776141" cy="395911"/>
      </dsp:txXfrm>
    </dsp:sp>
    <dsp:sp modelId="{FFFFC20B-BC54-40EE-9D87-1C822C8EE99F}">
      <dsp:nvSpPr>
        <dsp:cNvPr id="0" name=""/>
        <dsp:cNvSpPr/>
      </dsp:nvSpPr>
      <dsp:spPr>
        <a:xfrm>
          <a:off x="5436870" y="5681267"/>
          <a:ext cx="4818977" cy="438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Supports educational growth by simplifying resource accessibility for students and researchers.</a:t>
          </a:r>
          <a:endParaRPr lang="en-IN" sz="1100" kern="1200"/>
        </a:p>
      </dsp:txBody>
      <dsp:txXfrm>
        <a:off x="5458288" y="5702685"/>
        <a:ext cx="4776141" cy="395911"/>
      </dsp:txXfrm>
    </dsp:sp>
    <dsp:sp modelId="{53680CDC-1F6E-43CB-ABC8-3B0CC45CF551}">
      <dsp:nvSpPr>
        <dsp:cNvPr id="0" name=""/>
        <dsp:cNvSpPr/>
      </dsp:nvSpPr>
      <dsp:spPr>
        <a:xfrm>
          <a:off x="5436870" y="6174858"/>
          <a:ext cx="4818977" cy="438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Encourages collaborative learning via event tracking and notifications.</a:t>
          </a:r>
          <a:endParaRPr lang="en-IN" sz="1100" kern="1200"/>
        </a:p>
      </dsp:txBody>
      <dsp:txXfrm>
        <a:off x="5458288" y="6196276"/>
        <a:ext cx="4776141" cy="395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88167-1203-4D15-A353-D693DC42B2B4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9D799-1F49-4887-A866-EC124BC39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1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46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0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649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0271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95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74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17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3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6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04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99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5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74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5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1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79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0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9F41-7557-4766-958B-C61215CF6381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AF5C-D662-496B-AF14-C48589FF6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132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2310030010@KLH.EDU.I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DB18-CC5D-4116-BE79-CA26CDA4A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46435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2152F4-3653-4098-9C0F-E5D414A89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62435"/>
              </p:ext>
            </p:extLst>
          </p:nvPr>
        </p:nvGraphicFramePr>
        <p:xfrm>
          <a:off x="1317812" y="3642161"/>
          <a:ext cx="91798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953">
                  <a:extLst>
                    <a:ext uri="{9D8B030D-6E8A-4147-A177-3AD203B41FA5}">
                      <a16:colId xmlns:a16="http://schemas.microsoft.com/office/drawing/2014/main" val="3095360136"/>
                    </a:ext>
                  </a:extLst>
                </a:gridCol>
                <a:gridCol w="3059953">
                  <a:extLst>
                    <a:ext uri="{9D8B030D-6E8A-4147-A177-3AD203B41FA5}">
                      <a16:colId xmlns:a16="http://schemas.microsoft.com/office/drawing/2014/main" val="2195485144"/>
                    </a:ext>
                  </a:extLst>
                </a:gridCol>
                <a:gridCol w="3059953">
                  <a:extLst>
                    <a:ext uri="{9D8B030D-6E8A-4147-A177-3AD203B41FA5}">
                      <a16:colId xmlns:a16="http://schemas.microsoft.com/office/drawing/2014/main" val="1649718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4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ROHAN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2310030010 (TEAM 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2310030010@KLH.EDU.IN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5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 V BHARATH KALYAN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2310030049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2310030049@KLH.EDU.IN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6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NAVA SRUTHI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2310030229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2310030229@KLH.EDU.IN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17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Sree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krishna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Ashrith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2310030011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2310030011@KLH.EDU.IN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5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214A00-B589-4EF0-A25B-E6C6E0A13F14}"/>
              </a:ext>
            </a:extLst>
          </p:cNvPr>
          <p:cNvSpPr txBox="1"/>
          <p:nvPr/>
        </p:nvSpPr>
        <p:spPr>
          <a:xfrm>
            <a:off x="1246094" y="2693893"/>
            <a:ext cx="416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SECTION: A-4</a:t>
            </a:r>
          </a:p>
          <a:p>
            <a:r>
              <a:rPr lang="en-IN" dirty="0"/>
              <a:t>TEAM: 02</a:t>
            </a:r>
          </a:p>
        </p:txBody>
      </p:sp>
    </p:spTree>
    <p:extLst>
      <p:ext uri="{BB962C8B-B14F-4D97-AF65-F5344CB8AC3E}">
        <p14:creationId xmlns:p14="http://schemas.microsoft.com/office/powerpoint/2010/main" val="379945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EDCE2-86EB-4231-A046-9AC2E12B5C86}"/>
              </a:ext>
            </a:extLst>
          </p:cNvPr>
          <p:cNvSpPr txBox="1"/>
          <p:nvPr/>
        </p:nvSpPr>
        <p:spPr>
          <a:xfrm>
            <a:off x="206187" y="2608730"/>
            <a:ext cx="100225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Traditional library management systems often rely on manual record-keeping, which is prone to human error, time-consuming, and inefficient in handling large-scale libraries. Users face challenges such as:</a:t>
            </a:r>
          </a:p>
          <a:p>
            <a:r>
              <a:rPr lang="en-US" b="1" dirty="0">
                <a:solidFill>
                  <a:schemeClr val="bg1"/>
                </a:solidFill>
              </a:rPr>
              <a:t>Limited Accessibility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/>
              <a:t>Physical constraints on book search and borrowing.</a:t>
            </a:r>
          </a:p>
          <a:p>
            <a:r>
              <a:rPr lang="en-US" b="1" dirty="0">
                <a:solidFill>
                  <a:schemeClr val="bg1"/>
                </a:solidFill>
              </a:rPr>
              <a:t>Time Inefficiency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/>
              <a:t>Manual tracking of borrowed and returned items.</a:t>
            </a:r>
          </a:p>
          <a:p>
            <a:r>
              <a:rPr lang="en-US" b="1" dirty="0">
                <a:solidFill>
                  <a:schemeClr val="bg1"/>
                </a:solidFill>
              </a:rPr>
              <a:t>Resource Mismanagement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/>
              <a:t>Difficulty in inventory management and monitoring overdue books.</a:t>
            </a:r>
          </a:p>
          <a:p>
            <a:r>
              <a:rPr lang="en-US" b="1" dirty="0">
                <a:solidFill>
                  <a:schemeClr val="bg1"/>
                </a:solidFill>
              </a:rPr>
              <a:t>Environmental Impact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/>
              <a:t>Heavy reliance on paper-based systems.</a:t>
            </a:r>
          </a:p>
          <a:p>
            <a:r>
              <a:rPr lang="en-US" b="1" dirty="0">
                <a:solidFill>
                  <a:schemeClr val="bg1"/>
                </a:solidFill>
              </a:rPr>
              <a:t>Lack of User Engagement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/>
              <a:t>No notifications for new books or upcoming library events.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9B2B7-C5D4-473A-824C-98CA2149A20A}"/>
              </a:ext>
            </a:extLst>
          </p:cNvPr>
          <p:cNvSpPr txBox="1"/>
          <p:nvPr/>
        </p:nvSpPr>
        <p:spPr>
          <a:xfrm>
            <a:off x="0" y="1281952"/>
            <a:ext cx="12290612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Problem Statement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1683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C60F16-02A5-452E-B254-C1FBAADC2FA7}"/>
              </a:ext>
            </a:extLst>
          </p:cNvPr>
          <p:cNvSpPr txBox="1"/>
          <p:nvPr/>
        </p:nvSpPr>
        <p:spPr>
          <a:xfrm>
            <a:off x="215153" y="3083859"/>
            <a:ext cx="11815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Smart Library Management System</a:t>
            </a:r>
            <a:r>
              <a:rPr lang="en-US" dirty="0"/>
              <a:t> addresses these challenges by:</a:t>
            </a:r>
          </a:p>
          <a:p>
            <a:r>
              <a:rPr lang="en-US" b="1" dirty="0"/>
              <a:t>Automation</a:t>
            </a:r>
            <a:r>
              <a:rPr lang="en-US" dirty="0"/>
              <a:t>: Handles book inventory, user registration, and transaction logs efficiently.</a:t>
            </a:r>
          </a:p>
          <a:p>
            <a:r>
              <a:rPr lang="en-US" b="1" dirty="0"/>
              <a:t>Advanced Search</a:t>
            </a:r>
            <a:r>
              <a:rPr lang="en-US" dirty="0"/>
              <a:t>: Enables users to locate resources quickly through filters like author, title, or category.</a:t>
            </a:r>
          </a:p>
          <a:p>
            <a:r>
              <a:rPr lang="en-US" b="1" dirty="0"/>
              <a:t>Real-Time Notifications</a:t>
            </a:r>
            <a:r>
              <a:rPr lang="en-US" dirty="0"/>
              <a:t>: Alerts users about due dates, fines, and library updates.</a:t>
            </a:r>
          </a:p>
          <a:p>
            <a:r>
              <a:rPr lang="en-US" b="1" dirty="0"/>
              <a:t>Digital Transformation</a:t>
            </a:r>
            <a:r>
              <a:rPr lang="en-US" dirty="0"/>
              <a:t>: Reduces reliance on physical records, promoting sustainability.</a:t>
            </a:r>
          </a:p>
          <a:p>
            <a:r>
              <a:rPr lang="en-US" b="1" dirty="0"/>
              <a:t>User Engagement</a:t>
            </a:r>
            <a:r>
              <a:rPr lang="en-US" dirty="0"/>
              <a:t>: Encourages participation in library activities via event tracking and notifications.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CDB7D-3867-42FF-9494-CC3E5BC88BB8}"/>
              </a:ext>
            </a:extLst>
          </p:cNvPr>
          <p:cNvSpPr txBox="1"/>
          <p:nvPr/>
        </p:nvSpPr>
        <p:spPr>
          <a:xfrm>
            <a:off x="0" y="1290918"/>
            <a:ext cx="12317506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407192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3E1860-9E54-465B-B5D1-B83701D2D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839470"/>
              </p:ext>
            </p:extLst>
          </p:nvPr>
        </p:nvGraphicFramePr>
        <p:xfrm>
          <a:off x="367553" y="412376"/>
          <a:ext cx="10013576" cy="5952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43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F64A87-A98E-4E70-97C0-0C486142F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987935"/>
              </p:ext>
            </p:extLst>
          </p:nvPr>
        </p:nvGraphicFramePr>
        <p:xfrm>
          <a:off x="340659" y="475128"/>
          <a:ext cx="9798423" cy="58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22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903D8F6-D60F-4788-B76B-1C780A4DD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227256"/>
              </p:ext>
            </p:extLst>
          </p:nvPr>
        </p:nvGraphicFramePr>
        <p:xfrm>
          <a:off x="-3056965" y="0"/>
          <a:ext cx="11985812" cy="741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6061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37</TotalTime>
  <Words>629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LIBRARY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BADHAM</dc:creator>
  <cp:lastModifiedBy>BADHAM</cp:lastModifiedBy>
  <cp:revision>5</cp:revision>
  <dcterms:created xsi:type="dcterms:W3CDTF">2025-01-04T15:44:56Z</dcterms:created>
  <dcterms:modified xsi:type="dcterms:W3CDTF">2025-01-04T16:22:10Z</dcterms:modified>
</cp:coreProperties>
</file>