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72" r:id="rId7"/>
    <p:sldId id="259" r:id="rId8"/>
    <p:sldId id="260" r:id="rId9"/>
    <p:sldId id="261" r:id="rId10"/>
    <p:sldId id="262" r:id="rId11"/>
    <p:sldId id="263" r:id="rId12"/>
    <p:sldId id="264" r:id="rId13"/>
    <p:sldId id="265" r:id="rId14"/>
    <p:sldId id="270" r:id="rId15"/>
    <p:sldId id="266" r:id="rId16"/>
    <p:sldId id="267" r:id="rId17"/>
    <p:sldId id="268" r:id="rId18"/>
  </p:sldIdLst>
  <p:sldSz cx="9144000" cy="5143500"/>
  <p:notesSz cx="6858000" cy="9144000"/>
  <p:embeddedFontLst>
    <p:embeddedFont>
      <p:font typeface="Space Mono" panose="02010509030202000204"/>
      <p:regular r:id="rId22"/>
    </p:embeddedFont>
    <p:embeddedFont>
      <p:font typeface="Poppins" panose="00000500000000000000"/>
      <p:regular r:id="rId23"/>
    </p:embeddedFont>
    <p:embeddedFont>
      <p:font typeface="Reggae One" panose="00000800000000000000" charset="-12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3" name="Shape 473"/>
        <p:cNvGrpSpPr/>
        <p:nvPr/>
      </p:nvGrpSpPr>
      <p:grpSpPr>
        <a:xfrm>
          <a:off x="0" y="0"/>
          <a:ext cx="0" cy="0"/>
          <a:chOff x="0" y="0"/>
          <a:chExt cx="0" cy="0"/>
        </a:xfrm>
      </p:grpSpPr>
      <p:sp>
        <p:nvSpPr>
          <p:cNvPr id="474" name="Google Shape;474;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6" name="Shape 526"/>
        <p:cNvGrpSpPr/>
        <p:nvPr/>
      </p:nvGrpSpPr>
      <p:grpSpPr>
        <a:xfrm>
          <a:off x="0" y="0"/>
          <a:ext cx="0" cy="0"/>
          <a:chOff x="0" y="0"/>
          <a:chExt cx="0" cy="0"/>
        </a:xfrm>
      </p:grpSpPr>
      <p:sp>
        <p:nvSpPr>
          <p:cNvPr id="527" name="Google Shape;527;g33b84b6039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3b84b6039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3" name="Shape 533"/>
        <p:cNvGrpSpPr/>
        <p:nvPr/>
      </p:nvGrpSpPr>
      <p:grpSpPr>
        <a:xfrm>
          <a:off x="0" y="0"/>
          <a:ext cx="0" cy="0"/>
          <a:chOff x="0" y="0"/>
          <a:chExt cx="0" cy="0"/>
        </a:xfrm>
      </p:grpSpPr>
      <p:sp>
        <p:nvSpPr>
          <p:cNvPr id="534" name="Google Shape;534;g33b84b60397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33b84b60397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0" name="Shape 540"/>
        <p:cNvGrpSpPr/>
        <p:nvPr/>
      </p:nvGrpSpPr>
      <p:grpSpPr>
        <a:xfrm>
          <a:off x="0" y="0"/>
          <a:ext cx="0" cy="0"/>
          <a:chOff x="0" y="0"/>
          <a:chExt cx="0" cy="0"/>
        </a:xfrm>
      </p:grpSpPr>
      <p:sp>
        <p:nvSpPr>
          <p:cNvPr id="541" name="Google Shape;541;g2eab2315c82_0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2eab2315c82_0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7" name="Shape 547"/>
        <p:cNvGrpSpPr/>
        <p:nvPr/>
      </p:nvGrpSpPr>
      <p:grpSpPr>
        <a:xfrm>
          <a:off x="0" y="0"/>
          <a:ext cx="0" cy="0"/>
          <a:chOff x="0" y="0"/>
          <a:chExt cx="0" cy="0"/>
        </a:xfrm>
      </p:grpSpPr>
      <p:sp>
        <p:nvSpPr>
          <p:cNvPr id="548" name="Google Shape;548;g2eab2315c82_0_7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2eab2315c82_0_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4" name="Shape 554"/>
        <p:cNvGrpSpPr/>
        <p:nvPr/>
      </p:nvGrpSpPr>
      <p:grpSpPr>
        <a:xfrm>
          <a:off x="0" y="0"/>
          <a:ext cx="0" cy="0"/>
          <a:chOff x="0" y="0"/>
          <a:chExt cx="0" cy="0"/>
        </a:xfrm>
      </p:grpSpPr>
      <p:sp>
        <p:nvSpPr>
          <p:cNvPr id="555" name="Google Shape;555;g2eab2315c82_0_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2eab2315c82_0_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9" name="Shape 479"/>
        <p:cNvGrpSpPr/>
        <p:nvPr/>
      </p:nvGrpSpPr>
      <p:grpSpPr>
        <a:xfrm>
          <a:off x="0" y="0"/>
          <a:ext cx="0" cy="0"/>
          <a:chOff x="0" y="0"/>
          <a:chExt cx="0" cy="0"/>
        </a:xfrm>
      </p:grpSpPr>
      <p:sp>
        <p:nvSpPr>
          <p:cNvPr id="480" name="Google Shape;480;g2eab2315c82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2eab2315c82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6" name="Shape 486"/>
        <p:cNvGrpSpPr/>
        <p:nvPr/>
      </p:nvGrpSpPr>
      <p:grpSpPr>
        <a:xfrm>
          <a:off x="0" y="0"/>
          <a:ext cx="0" cy="0"/>
          <a:chOff x="0" y="0"/>
          <a:chExt cx="0" cy="0"/>
        </a:xfrm>
      </p:grpSpPr>
      <p:sp>
        <p:nvSpPr>
          <p:cNvPr id="487" name="Google Shape;487;g2eab2315c82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eab2315c82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6" name="Shape 486"/>
        <p:cNvGrpSpPr/>
        <p:nvPr/>
      </p:nvGrpSpPr>
      <p:grpSpPr>
        <a:xfrm>
          <a:off x="0" y="0"/>
          <a:ext cx="0" cy="0"/>
          <a:chOff x="0" y="0"/>
          <a:chExt cx="0" cy="0"/>
        </a:xfrm>
      </p:grpSpPr>
      <p:sp>
        <p:nvSpPr>
          <p:cNvPr id="487" name="Google Shape;487;g2eab2315c82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eab2315c82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3" name="Shape 493"/>
        <p:cNvGrpSpPr/>
        <p:nvPr/>
      </p:nvGrpSpPr>
      <p:grpSpPr>
        <a:xfrm>
          <a:off x="0" y="0"/>
          <a:ext cx="0" cy="0"/>
          <a:chOff x="0" y="0"/>
          <a:chExt cx="0" cy="0"/>
        </a:xfrm>
      </p:grpSpPr>
      <p:sp>
        <p:nvSpPr>
          <p:cNvPr id="494" name="Google Shape;494;g2eab2315c82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2eab2315c82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0" name="Shape 500"/>
        <p:cNvGrpSpPr/>
        <p:nvPr/>
      </p:nvGrpSpPr>
      <p:grpSpPr>
        <a:xfrm>
          <a:off x="0" y="0"/>
          <a:ext cx="0" cy="0"/>
          <a:chOff x="0" y="0"/>
          <a:chExt cx="0" cy="0"/>
        </a:xfrm>
      </p:grpSpPr>
      <p:sp>
        <p:nvSpPr>
          <p:cNvPr id="501" name="Google Shape;501;g2eab2315c82_0_2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eab2315c82_0_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5" name="Shape 505"/>
        <p:cNvGrpSpPr/>
        <p:nvPr/>
      </p:nvGrpSpPr>
      <p:grpSpPr>
        <a:xfrm>
          <a:off x="0" y="0"/>
          <a:ext cx="0" cy="0"/>
          <a:chOff x="0" y="0"/>
          <a:chExt cx="0" cy="0"/>
        </a:xfrm>
      </p:grpSpPr>
      <p:sp>
        <p:nvSpPr>
          <p:cNvPr id="506" name="Google Shape;506;g2eab2315c82_0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2eab2315c82_0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2" name="Shape 512"/>
        <p:cNvGrpSpPr/>
        <p:nvPr/>
      </p:nvGrpSpPr>
      <p:grpSpPr>
        <a:xfrm>
          <a:off x="0" y="0"/>
          <a:ext cx="0" cy="0"/>
          <a:chOff x="0" y="0"/>
          <a:chExt cx="0" cy="0"/>
        </a:xfrm>
      </p:grpSpPr>
      <p:sp>
        <p:nvSpPr>
          <p:cNvPr id="513" name="Google Shape;513;g2eab2315c82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2eab2315c82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9" name="Shape 519"/>
        <p:cNvGrpSpPr/>
        <p:nvPr/>
      </p:nvGrpSpPr>
      <p:grpSpPr>
        <a:xfrm>
          <a:off x="0" y="0"/>
          <a:ext cx="0" cy="0"/>
          <a:chOff x="0" y="0"/>
          <a:chExt cx="0" cy="0"/>
        </a:xfrm>
      </p:grpSpPr>
      <p:sp>
        <p:nvSpPr>
          <p:cNvPr id="520" name="Google Shape;520;g2eab2315c82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eab2315c82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1.png"/><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rgbClr val="E20030"/>
            </a:gs>
            <a:gs pos="100000">
              <a:srgbClr val="00216E"/>
            </a:gs>
          </a:gsLst>
          <a:lin ang="2700006" scaled="0"/>
        </a:gradFill>
        <a:effectLst/>
      </p:bgPr>
    </p:bg>
    <p:spTree>
      <p:nvGrpSpPr>
        <p:cNvPr id="9" name="Shape 9"/>
        <p:cNvGrpSpPr/>
        <p:nvPr/>
      </p:nvGrpSpPr>
      <p:grpSpPr>
        <a:xfrm>
          <a:off x="0" y="0"/>
          <a:ext cx="0" cy="0"/>
          <a:chOff x="0" y="0"/>
          <a:chExt cx="0" cy="0"/>
        </a:xfrm>
      </p:grpSpPr>
      <p:sp>
        <p:nvSpPr>
          <p:cNvPr id="10" name="Google Shape;10;p2"/>
          <p:cNvSpPr/>
          <p:nvPr/>
        </p:nvSpPr>
        <p:spPr>
          <a:xfrm>
            <a:off x="3097125" y="-16450"/>
            <a:ext cx="6046877" cy="515971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2533375" y="-8100"/>
            <a:ext cx="6309467" cy="515971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150800" y="-16500"/>
            <a:ext cx="10661088" cy="5224135"/>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4231425" y="4858325"/>
            <a:ext cx="1539000" cy="15390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flipH="1">
            <a:off x="7673100"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5" name="Google Shape;15;p2"/>
          <p:cNvSpPr/>
          <p:nvPr/>
        </p:nvSpPr>
        <p:spPr>
          <a:xfrm flipH="1">
            <a:off x="8255925"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6" name="Google Shape;16;p2"/>
          <p:cNvSpPr/>
          <p:nvPr/>
        </p:nvSpPr>
        <p:spPr>
          <a:xfrm flipH="1">
            <a:off x="8510411" y="1987905"/>
            <a:ext cx="1631789" cy="146443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 name="Google Shape;17;p2"/>
          <p:cNvSpPr txBox="1"/>
          <p:nvPr>
            <p:ph type="ctrTitle"/>
          </p:nvPr>
        </p:nvSpPr>
        <p:spPr>
          <a:xfrm>
            <a:off x="1176150" y="155775"/>
            <a:ext cx="6791700" cy="11934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75104E"/>
              </a:buClr>
              <a:buSzPts val="3000"/>
              <a:buFont typeface="Poppins" panose="00000500000000000000"/>
              <a:buNone/>
              <a:defRPr sz="3000" b="1">
                <a:solidFill>
                  <a:srgbClr val="75104E"/>
                </a:solidFill>
                <a:latin typeface="Poppins" panose="00000500000000000000"/>
                <a:ea typeface="Poppins" panose="00000500000000000000"/>
                <a:cs typeface="Poppins" panose="00000500000000000000"/>
                <a:sym typeface="Poppins" panose="00000500000000000000"/>
              </a:defRPr>
            </a:lvl1pPr>
            <a:lvl2pPr lvl="1" algn="ctr">
              <a:spcBef>
                <a:spcPts val="0"/>
              </a:spcBef>
              <a:spcAft>
                <a:spcPts val="0"/>
              </a:spcAft>
              <a:buClr>
                <a:srgbClr val="75104E"/>
              </a:buClr>
              <a:buSzPts val="3000"/>
              <a:buNone/>
              <a:defRPr sz="3000" b="1">
                <a:solidFill>
                  <a:srgbClr val="75104E"/>
                </a:solidFill>
              </a:defRPr>
            </a:lvl2pPr>
            <a:lvl3pPr lvl="2" algn="ctr">
              <a:spcBef>
                <a:spcPts val="0"/>
              </a:spcBef>
              <a:spcAft>
                <a:spcPts val="0"/>
              </a:spcAft>
              <a:buClr>
                <a:srgbClr val="75104E"/>
              </a:buClr>
              <a:buSzPts val="3000"/>
              <a:buNone/>
              <a:defRPr sz="3000" b="1">
                <a:solidFill>
                  <a:srgbClr val="75104E"/>
                </a:solidFill>
              </a:defRPr>
            </a:lvl3pPr>
            <a:lvl4pPr lvl="3" algn="ctr">
              <a:spcBef>
                <a:spcPts val="0"/>
              </a:spcBef>
              <a:spcAft>
                <a:spcPts val="0"/>
              </a:spcAft>
              <a:buClr>
                <a:srgbClr val="75104E"/>
              </a:buClr>
              <a:buSzPts val="3000"/>
              <a:buNone/>
              <a:defRPr sz="3000" b="1">
                <a:solidFill>
                  <a:srgbClr val="75104E"/>
                </a:solidFill>
              </a:defRPr>
            </a:lvl4pPr>
            <a:lvl5pPr lvl="4" algn="ctr">
              <a:spcBef>
                <a:spcPts val="0"/>
              </a:spcBef>
              <a:spcAft>
                <a:spcPts val="0"/>
              </a:spcAft>
              <a:buClr>
                <a:srgbClr val="75104E"/>
              </a:buClr>
              <a:buSzPts val="3000"/>
              <a:buNone/>
              <a:defRPr sz="3000" b="1">
                <a:solidFill>
                  <a:srgbClr val="75104E"/>
                </a:solidFill>
              </a:defRPr>
            </a:lvl5pPr>
            <a:lvl6pPr lvl="5" algn="ctr">
              <a:spcBef>
                <a:spcPts val="0"/>
              </a:spcBef>
              <a:spcAft>
                <a:spcPts val="0"/>
              </a:spcAft>
              <a:buClr>
                <a:srgbClr val="75104E"/>
              </a:buClr>
              <a:buSzPts val="3000"/>
              <a:buNone/>
              <a:defRPr sz="3000" b="1">
                <a:solidFill>
                  <a:srgbClr val="75104E"/>
                </a:solidFill>
              </a:defRPr>
            </a:lvl6pPr>
            <a:lvl7pPr lvl="6" algn="ctr">
              <a:spcBef>
                <a:spcPts val="0"/>
              </a:spcBef>
              <a:spcAft>
                <a:spcPts val="0"/>
              </a:spcAft>
              <a:buClr>
                <a:srgbClr val="75104E"/>
              </a:buClr>
              <a:buSzPts val="3000"/>
              <a:buNone/>
              <a:defRPr sz="3000" b="1">
                <a:solidFill>
                  <a:srgbClr val="75104E"/>
                </a:solidFill>
              </a:defRPr>
            </a:lvl7pPr>
            <a:lvl8pPr lvl="7" algn="ctr">
              <a:spcBef>
                <a:spcPts val="0"/>
              </a:spcBef>
              <a:spcAft>
                <a:spcPts val="0"/>
              </a:spcAft>
              <a:buClr>
                <a:srgbClr val="75104E"/>
              </a:buClr>
              <a:buSzPts val="3000"/>
              <a:buNone/>
              <a:defRPr sz="3000" b="1">
                <a:solidFill>
                  <a:srgbClr val="75104E"/>
                </a:solidFill>
              </a:defRPr>
            </a:lvl8pPr>
            <a:lvl9pPr lvl="8" algn="ctr">
              <a:spcBef>
                <a:spcPts val="0"/>
              </a:spcBef>
              <a:spcAft>
                <a:spcPts val="0"/>
              </a:spcAft>
              <a:buClr>
                <a:srgbClr val="75104E"/>
              </a:buClr>
              <a:buSzPts val="3000"/>
              <a:buNone/>
              <a:defRPr sz="3000" b="1">
                <a:solidFill>
                  <a:srgbClr val="75104E"/>
                </a:solidFill>
              </a:defRPr>
            </a:lvl9pPr>
          </a:lstStyle>
          <a:p/>
        </p:txBody>
      </p:sp>
      <p:sp>
        <p:nvSpPr>
          <p:cNvPr id="18" name="Google Shape;18;p2"/>
          <p:cNvSpPr txBox="1"/>
          <p:nvPr>
            <p:ph type="subTitle" idx="1"/>
          </p:nvPr>
        </p:nvSpPr>
        <p:spPr>
          <a:xfrm>
            <a:off x="467875" y="1546863"/>
            <a:ext cx="4003800" cy="2918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B2073D"/>
              </a:buClr>
              <a:buSzPts val="2800"/>
              <a:buNone/>
              <a:defRPr sz="1600" b="1">
                <a:solidFill>
                  <a:srgbClr val="B2073D"/>
                </a:solidFill>
              </a:defRPr>
            </a:lvl1pPr>
            <a:lvl2pPr lvl="1" algn="ctr">
              <a:lnSpc>
                <a:spcPct val="100000"/>
              </a:lnSpc>
              <a:spcBef>
                <a:spcPts val="0"/>
              </a:spcBef>
              <a:spcAft>
                <a:spcPts val="0"/>
              </a:spcAft>
              <a:buClr>
                <a:srgbClr val="B2073D"/>
              </a:buClr>
              <a:buSzPts val="2800"/>
              <a:buNone/>
              <a:defRPr sz="2800" b="1">
                <a:solidFill>
                  <a:srgbClr val="B2073D"/>
                </a:solidFill>
              </a:defRPr>
            </a:lvl2pPr>
            <a:lvl3pPr lvl="2" algn="ctr">
              <a:lnSpc>
                <a:spcPct val="100000"/>
              </a:lnSpc>
              <a:spcBef>
                <a:spcPts val="0"/>
              </a:spcBef>
              <a:spcAft>
                <a:spcPts val="0"/>
              </a:spcAft>
              <a:buClr>
                <a:srgbClr val="B2073D"/>
              </a:buClr>
              <a:buSzPts val="2800"/>
              <a:buNone/>
              <a:defRPr sz="2800" b="1">
                <a:solidFill>
                  <a:srgbClr val="B2073D"/>
                </a:solidFill>
              </a:defRPr>
            </a:lvl3pPr>
            <a:lvl4pPr lvl="3" algn="ctr">
              <a:lnSpc>
                <a:spcPct val="100000"/>
              </a:lnSpc>
              <a:spcBef>
                <a:spcPts val="0"/>
              </a:spcBef>
              <a:spcAft>
                <a:spcPts val="0"/>
              </a:spcAft>
              <a:buClr>
                <a:srgbClr val="B2073D"/>
              </a:buClr>
              <a:buSzPts val="2800"/>
              <a:buNone/>
              <a:defRPr sz="2800" b="1">
                <a:solidFill>
                  <a:srgbClr val="B2073D"/>
                </a:solidFill>
              </a:defRPr>
            </a:lvl4pPr>
            <a:lvl5pPr lvl="4" algn="ctr">
              <a:lnSpc>
                <a:spcPct val="100000"/>
              </a:lnSpc>
              <a:spcBef>
                <a:spcPts val="0"/>
              </a:spcBef>
              <a:spcAft>
                <a:spcPts val="0"/>
              </a:spcAft>
              <a:buClr>
                <a:srgbClr val="B2073D"/>
              </a:buClr>
              <a:buSzPts val="2800"/>
              <a:buNone/>
              <a:defRPr sz="2800" b="1">
                <a:solidFill>
                  <a:srgbClr val="B2073D"/>
                </a:solidFill>
              </a:defRPr>
            </a:lvl5pPr>
            <a:lvl6pPr lvl="5" algn="ctr">
              <a:lnSpc>
                <a:spcPct val="100000"/>
              </a:lnSpc>
              <a:spcBef>
                <a:spcPts val="0"/>
              </a:spcBef>
              <a:spcAft>
                <a:spcPts val="0"/>
              </a:spcAft>
              <a:buClr>
                <a:srgbClr val="B2073D"/>
              </a:buClr>
              <a:buSzPts val="2800"/>
              <a:buNone/>
              <a:defRPr sz="2800" b="1">
                <a:solidFill>
                  <a:srgbClr val="B2073D"/>
                </a:solidFill>
              </a:defRPr>
            </a:lvl6pPr>
            <a:lvl7pPr lvl="6" algn="ctr">
              <a:lnSpc>
                <a:spcPct val="100000"/>
              </a:lnSpc>
              <a:spcBef>
                <a:spcPts val="0"/>
              </a:spcBef>
              <a:spcAft>
                <a:spcPts val="0"/>
              </a:spcAft>
              <a:buClr>
                <a:srgbClr val="B2073D"/>
              </a:buClr>
              <a:buSzPts val="2800"/>
              <a:buNone/>
              <a:defRPr sz="2800" b="1">
                <a:solidFill>
                  <a:srgbClr val="B2073D"/>
                </a:solidFill>
              </a:defRPr>
            </a:lvl7pPr>
            <a:lvl8pPr lvl="7" algn="ctr">
              <a:lnSpc>
                <a:spcPct val="100000"/>
              </a:lnSpc>
              <a:spcBef>
                <a:spcPts val="0"/>
              </a:spcBef>
              <a:spcAft>
                <a:spcPts val="0"/>
              </a:spcAft>
              <a:buClr>
                <a:srgbClr val="B2073D"/>
              </a:buClr>
              <a:buSzPts val="2800"/>
              <a:buNone/>
              <a:defRPr sz="2800" b="1">
                <a:solidFill>
                  <a:srgbClr val="B2073D"/>
                </a:solidFill>
              </a:defRPr>
            </a:lvl8pPr>
            <a:lvl9pPr lvl="8" algn="ctr">
              <a:lnSpc>
                <a:spcPct val="100000"/>
              </a:lnSpc>
              <a:spcBef>
                <a:spcPts val="0"/>
              </a:spcBef>
              <a:spcAft>
                <a:spcPts val="0"/>
              </a:spcAft>
              <a:buClr>
                <a:srgbClr val="B2073D"/>
              </a:buClr>
              <a:buSzPts val="2800"/>
              <a:buNone/>
              <a:defRPr sz="2800" b="1">
                <a:solidFill>
                  <a:srgbClr val="B2073D"/>
                </a:solidFill>
              </a:defRPr>
            </a:lvl9pPr>
          </a:lstStyle>
          <a:p/>
        </p:txBody>
      </p:sp>
      <p:sp>
        <p:nvSpPr>
          <p:cNvPr id="19" name="Google Shape;19;p2"/>
          <p:cNvSpPr/>
          <p:nvPr/>
        </p:nvSpPr>
        <p:spPr>
          <a:xfrm>
            <a:off x="-685600" y="-544175"/>
            <a:ext cx="1936800" cy="19656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 name="Google Shape;20;p2"/>
          <p:cNvPicPr preferRelativeResize="0"/>
          <p:nvPr/>
        </p:nvPicPr>
        <p:blipFill rotWithShape="1">
          <a:blip r:embed="rId2"/>
          <a:srcRect/>
          <a:stretch>
            <a:fillRect/>
          </a:stretch>
        </p:blipFill>
        <p:spPr>
          <a:xfrm>
            <a:off x="0" y="155775"/>
            <a:ext cx="565601" cy="785326"/>
          </a:xfrm>
          <a:prstGeom prst="rect">
            <a:avLst/>
          </a:prstGeom>
          <a:noFill/>
          <a:ln>
            <a:noFill/>
          </a:ln>
        </p:spPr>
      </p:pic>
      <p:pic>
        <p:nvPicPr>
          <p:cNvPr id="21" name="Google Shape;21;p2"/>
          <p:cNvPicPr preferRelativeResize="0"/>
          <p:nvPr/>
        </p:nvPicPr>
        <p:blipFill>
          <a:blip r:embed="rId3"/>
          <a:stretch>
            <a:fillRect/>
          </a:stretch>
        </p:blipFill>
        <p:spPr>
          <a:xfrm>
            <a:off x="8191600" y="155775"/>
            <a:ext cx="795375" cy="939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gradFill>
          <a:gsLst>
            <a:gs pos="0">
              <a:srgbClr val="E20030"/>
            </a:gs>
            <a:gs pos="100000">
              <a:srgbClr val="00216E"/>
            </a:gs>
          </a:gsLst>
          <a:lin ang="2698631" scaled="0"/>
        </a:gradFill>
        <a:effectLst/>
      </p:bgPr>
    </p:bg>
    <p:spTree>
      <p:nvGrpSpPr>
        <p:cNvPr id="110" name="Shape 110"/>
        <p:cNvGrpSpPr/>
        <p:nvPr/>
      </p:nvGrpSpPr>
      <p:grpSpPr>
        <a:xfrm>
          <a:off x="0" y="0"/>
          <a:ext cx="0" cy="0"/>
          <a:chOff x="0" y="0"/>
          <a:chExt cx="0" cy="0"/>
        </a:xfrm>
      </p:grpSpPr>
      <p:sp>
        <p:nvSpPr>
          <p:cNvPr id="111" name="Google Shape;111;p11"/>
          <p:cNvSpPr/>
          <p:nvPr/>
        </p:nvSpPr>
        <p:spPr>
          <a:xfrm>
            <a:off x="-431172" y="-328528"/>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alpha val="40780"/>
                </a:srgbClr>
              </a:gs>
              <a:gs pos="100000">
                <a:srgbClr val="00216E">
                  <a:alpha val="39607"/>
                  <a:alpha val="40780"/>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2" name="Google Shape;112;p11"/>
          <p:cNvSpPr/>
          <p:nvPr/>
        </p:nvSpPr>
        <p:spPr>
          <a:xfrm flipH="1">
            <a:off x="0" y="-142087"/>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flipH="1">
            <a:off x="5324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a:off x="10356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16" name="Google Shape;116;p11"/>
          <p:cNvSpPr txBox="1"/>
          <p:nvPr>
            <p:ph type="title" hasCustomPrompt="1"/>
          </p:nvPr>
        </p:nvSpPr>
        <p:spPr>
          <a:xfrm>
            <a:off x="2010900" y="1549200"/>
            <a:ext cx="6419700" cy="1438200"/>
          </a:xfrm>
          <a:prstGeom prst="rect">
            <a:avLst/>
          </a:prstGeom>
        </p:spPr>
        <p:txBody>
          <a:bodyPr spcFirstLastPara="1" wrap="square" lIns="91425" tIns="91425" rIns="91425" bIns="91425" anchor="ctr" anchorCtr="0">
            <a:noAutofit/>
          </a:bodyPr>
          <a:lstStyle>
            <a:lvl1pPr lvl="0" algn="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7" name="Google Shape;117;p11"/>
          <p:cNvSpPr txBox="1"/>
          <p:nvPr>
            <p:ph type="sldNum" idx="12"/>
          </p:nvPr>
        </p:nvSpPr>
        <p:spPr>
          <a:xfrm>
            <a:off x="8472449" y="4615826"/>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lang="en-GB"/>
          </a:p>
        </p:txBody>
      </p:sp>
      <p:sp>
        <p:nvSpPr>
          <p:cNvPr id="118" name="Google Shape;118;p11"/>
          <p:cNvSpPr txBox="1"/>
          <p:nvPr>
            <p:ph type="subTitle" idx="1"/>
          </p:nvPr>
        </p:nvSpPr>
        <p:spPr>
          <a:xfrm>
            <a:off x="2011091" y="3139800"/>
            <a:ext cx="6419700" cy="454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119" name="Google Shape;119;p11"/>
          <p:cNvSpPr/>
          <p:nvPr/>
        </p:nvSpPr>
        <p:spPr>
          <a:xfrm>
            <a:off x="8150174" y="-71475"/>
            <a:ext cx="1036592" cy="93069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a:off x="4553483" y="-669473"/>
            <a:ext cx="1945080" cy="174586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21" name="Google Shape;121;p11"/>
          <p:cNvSpPr/>
          <p:nvPr/>
        </p:nvSpPr>
        <p:spPr>
          <a:xfrm flipH="1">
            <a:off x="87744" y="3583389"/>
            <a:ext cx="1642131" cy="14739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122" name="Google Shape;122;p11"/>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3" name="Shape 123"/>
        <p:cNvGrpSpPr/>
        <p:nvPr/>
      </p:nvGrpSpPr>
      <p:grpSpPr>
        <a:xfrm>
          <a:off x="0" y="0"/>
          <a:ext cx="0" cy="0"/>
          <a:chOff x="0" y="0"/>
          <a:chExt cx="0" cy="0"/>
        </a:xfrm>
      </p:grpSpPr>
      <p:pic>
        <p:nvPicPr>
          <p:cNvPr id="124" name="Google Shape;124;p12"/>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gradFill>
          <a:gsLst>
            <a:gs pos="0">
              <a:srgbClr val="E20030"/>
            </a:gs>
            <a:gs pos="100000">
              <a:srgbClr val="00216E"/>
            </a:gs>
          </a:gsLst>
          <a:lin ang="2698631" scaled="0"/>
        </a:gradFill>
        <a:effectLst/>
      </p:bgPr>
    </p:bg>
    <p:spTree>
      <p:nvGrpSpPr>
        <p:cNvPr id="125" name="Shape 125"/>
        <p:cNvGrpSpPr/>
        <p:nvPr/>
      </p:nvGrpSpPr>
      <p:grpSpPr>
        <a:xfrm>
          <a:off x="0" y="0"/>
          <a:ext cx="0" cy="0"/>
          <a:chOff x="0" y="0"/>
          <a:chExt cx="0" cy="0"/>
        </a:xfrm>
      </p:grpSpPr>
      <p:sp>
        <p:nvSpPr>
          <p:cNvPr id="126" name="Google Shape;126;p13"/>
          <p:cNvSpPr/>
          <p:nvPr/>
        </p:nvSpPr>
        <p:spPr>
          <a:xfrm flipH="1">
            <a:off x="564600"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13"/>
          <p:cNvSpPr/>
          <p:nvPr/>
        </p:nvSpPr>
        <p:spPr>
          <a:xfrm flipH="1">
            <a:off x="1082404" y="-142087"/>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13"/>
          <p:cNvSpPr/>
          <p:nvPr/>
        </p:nvSpPr>
        <p:spPr>
          <a:xfrm>
            <a:off x="16002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13"/>
          <p:cNvSpPr/>
          <p:nvPr/>
        </p:nvSpPr>
        <p:spPr>
          <a:xfrm flipH="1">
            <a:off x="902146"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30" name="Google Shape;130;p13"/>
          <p:cNvSpPr/>
          <p:nvPr/>
        </p:nvSpPr>
        <p:spPr>
          <a:xfrm>
            <a:off x="65235"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31" name="Google Shape;131;p13"/>
          <p:cNvSpPr/>
          <p:nvPr/>
        </p:nvSpPr>
        <p:spPr>
          <a:xfrm>
            <a:off x="404446"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32" name="Google Shape;132;p13"/>
          <p:cNvSpPr/>
          <p:nvPr/>
        </p:nvSpPr>
        <p:spPr>
          <a:xfrm flipH="1">
            <a:off x="-517804" y="1331476"/>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13"/>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34" name="Google Shape;134;p13"/>
          <p:cNvSpPr txBox="1"/>
          <p:nvPr>
            <p:ph type="title"/>
          </p:nvPr>
        </p:nvSpPr>
        <p:spPr>
          <a:xfrm>
            <a:off x="2354575" y="539500"/>
            <a:ext cx="60762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5" name="Google Shape;135;p13"/>
          <p:cNvSpPr txBox="1"/>
          <p:nvPr>
            <p:ph type="title" idx="2" hasCustomPrompt="1"/>
          </p:nvPr>
        </p:nvSpPr>
        <p:spPr>
          <a:xfrm>
            <a:off x="4555525" y="1851013"/>
            <a:ext cx="659400" cy="388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136" name="Google Shape;136;p13"/>
          <p:cNvSpPr txBox="1"/>
          <p:nvPr>
            <p:ph type="title" idx="3" hasCustomPrompt="1"/>
          </p:nvPr>
        </p:nvSpPr>
        <p:spPr>
          <a:xfrm>
            <a:off x="7584174" y="1851013"/>
            <a:ext cx="659400" cy="388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137" name="Google Shape;137;p13"/>
          <p:cNvSpPr txBox="1"/>
          <p:nvPr>
            <p:ph type="title" idx="4" hasCustomPrompt="1"/>
          </p:nvPr>
        </p:nvSpPr>
        <p:spPr>
          <a:xfrm>
            <a:off x="4555525" y="3407925"/>
            <a:ext cx="659400" cy="3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138" name="Google Shape;138;p13"/>
          <p:cNvSpPr txBox="1"/>
          <p:nvPr>
            <p:ph type="title" idx="5" hasCustomPrompt="1"/>
          </p:nvPr>
        </p:nvSpPr>
        <p:spPr>
          <a:xfrm>
            <a:off x="7584174" y="3408800"/>
            <a:ext cx="659400" cy="387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200"/>
              <a:buNone/>
              <a:defRPr sz="2200">
                <a:solidFill>
                  <a:schemeClr val="dk2"/>
                </a:solidFill>
              </a:defRPr>
            </a:lvl1pPr>
            <a:lvl2pPr lvl="1"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139" name="Google Shape;139;p13"/>
          <p:cNvSpPr txBox="1"/>
          <p:nvPr>
            <p:ph type="subTitle" idx="1"/>
          </p:nvPr>
        </p:nvSpPr>
        <p:spPr>
          <a:xfrm>
            <a:off x="2485738" y="3012858"/>
            <a:ext cx="1862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140" name="Google Shape;140;p13"/>
          <p:cNvSpPr txBox="1"/>
          <p:nvPr>
            <p:ph type="subTitle" idx="6"/>
          </p:nvPr>
        </p:nvSpPr>
        <p:spPr>
          <a:xfrm>
            <a:off x="5515449" y="3012857"/>
            <a:ext cx="1862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141" name="Google Shape;141;p13"/>
          <p:cNvSpPr txBox="1"/>
          <p:nvPr>
            <p:ph type="subTitle" idx="7"/>
          </p:nvPr>
        </p:nvSpPr>
        <p:spPr>
          <a:xfrm>
            <a:off x="2485750" y="3504750"/>
            <a:ext cx="1862400" cy="6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2" name="Google Shape;142;p13"/>
          <p:cNvSpPr txBox="1"/>
          <p:nvPr>
            <p:ph type="subTitle" idx="8"/>
          </p:nvPr>
        </p:nvSpPr>
        <p:spPr>
          <a:xfrm>
            <a:off x="5515451" y="3501688"/>
            <a:ext cx="1862400" cy="6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3" name="Google Shape;143;p13"/>
          <p:cNvSpPr txBox="1"/>
          <p:nvPr>
            <p:ph type="subTitle" idx="9"/>
          </p:nvPr>
        </p:nvSpPr>
        <p:spPr>
          <a:xfrm>
            <a:off x="2485738" y="1454475"/>
            <a:ext cx="1862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144" name="Google Shape;144;p13"/>
          <p:cNvSpPr txBox="1"/>
          <p:nvPr>
            <p:ph type="subTitle" idx="13"/>
          </p:nvPr>
        </p:nvSpPr>
        <p:spPr>
          <a:xfrm>
            <a:off x="5515449" y="1454475"/>
            <a:ext cx="1862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145" name="Google Shape;145;p13"/>
          <p:cNvSpPr txBox="1"/>
          <p:nvPr>
            <p:ph type="subTitle" idx="14"/>
          </p:nvPr>
        </p:nvSpPr>
        <p:spPr>
          <a:xfrm>
            <a:off x="2485750" y="1945451"/>
            <a:ext cx="1862400" cy="6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6" name="Google Shape;146;p13"/>
          <p:cNvSpPr txBox="1"/>
          <p:nvPr>
            <p:ph type="subTitle" idx="15"/>
          </p:nvPr>
        </p:nvSpPr>
        <p:spPr>
          <a:xfrm>
            <a:off x="5515450" y="1945450"/>
            <a:ext cx="1862400" cy="68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7" name="Google Shape;147;p13"/>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lang="en-GB"/>
          </a:p>
        </p:txBody>
      </p:sp>
      <p:pic>
        <p:nvPicPr>
          <p:cNvPr id="148" name="Google Shape;148;p13"/>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bg>
      <p:bgPr>
        <a:gradFill>
          <a:gsLst>
            <a:gs pos="0">
              <a:srgbClr val="E20030"/>
            </a:gs>
            <a:gs pos="100000">
              <a:srgbClr val="00216E"/>
            </a:gs>
          </a:gsLst>
          <a:lin ang="13500032" scaled="0"/>
        </a:gradFill>
        <a:effectLst/>
      </p:bgPr>
    </p:bg>
    <p:spTree>
      <p:nvGrpSpPr>
        <p:cNvPr id="149" name="Shape 149"/>
        <p:cNvGrpSpPr/>
        <p:nvPr/>
      </p:nvGrpSpPr>
      <p:grpSpPr>
        <a:xfrm>
          <a:off x="0" y="0"/>
          <a:ext cx="0" cy="0"/>
          <a:chOff x="0" y="0"/>
          <a:chExt cx="0" cy="0"/>
        </a:xfrm>
      </p:grpSpPr>
      <p:sp>
        <p:nvSpPr>
          <p:cNvPr id="150" name="Google Shape;150;p14"/>
          <p:cNvSpPr/>
          <p:nvPr/>
        </p:nvSpPr>
        <p:spPr>
          <a:xfrm flipH="1">
            <a:off x="7"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 name="Google Shape;151;p14"/>
          <p:cNvSpPr/>
          <p:nvPr/>
        </p:nvSpPr>
        <p:spPr>
          <a:xfrm flipH="1">
            <a:off x="517811"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14"/>
          <p:cNvSpPr/>
          <p:nvPr/>
        </p:nvSpPr>
        <p:spPr>
          <a:xfrm>
            <a:off x="1035607"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14"/>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54" name="Google Shape;154;p14"/>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155" name="Google Shape;155;p14"/>
          <p:cNvSpPr txBox="1"/>
          <p:nvPr>
            <p:ph type="title"/>
          </p:nvPr>
        </p:nvSpPr>
        <p:spPr>
          <a:xfrm>
            <a:off x="2259175" y="3011550"/>
            <a:ext cx="61716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 name="Google Shape;156;p14"/>
          <p:cNvSpPr txBox="1"/>
          <p:nvPr>
            <p:ph type="subTitle" idx="1"/>
          </p:nvPr>
        </p:nvSpPr>
        <p:spPr>
          <a:xfrm>
            <a:off x="2259100" y="1593750"/>
            <a:ext cx="6171600" cy="1341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2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7" name="Google Shape;157;p14"/>
          <p:cNvSpPr/>
          <p:nvPr/>
        </p:nvSpPr>
        <p:spPr>
          <a:xfrm>
            <a:off x="287150" y="3581029"/>
            <a:ext cx="1412082" cy="126745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58" name="Google Shape;158;p14"/>
          <p:cNvSpPr/>
          <p:nvPr/>
        </p:nvSpPr>
        <p:spPr>
          <a:xfrm>
            <a:off x="255812" y="1525534"/>
            <a:ext cx="811732" cy="72859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59" name="Google Shape;159;p14"/>
          <p:cNvSpPr/>
          <p:nvPr/>
        </p:nvSpPr>
        <p:spPr>
          <a:xfrm>
            <a:off x="204344" y="83055"/>
            <a:ext cx="1494819" cy="1341494"/>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160" name="Google Shape;160;p14"/>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2">
    <p:bg>
      <p:bgPr>
        <a:gradFill>
          <a:gsLst>
            <a:gs pos="0">
              <a:srgbClr val="E20030"/>
            </a:gs>
            <a:gs pos="100000">
              <a:srgbClr val="00216E"/>
            </a:gs>
          </a:gsLst>
          <a:lin ang="13500032" scaled="0"/>
        </a:gradFill>
        <a:effectLst/>
      </p:bgPr>
    </p:bg>
    <p:spTree>
      <p:nvGrpSpPr>
        <p:cNvPr id="161" name="Shape 161"/>
        <p:cNvGrpSpPr/>
        <p:nvPr/>
      </p:nvGrpSpPr>
      <p:grpSpPr>
        <a:xfrm>
          <a:off x="0" y="0"/>
          <a:ext cx="0" cy="0"/>
          <a:chOff x="0" y="0"/>
          <a:chExt cx="0" cy="0"/>
        </a:xfrm>
      </p:grpSpPr>
      <p:sp>
        <p:nvSpPr>
          <p:cNvPr id="162" name="Google Shape;162;p15"/>
          <p:cNvSpPr/>
          <p:nvPr/>
        </p:nvSpPr>
        <p:spPr>
          <a:xfrm>
            <a:off x="3117197"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15"/>
          <p:cNvSpPr/>
          <p:nvPr/>
        </p:nvSpPr>
        <p:spPr>
          <a:xfrm>
            <a:off x="2599393"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15"/>
          <p:cNvSpPr/>
          <p:nvPr/>
        </p:nvSpPr>
        <p:spPr>
          <a:xfrm flipH="1">
            <a:off x="-1731700"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a:off x="8430778" y="4279052"/>
            <a:ext cx="1479684" cy="13283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66" name="Google Shape;166;p15"/>
          <p:cNvSpPr txBox="1"/>
          <p:nvPr>
            <p:ph type="title"/>
          </p:nvPr>
        </p:nvSpPr>
        <p:spPr>
          <a:xfrm>
            <a:off x="2506950" y="2449346"/>
            <a:ext cx="4130100" cy="9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67" name="Google Shape;167;p15"/>
          <p:cNvSpPr txBox="1"/>
          <p:nvPr>
            <p:ph type="title" idx="2" hasCustomPrompt="1"/>
          </p:nvPr>
        </p:nvSpPr>
        <p:spPr>
          <a:xfrm>
            <a:off x="3509250" y="1046551"/>
            <a:ext cx="2125500" cy="1174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68" name="Google Shape;168;p15"/>
          <p:cNvSpPr txBox="1"/>
          <p:nvPr>
            <p:ph type="subTitle" idx="1"/>
          </p:nvPr>
        </p:nvSpPr>
        <p:spPr>
          <a:xfrm>
            <a:off x="3193150" y="3398849"/>
            <a:ext cx="27579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pic>
        <p:nvPicPr>
          <p:cNvPr id="169" name="Google Shape;169;p15"/>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2_1">
    <p:bg>
      <p:bgPr>
        <a:gradFill>
          <a:gsLst>
            <a:gs pos="0">
              <a:srgbClr val="E20030"/>
            </a:gs>
            <a:gs pos="100000">
              <a:srgbClr val="00216E"/>
            </a:gs>
          </a:gsLst>
          <a:lin ang="5400700" scaled="0"/>
        </a:gradFill>
        <a:effectLst/>
      </p:bgPr>
    </p:bg>
    <p:spTree>
      <p:nvGrpSpPr>
        <p:cNvPr id="170" name="Shape 170"/>
        <p:cNvGrpSpPr/>
        <p:nvPr/>
      </p:nvGrpSpPr>
      <p:grpSpPr>
        <a:xfrm>
          <a:off x="0" y="0"/>
          <a:ext cx="0" cy="0"/>
          <a:chOff x="0" y="0"/>
          <a:chExt cx="0" cy="0"/>
        </a:xfrm>
      </p:grpSpPr>
      <p:grpSp>
        <p:nvGrpSpPr>
          <p:cNvPr id="171" name="Google Shape;171;p16"/>
          <p:cNvGrpSpPr/>
          <p:nvPr/>
        </p:nvGrpSpPr>
        <p:grpSpPr>
          <a:xfrm>
            <a:off x="2102945" y="-142018"/>
            <a:ext cx="6564681" cy="5427560"/>
            <a:chOff x="502750" y="-142050"/>
            <a:chExt cx="6564681" cy="5427560"/>
          </a:xfrm>
        </p:grpSpPr>
        <p:sp>
          <p:nvSpPr>
            <p:cNvPr id="172" name="Google Shape;172;p16"/>
            <p:cNvSpPr/>
            <p:nvPr/>
          </p:nvSpPr>
          <p:spPr>
            <a:xfrm flipH="1">
              <a:off x="50275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16"/>
            <p:cNvSpPr/>
            <p:nvPr/>
          </p:nvSpPr>
          <p:spPr>
            <a:xfrm flipH="1">
              <a:off x="102055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4" name="Google Shape;174;p16"/>
          <p:cNvSpPr/>
          <p:nvPr/>
        </p:nvSpPr>
        <p:spPr>
          <a:xfrm>
            <a:off x="313855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16"/>
          <p:cNvSpPr txBox="1"/>
          <p:nvPr>
            <p:ph type="title"/>
          </p:nvPr>
        </p:nvSpPr>
        <p:spPr>
          <a:xfrm>
            <a:off x="4300675" y="2449346"/>
            <a:ext cx="4130100" cy="94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76" name="Google Shape;176;p16"/>
          <p:cNvSpPr txBox="1"/>
          <p:nvPr>
            <p:ph type="title" idx="2" hasCustomPrompt="1"/>
          </p:nvPr>
        </p:nvSpPr>
        <p:spPr>
          <a:xfrm>
            <a:off x="5302975" y="1046551"/>
            <a:ext cx="2125500" cy="1174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77" name="Google Shape;177;p16"/>
          <p:cNvSpPr txBox="1"/>
          <p:nvPr>
            <p:ph type="subTitle" idx="1"/>
          </p:nvPr>
        </p:nvSpPr>
        <p:spPr>
          <a:xfrm>
            <a:off x="4986875" y="3398849"/>
            <a:ext cx="2757900" cy="69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178" name="Google Shape;178;p16"/>
          <p:cNvSpPr/>
          <p:nvPr/>
        </p:nvSpPr>
        <p:spPr>
          <a:xfrm flipH="1">
            <a:off x="902146"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79" name="Google Shape;179;p16"/>
          <p:cNvSpPr/>
          <p:nvPr/>
        </p:nvSpPr>
        <p:spPr>
          <a:xfrm>
            <a:off x="65235"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80" name="Google Shape;180;p16"/>
          <p:cNvSpPr/>
          <p:nvPr/>
        </p:nvSpPr>
        <p:spPr>
          <a:xfrm>
            <a:off x="404446"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81" name="Google Shape;181;p16"/>
          <p:cNvSpPr/>
          <p:nvPr/>
        </p:nvSpPr>
        <p:spPr>
          <a:xfrm flipH="1">
            <a:off x="-364795" y="2220751"/>
            <a:ext cx="1444369" cy="129643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82" name="Google Shape;182;p16"/>
          <p:cNvSpPr/>
          <p:nvPr/>
        </p:nvSpPr>
        <p:spPr>
          <a:xfrm>
            <a:off x="7924950" y="-632602"/>
            <a:ext cx="1679100" cy="16791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3" name="Google Shape;183;p16"/>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2_1_1">
    <p:bg>
      <p:bgPr>
        <a:gradFill>
          <a:gsLst>
            <a:gs pos="0">
              <a:srgbClr val="E20030"/>
            </a:gs>
            <a:gs pos="100000">
              <a:srgbClr val="00216E"/>
            </a:gs>
          </a:gsLst>
          <a:lin ang="10801400" scaled="0"/>
        </a:gradFill>
        <a:effectLst/>
      </p:bgPr>
    </p:bg>
    <p:spTree>
      <p:nvGrpSpPr>
        <p:cNvPr id="184" name="Shape 184"/>
        <p:cNvGrpSpPr/>
        <p:nvPr/>
      </p:nvGrpSpPr>
      <p:grpSpPr>
        <a:xfrm>
          <a:off x="0" y="0"/>
          <a:ext cx="0" cy="0"/>
          <a:chOff x="0" y="0"/>
          <a:chExt cx="0" cy="0"/>
        </a:xfrm>
      </p:grpSpPr>
      <p:sp>
        <p:nvSpPr>
          <p:cNvPr id="185" name="Google Shape;185;p17"/>
          <p:cNvSpPr/>
          <p:nvPr/>
        </p:nvSpPr>
        <p:spPr>
          <a:xfrm>
            <a:off x="-2329526"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17"/>
          <p:cNvSpPr/>
          <p:nvPr/>
        </p:nvSpPr>
        <p:spPr>
          <a:xfrm>
            <a:off x="-2847330"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17"/>
          <p:cNvSpPr/>
          <p:nvPr/>
        </p:nvSpPr>
        <p:spPr>
          <a:xfrm>
            <a:off x="-7178425"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17"/>
          <p:cNvSpPr txBox="1"/>
          <p:nvPr>
            <p:ph type="title"/>
          </p:nvPr>
        </p:nvSpPr>
        <p:spPr>
          <a:xfrm>
            <a:off x="4300675" y="2449346"/>
            <a:ext cx="4130100" cy="949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300">
                <a:solidFill>
                  <a:schemeClr val="dk2"/>
                </a:solidFill>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p:txBody>
      </p:sp>
      <p:sp>
        <p:nvSpPr>
          <p:cNvPr id="189" name="Google Shape;189;p17"/>
          <p:cNvSpPr txBox="1"/>
          <p:nvPr>
            <p:ph type="title" idx="2" hasCustomPrompt="1"/>
          </p:nvPr>
        </p:nvSpPr>
        <p:spPr>
          <a:xfrm>
            <a:off x="6305275" y="1046551"/>
            <a:ext cx="2125500" cy="1174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2000"/>
              <a:buNone/>
              <a:defRPr sz="12000">
                <a:solidFill>
                  <a:schemeClr val="dk2"/>
                </a:solidFill>
              </a:defRPr>
            </a:lvl1pPr>
            <a:lvl2pPr lvl="1" algn="r" rtl="0">
              <a:spcBef>
                <a:spcPts val="0"/>
              </a:spcBef>
              <a:spcAft>
                <a:spcPts val="0"/>
              </a:spcAft>
              <a:buSzPts val="12000"/>
              <a:buNone/>
              <a:defRPr sz="12000"/>
            </a:lvl2pPr>
            <a:lvl3pPr lvl="2" algn="r" rtl="0">
              <a:spcBef>
                <a:spcPts val="0"/>
              </a:spcBef>
              <a:spcAft>
                <a:spcPts val="0"/>
              </a:spcAft>
              <a:buSzPts val="12000"/>
              <a:buNone/>
              <a:defRPr sz="12000"/>
            </a:lvl3pPr>
            <a:lvl4pPr lvl="3" algn="r" rtl="0">
              <a:spcBef>
                <a:spcPts val="0"/>
              </a:spcBef>
              <a:spcAft>
                <a:spcPts val="0"/>
              </a:spcAft>
              <a:buSzPts val="12000"/>
              <a:buNone/>
              <a:defRPr sz="12000"/>
            </a:lvl4pPr>
            <a:lvl5pPr lvl="4" algn="r" rtl="0">
              <a:spcBef>
                <a:spcPts val="0"/>
              </a:spcBef>
              <a:spcAft>
                <a:spcPts val="0"/>
              </a:spcAft>
              <a:buSzPts val="12000"/>
              <a:buNone/>
              <a:defRPr sz="12000"/>
            </a:lvl5pPr>
            <a:lvl6pPr lvl="5" algn="r" rtl="0">
              <a:spcBef>
                <a:spcPts val="0"/>
              </a:spcBef>
              <a:spcAft>
                <a:spcPts val="0"/>
              </a:spcAft>
              <a:buSzPts val="12000"/>
              <a:buNone/>
              <a:defRPr sz="12000"/>
            </a:lvl6pPr>
            <a:lvl7pPr lvl="6" algn="r" rtl="0">
              <a:spcBef>
                <a:spcPts val="0"/>
              </a:spcBef>
              <a:spcAft>
                <a:spcPts val="0"/>
              </a:spcAft>
              <a:buSzPts val="12000"/>
              <a:buNone/>
              <a:defRPr sz="12000"/>
            </a:lvl7pPr>
            <a:lvl8pPr lvl="7" algn="r" rtl="0">
              <a:spcBef>
                <a:spcPts val="0"/>
              </a:spcBef>
              <a:spcAft>
                <a:spcPts val="0"/>
              </a:spcAft>
              <a:buSzPts val="12000"/>
              <a:buNone/>
              <a:defRPr sz="12000"/>
            </a:lvl8pPr>
            <a:lvl9pPr lvl="8" algn="r" rtl="0">
              <a:spcBef>
                <a:spcPts val="0"/>
              </a:spcBef>
              <a:spcAft>
                <a:spcPts val="0"/>
              </a:spcAft>
              <a:buSzPts val="12000"/>
              <a:buNone/>
              <a:defRPr sz="12000"/>
            </a:lvl9pPr>
          </a:lstStyle>
          <a:p>
            <a:r>
              <a:t>xx%</a:t>
            </a:r>
          </a:p>
        </p:txBody>
      </p:sp>
      <p:sp>
        <p:nvSpPr>
          <p:cNvPr id="190" name="Google Shape;190;p17"/>
          <p:cNvSpPr txBox="1"/>
          <p:nvPr>
            <p:ph type="subTitle" idx="1"/>
          </p:nvPr>
        </p:nvSpPr>
        <p:spPr>
          <a:xfrm>
            <a:off x="5672875" y="3398849"/>
            <a:ext cx="2757900" cy="698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None/>
              <a:defRPr sz="1600">
                <a:solidFill>
                  <a:schemeClr val="dk2"/>
                </a:solidFill>
              </a:defRPr>
            </a:lvl1pPr>
            <a:lvl2pPr lvl="1" algn="r" rtl="0">
              <a:lnSpc>
                <a:spcPct val="100000"/>
              </a:lnSpc>
              <a:spcBef>
                <a:spcPts val="0"/>
              </a:spcBef>
              <a:spcAft>
                <a:spcPts val="0"/>
              </a:spcAft>
              <a:buSzPts val="1600"/>
              <a:buNone/>
              <a:defRPr sz="1600"/>
            </a:lvl2pPr>
            <a:lvl3pPr lvl="2" algn="r" rtl="0">
              <a:lnSpc>
                <a:spcPct val="100000"/>
              </a:lnSpc>
              <a:spcBef>
                <a:spcPts val="0"/>
              </a:spcBef>
              <a:spcAft>
                <a:spcPts val="0"/>
              </a:spcAft>
              <a:buSzPts val="1600"/>
              <a:buNone/>
              <a:defRPr sz="1600"/>
            </a:lvl3pPr>
            <a:lvl4pPr lvl="3" algn="r" rtl="0">
              <a:lnSpc>
                <a:spcPct val="100000"/>
              </a:lnSpc>
              <a:spcBef>
                <a:spcPts val="0"/>
              </a:spcBef>
              <a:spcAft>
                <a:spcPts val="0"/>
              </a:spcAft>
              <a:buSzPts val="1600"/>
              <a:buNone/>
              <a:defRPr sz="1600"/>
            </a:lvl4pPr>
            <a:lvl5pPr lvl="4" algn="r" rtl="0">
              <a:lnSpc>
                <a:spcPct val="100000"/>
              </a:lnSpc>
              <a:spcBef>
                <a:spcPts val="0"/>
              </a:spcBef>
              <a:spcAft>
                <a:spcPts val="0"/>
              </a:spcAft>
              <a:buSzPts val="1600"/>
              <a:buNone/>
              <a:defRPr sz="1600"/>
            </a:lvl5pPr>
            <a:lvl6pPr lvl="5" algn="r" rtl="0">
              <a:lnSpc>
                <a:spcPct val="100000"/>
              </a:lnSpc>
              <a:spcBef>
                <a:spcPts val="0"/>
              </a:spcBef>
              <a:spcAft>
                <a:spcPts val="0"/>
              </a:spcAft>
              <a:buSzPts val="1600"/>
              <a:buNone/>
              <a:defRPr sz="1600"/>
            </a:lvl6pPr>
            <a:lvl7pPr lvl="6" algn="r" rtl="0">
              <a:lnSpc>
                <a:spcPct val="100000"/>
              </a:lnSpc>
              <a:spcBef>
                <a:spcPts val="0"/>
              </a:spcBef>
              <a:spcAft>
                <a:spcPts val="0"/>
              </a:spcAft>
              <a:buSzPts val="1600"/>
              <a:buNone/>
              <a:defRPr sz="1600"/>
            </a:lvl7pPr>
            <a:lvl8pPr lvl="7" algn="r" rtl="0">
              <a:lnSpc>
                <a:spcPct val="100000"/>
              </a:lnSpc>
              <a:spcBef>
                <a:spcPts val="0"/>
              </a:spcBef>
              <a:spcAft>
                <a:spcPts val="0"/>
              </a:spcAft>
              <a:buSzPts val="1600"/>
              <a:buNone/>
              <a:defRPr sz="1600"/>
            </a:lvl8pPr>
            <a:lvl9pPr lvl="8" algn="r" rtl="0">
              <a:lnSpc>
                <a:spcPct val="100000"/>
              </a:lnSpc>
              <a:spcBef>
                <a:spcPts val="0"/>
              </a:spcBef>
              <a:spcAft>
                <a:spcPts val="0"/>
              </a:spcAft>
              <a:buSzPts val="1600"/>
              <a:buNone/>
              <a:defRPr sz="1600"/>
            </a:lvl9pPr>
          </a:lstStyle>
          <a:p/>
        </p:txBody>
      </p:sp>
      <p:sp>
        <p:nvSpPr>
          <p:cNvPr id="191" name="Google Shape;191;p17"/>
          <p:cNvSpPr/>
          <p:nvPr/>
        </p:nvSpPr>
        <p:spPr>
          <a:xfrm flipH="1">
            <a:off x="2868861"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92" name="Google Shape;192;p17"/>
          <p:cNvSpPr/>
          <p:nvPr/>
        </p:nvSpPr>
        <p:spPr>
          <a:xfrm>
            <a:off x="162003" y="24587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93" name="Google Shape;193;p17"/>
          <p:cNvSpPr/>
          <p:nvPr/>
        </p:nvSpPr>
        <p:spPr>
          <a:xfrm>
            <a:off x="-939350" y="3699577"/>
            <a:ext cx="1818000" cy="18180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17"/>
          <p:cNvSpPr/>
          <p:nvPr/>
        </p:nvSpPr>
        <p:spPr>
          <a:xfrm flipH="1">
            <a:off x="545716" y="2522723"/>
            <a:ext cx="1547034" cy="13885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195" name="Google Shape;195;p17"/>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9">
    <p:bg>
      <p:bgPr>
        <a:gradFill>
          <a:gsLst>
            <a:gs pos="0">
              <a:schemeClr val="dk2"/>
            </a:gs>
            <a:gs pos="100000">
              <a:schemeClr val="accent2"/>
            </a:gs>
          </a:gsLst>
          <a:lin ang="10801400" scaled="0"/>
        </a:gradFill>
        <a:effectLst/>
      </p:bgPr>
    </p:bg>
    <p:spTree>
      <p:nvGrpSpPr>
        <p:cNvPr id="196" name="Shape 196"/>
        <p:cNvGrpSpPr/>
        <p:nvPr/>
      </p:nvGrpSpPr>
      <p:grpSpPr>
        <a:xfrm>
          <a:off x="0" y="0"/>
          <a:ext cx="0" cy="0"/>
          <a:chOff x="0" y="0"/>
          <a:chExt cx="0" cy="0"/>
        </a:xfrm>
      </p:grpSpPr>
      <p:sp>
        <p:nvSpPr>
          <p:cNvPr id="197" name="Google Shape;197;p18"/>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198" name="Google Shape;198;p18"/>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199" name="Google Shape;199;p18"/>
          <p:cNvSpPr txBox="1"/>
          <p:nvPr>
            <p:ph type="title" hasCustomPrompt="1"/>
          </p:nvPr>
        </p:nvSpPr>
        <p:spPr>
          <a:xfrm>
            <a:off x="911231" y="2976738"/>
            <a:ext cx="22587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200" name="Google Shape;200;p18"/>
          <p:cNvSpPr txBox="1"/>
          <p:nvPr>
            <p:ph type="title" idx="2" hasCustomPrompt="1"/>
          </p:nvPr>
        </p:nvSpPr>
        <p:spPr>
          <a:xfrm>
            <a:off x="3442637" y="2976738"/>
            <a:ext cx="22587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201" name="Google Shape;201;p18"/>
          <p:cNvSpPr txBox="1"/>
          <p:nvPr>
            <p:ph type="title" idx="3" hasCustomPrompt="1"/>
          </p:nvPr>
        </p:nvSpPr>
        <p:spPr>
          <a:xfrm>
            <a:off x="5974069" y="2976738"/>
            <a:ext cx="2258700" cy="43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sz="2200"/>
            </a:lvl1pPr>
            <a:lvl2pPr lvl="1"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202" name="Google Shape;202;p18"/>
          <p:cNvSpPr txBox="1"/>
          <p:nvPr>
            <p:ph type="subTitle" idx="1"/>
          </p:nvPr>
        </p:nvSpPr>
        <p:spPr>
          <a:xfrm>
            <a:off x="911231" y="40012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3" name="Google Shape;203;p18"/>
          <p:cNvSpPr txBox="1"/>
          <p:nvPr>
            <p:ph type="subTitle" idx="4"/>
          </p:nvPr>
        </p:nvSpPr>
        <p:spPr>
          <a:xfrm>
            <a:off x="3442637" y="40012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4" name="Google Shape;204;p18"/>
          <p:cNvSpPr txBox="1"/>
          <p:nvPr>
            <p:ph type="subTitle" idx="5"/>
          </p:nvPr>
        </p:nvSpPr>
        <p:spPr>
          <a:xfrm>
            <a:off x="5974069" y="40012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5" name="Google Shape;205;p18"/>
          <p:cNvSpPr txBox="1"/>
          <p:nvPr>
            <p:ph type="title" idx="6"/>
          </p:nvPr>
        </p:nvSpPr>
        <p:spPr>
          <a:xfrm>
            <a:off x="713225" y="539500"/>
            <a:ext cx="77175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206" name="Google Shape;206;p18"/>
          <p:cNvSpPr/>
          <p:nvPr/>
        </p:nvSpPr>
        <p:spPr>
          <a:xfrm>
            <a:off x="-817575" y="-608499"/>
            <a:ext cx="1617915" cy="14522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07" name="Google Shape;207;p18"/>
          <p:cNvSpPr/>
          <p:nvPr/>
        </p:nvSpPr>
        <p:spPr>
          <a:xfrm flipH="1">
            <a:off x="-522941" y="448220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08" name="Google Shape;208;p18"/>
          <p:cNvSpPr/>
          <p:nvPr/>
        </p:nvSpPr>
        <p:spPr>
          <a:xfrm>
            <a:off x="-288593" y="913313"/>
            <a:ext cx="1088952" cy="97742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0"/>
                </a:srgbClr>
              </a:gs>
              <a:gs pos="100000">
                <a:srgbClr val="00216E">
                  <a:alpha val="40780"/>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09" name="Google Shape;209;p18"/>
          <p:cNvSpPr/>
          <p:nvPr/>
        </p:nvSpPr>
        <p:spPr>
          <a:xfrm flipH="1">
            <a:off x="8232751" y="219502"/>
            <a:ext cx="712641" cy="63999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18"/>
          <p:cNvSpPr txBox="1"/>
          <p:nvPr>
            <p:ph type="subTitle" idx="7"/>
          </p:nvPr>
        </p:nvSpPr>
        <p:spPr>
          <a:xfrm>
            <a:off x="911231" y="34441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211" name="Google Shape;211;p18"/>
          <p:cNvSpPr txBox="1"/>
          <p:nvPr>
            <p:ph type="subTitle" idx="8"/>
          </p:nvPr>
        </p:nvSpPr>
        <p:spPr>
          <a:xfrm>
            <a:off x="3442637" y="34441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212" name="Google Shape;212;p18"/>
          <p:cNvSpPr txBox="1"/>
          <p:nvPr>
            <p:ph type="subTitle" idx="9"/>
          </p:nvPr>
        </p:nvSpPr>
        <p:spPr>
          <a:xfrm>
            <a:off x="5974069" y="3444188"/>
            <a:ext cx="2258700" cy="480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pic>
        <p:nvPicPr>
          <p:cNvPr id="213" name="Google Shape;213;p18"/>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CUSTOM_10">
    <p:bg>
      <p:bgPr>
        <a:gradFill>
          <a:gsLst>
            <a:gs pos="0">
              <a:srgbClr val="00216E"/>
            </a:gs>
            <a:gs pos="100000">
              <a:srgbClr val="E20030"/>
            </a:gs>
          </a:gsLst>
          <a:lin ang="5400700" scaled="0"/>
        </a:gradFill>
        <a:effectLst/>
      </p:bgPr>
    </p:bg>
    <p:spTree>
      <p:nvGrpSpPr>
        <p:cNvPr id="214" name="Shape 214"/>
        <p:cNvGrpSpPr/>
        <p:nvPr/>
      </p:nvGrpSpPr>
      <p:grpSpPr>
        <a:xfrm>
          <a:off x="0" y="0"/>
          <a:ext cx="0" cy="0"/>
          <a:chOff x="0" y="0"/>
          <a:chExt cx="0" cy="0"/>
        </a:xfrm>
      </p:grpSpPr>
      <p:sp>
        <p:nvSpPr>
          <p:cNvPr id="215" name="Google Shape;215;p19"/>
          <p:cNvSpPr/>
          <p:nvPr/>
        </p:nvSpPr>
        <p:spPr>
          <a:xfrm>
            <a:off x="-2329539"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19"/>
          <p:cNvSpPr/>
          <p:nvPr/>
        </p:nvSpPr>
        <p:spPr>
          <a:xfrm>
            <a:off x="-2847330"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9"/>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18" name="Google Shape;218;p19"/>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sz="1600"/>
          </a:p>
        </p:txBody>
      </p:sp>
      <p:sp>
        <p:nvSpPr>
          <p:cNvPr id="219" name="Google Shape;219;p19"/>
          <p:cNvSpPr txBox="1"/>
          <p:nvPr>
            <p:ph type="subTitle" idx="1"/>
          </p:nvPr>
        </p:nvSpPr>
        <p:spPr>
          <a:xfrm>
            <a:off x="3724025" y="1459561"/>
            <a:ext cx="4706700" cy="44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220" name="Google Shape;220;p19"/>
          <p:cNvSpPr txBox="1"/>
          <p:nvPr>
            <p:ph type="title" hasCustomPrompt="1"/>
          </p:nvPr>
        </p:nvSpPr>
        <p:spPr>
          <a:xfrm>
            <a:off x="3724025" y="1934994"/>
            <a:ext cx="47067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solidFill>
                  <a:schemeClr val="dk2"/>
                </a:solidFill>
              </a:defRPr>
            </a:lvl1pPr>
            <a:lvl2pPr lvl="1"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221" name="Google Shape;221;p19"/>
          <p:cNvSpPr txBox="1"/>
          <p:nvPr>
            <p:ph type="subTitle" idx="2"/>
          </p:nvPr>
        </p:nvSpPr>
        <p:spPr>
          <a:xfrm>
            <a:off x="3724064" y="2763306"/>
            <a:ext cx="4706700" cy="44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222" name="Google Shape;222;p19"/>
          <p:cNvSpPr txBox="1"/>
          <p:nvPr>
            <p:ph type="title" idx="3" hasCustomPrompt="1"/>
          </p:nvPr>
        </p:nvSpPr>
        <p:spPr>
          <a:xfrm>
            <a:off x="3724025" y="631249"/>
            <a:ext cx="47067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solidFill>
                  <a:schemeClr val="dk2"/>
                </a:solidFill>
              </a:defRPr>
            </a:lvl1pPr>
            <a:lvl2pPr lvl="1"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223" name="Google Shape;223;p19"/>
          <p:cNvSpPr txBox="1"/>
          <p:nvPr>
            <p:ph type="title" idx="4" hasCustomPrompt="1"/>
          </p:nvPr>
        </p:nvSpPr>
        <p:spPr>
          <a:xfrm>
            <a:off x="3724025" y="3238739"/>
            <a:ext cx="47067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300"/>
              <a:buNone/>
              <a:defRPr sz="5300">
                <a:solidFill>
                  <a:schemeClr val="dk2"/>
                </a:solidFill>
              </a:defRPr>
            </a:lvl1pPr>
            <a:lvl2pPr lvl="1"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spcBef>
                <a:spcPts val="0"/>
              </a:spcBef>
              <a:spcAft>
                <a:spcPts val="0"/>
              </a:spcAft>
              <a:buClr>
                <a:schemeClr val="accent1"/>
              </a:buClr>
              <a:buSzPts val="5300"/>
              <a:buFont typeface="Space Mono" panose="02010509030202000204"/>
              <a:buNone/>
              <a:defRPr sz="53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a:r>
              <a:t>xx%</a:t>
            </a:r>
          </a:p>
        </p:txBody>
      </p:sp>
      <p:sp>
        <p:nvSpPr>
          <p:cNvPr id="224" name="Google Shape;224;p19"/>
          <p:cNvSpPr/>
          <p:nvPr/>
        </p:nvSpPr>
        <p:spPr>
          <a:xfrm>
            <a:off x="-7178425"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9"/>
          <p:cNvSpPr txBox="1"/>
          <p:nvPr>
            <p:ph type="subTitle" idx="5"/>
          </p:nvPr>
        </p:nvSpPr>
        <p:spPr>
          <a:xfrm>
            <a:off x="3724064" y="4067051"/>
            <a:ext cx="4706700" cy="44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600">
                <a:solidFill>
                  <a:schemeClr val="dk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
        <p:nvSpPr>
          <p:cNvPr id="226" name="Google Shape;226;p19"/>
          <p:cNvSpPr/>
          <p:nvPr/>
        </p:nvSpPr>
        <p:spPr>
          <a:xfrm flipH="1">
            <a:off x="-459903" y="1267501"/>
            <a:ext cx="1384154" cy="124305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7" name="Google Shape;227;p19"/>
          <p:cNvSpPr/>
          <p:nvPr/>
        </p:nvSpPr>
        <p:spPr>
          <a:xfrm flipH="1">
            <a:off x="713215" y="2510550"/>
            <a:ext cx="980738" cy="88006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228" name="Google Shape;228;p19"/>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16">
    <p:bg>
      <p:bgPr>
        <a:gradFill>
          <a:gsLst>
            <a:gs pos="0">
              <a:srgbClr val="E20030"/>
            </a:gs>
            <a:gs pos="100000">
              <a:srgbClr val="00216E"/>
            </a:gs>
          </a:gsLst>
          <a:lin ang="10801400" scaled="0"/>
        </a:gradFill>
        <a:effectLst/>
      </p:bgPr>
    </p:bg>
    <p:spTree>
      <p:nvGrpSpPr>
        <p:cNvPr id="229" name="Shape 229"/>
        <p:cNvGrpSpPr/>
        <p:nvPr/>
      </p:nvGrpSpPr>
      <p:grpSpPr>
        <a:xfrm>
          <a:off x="0" y="0"/>
          <a:ext cx="0" cy="0"/>
          <a:chOff x="0" y="0"/>
          <a:chExt cx="0" cy="0"/>
        </a:xfrm>
      </p:grpSpPr>
      <p:sp>
        <p:nvSpPr>
          <p:cNvPr id="230" name="Google Shape;230;p20"/>
          <p:cNvSpPr/>
          <p:nvPr/>
        </p:nvSpPr>
        <p:spPr>
          <a:xfrm>
            <a:off x="-2329539"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20"/>
          <p:cNvSpPr txBox="1"/>
          <p:nvPr>
            <p:ph type="subTitle" idx="1"/>
          </p:nvPr>
        </p:nvSpPr>
        <p:spPr>
          <a:xfrm flipH="1">
            <a:off x="4238100" y="3075450"/>
            <a:ext cx="3695700" cy="775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000"/>
              <a:buNone/>
              <a:defRPr sz="1400">
                <a:solidFill>
                  <a:schemeClr val="dk2"/>
                </a:solidFill>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p:txBody>
      </p:sp>
      <p:sp>
        <p:nvSpPr>
          <p:cNvPr id="232" name="Google Shape;232;p20"/>
          <p:cNvSpPr txBox="1"/>
          <p:nvPr>
            <p:ph type="title"/>
          </p:nvPr>
        </p:nvSpPr>
        <p:spPr>
          <a:xfrm flipH="1">
            <a:off x="3741150" y="1574250"/>
            <a:ext cx="4689600" cy="1501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10000">
                <a:solidFill>
                  <a:schemeClr val="dk2"/>
                </a:solidFill>
              </a:defRPr>
            </a:lvl1pPr>
            <a:lvl2pPr lvl="1" algn="ctr" rtl="0">
              <a:spcBef>
                <a:spcPts val="0"/>
              </a:spcBef>
              <a:spcAft>
                <a:spcPts val="0"/>
              </a:spcAft>
              <a:buClr>
                <a:schemeClr val="accent1"/>
              </a:buClr>
              <a:buSzPts val="2800"/>
              <a:buNone/>
              <a:defRPr>
                <a:solidFill>
                  <a:schemeClr val="accent1"/>
                </a:solidFill>
              </a:defRPr>
            </a:lvl2pPr>
            <a:lvl3pPr lvl="2" algn="ctr" rtl="0">
              <a:spcBef>
                <a:spcPts val="0"/>
              </a:spcBef>
              <a:spcAft>
                <a:spcPts val="0"/>
              </a:spcAft>
              <a:buClr>
                <a:schemeClr val="accent1"/>
              </a:buClr>
              <a:buSzPts val="2800"/>
              <a:buNone/>
              <a:defRPr>
                <a:solidFill>
                  <a:schemeClr val="accent1"/>
                </a:solidFill>
              </a:defRPr>
            </a:lvl3pPr>
            <a:lvl4pPr lvl="3" algn="ctr" rtl="0">
              <a:spcBef>
                <a:spcPts val="0"/>
              </a:spcBef>
              <a:spcAft>
                <a:spcPts val="0"/>
              </a:spcAft>
              <a:buClr>
                <a:schemeClr val="accent1"/>
              </a:buClr>
              <a:buSzPts val="2800"/>
              <a:buNone/>
              <a:defRPr>
                <a:solidFill>
                  <a:schemeClr val="accent1"/>
                </a:solidFill>
              </a:defRPr>
            </a:lvl4pPr>
            <a:lvl5pPr lvl="4" algn="ctr" rtl="0">
              <a:spcBef>
                <a:spcPts val="0"/>
              </a:spcBef>
              <a:spcAft>
                <a:spcPts val="0"/>
              </a:spcAft>
              <a:buClr>
                <a:schemeClr val="accent1"/>
              </a:buClr>
              <a:buSzPts val="2800"/>
              <a:buNone/>
              <a:defRPr>
                <a:solidFill>
                  <a:schemeClr val="accent1"/>
                </a:solidFill>
              </a:defRPr>
            </a:lvl5pPr>
            <a:lvl6pPr lvl="5" algn="ctr" rtl="0">
              <a:spcBef>
                <a:spcPts val="0"/>
              </a:spcBef>
              <a:spcAft>
                <a:spcPts val="0"/>
              </a:spcAft>
              <a:buClr>
                <a:schemeClr val="accent1"/>
              </a:buClr>
              <a:buSzPts val="2800"/>
              <a:buNone/>
              <a:defRPr>
                <a:solidFill>
                  <a:schemeClr val="accent1"/>
                </a:solidFill>
              </a:defRPr>
            </a:lvl6pPr>
            <a:lvl7pPr lvl="6" algn="ctr" rtl="0">
              <a:spcBef>
                <a:spcPts val="0"/>
              </a:spcBef>
              <a:spcAft>
                <a:spcPts val="0"/>
              </a:spcAft>
              <a:buClr>
                <a:schemeClr val="accent1"/>
              </a:buClr>
              <a:buSzPts val="2800"/>
              <a:buNone/>
              <a:defRPr>
                <a:solidFill>
                  <a:schemeClr val="accent1"/>
                </a:solidFill>
              </a:defRPr>
            </a:lvl7pPr>
            <a:lvl8pPr lvl="7" algn="ctr" rtl="0">
              <a:spcBef>
                <a:spcPts val="0"/>
              </a:spcBef>
              <a:spcAft>
                <a:spcPts val="0"/>
              </a:spcAft>
              <a:buClr>
                <a:schemeClr val="accent1"/>
              </a:buClr>
              <a:buSzPts val="2800"/>
              <a:buNone/>
              <a:defRPr>
                <a:solidFill>
                  <a:schemeClr val="accent1"/>
                </a:solidFill>
              </a:defRPr>
            </a:lvl8pPr>
            <a:lvl9pPr lvl="8" algn="ctr" rtl="0">
              <a:spcBef>
                <a:spcPts val="0"/>
              </a:spcBef>
              <a:spcAft>
                <a:spcPts val="0"/>
              </a:spcAft>
              <a:buClr>
                <a:schemeClr val="accent1"/>
              </a:buClr>
              <a:buSzPts val="2800"/>
              <a:buNone/>
              <a:defRPr>
                <a:solidFill>
                  <a:schemeClr val="accent1"/>
                </a:solidFill>
              </a:defRPr>
            </a:lvl9pPr>
          </a:lstStyle>
          <a:p/>
        </p:txBody>
      </p:sp>
      <p:sp>
        <p:nvSpPr>
          <p:cNvPr id="233" name="Google Shape;233;p20"/>
          <p:cNvSpPr/>
          <p:nvPr/>
        </p:nvSpPr>
        <p:spPr>
          <a:xfrm>
            <a:off x="-2847330" y="-14203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20"/>
          <p:cNvSpPr/>
          <p:nvPr/>
        </p:nvSpPr>
        <p:spPr>
          <a:xfrm>
            <a:off x="-7178425"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20"/>
          <p:cNvSpPr/>
          <p:nvPr/>
        </p:nvSpPr>
        <p:spPr>
          <a:xfrm>
            <a:off x="-208572" y="41722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36" name="Google Shape;236;p20"/>
          <p:cNvSpPr/>
          <p:nvPr/>
        </p:nvSpPr>
        <p:spPr>
          <a:xfrm flipH="1">
            <a:off x="-61237" y="-87777"/>
            <a:ext cx="1265338" cy="1136352"/>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20"/>
          <p:cNvSpPr/>
          <p:nvPr/>
        </p:nvSpPr>
        <p:spPr>
          <a:xfrm>
            <a:off x="791962" y="3512559"/>
            <a:ext cx="811732" cy="72859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38" name="Google Shape;238;p20"/>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39" name="Google Shape;239;p20"/>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GB"/>
            </a:fld>
            <a:endParaRPr lang="en-GB"/>
          </a:p>
        </p:txBody>
      </p:sp>
      <p:pic>
        <p:nvPicPr>
          <p:cNvPr id="240" name="Google Shape;240;p20"/>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gradFill>
          <a:gsLst>
            <a:gs pos="0">
              <a:srgbClr val="E20030"/>
            </a:gs>
            <a:gs pos="100000">
              <a:srgbClr val="00216E"/>
            </a:gs>
          </a:gsLst>
          <a:lin ang="13500032" scaled="0"/>
        </a:gradFill>
        <a:effectLst/>
      </p:bgPr>
    </p:bg>
    <p:spTree>
      <p:nvGrpSpPr>
        <p:cNvPr id="22" name="Shape 22"/>
        <p:cNvGrpSpPr/>
        <p:nvPr/>
      </p:nvGrpSpPr>
      <p:grpSpPr>
        <a:xfrm>
          <a:off x="0" y="0"/>
          <a:ext cx="0" cy="0"/>
          <a:chOff x="0" y="0"/>
          <a:chExt cx="0" cy="0"/>
        </a:xfrm>
      </p:grpSpPr>
      <p:sp>
        <p:nvSpPr>
          <p:cNvPr id="23" name="Google Shape;23;p3"/>
          <p:cNvSpPr txBox="1"/>
          <p:nvPr>
            <p:ph type="title"/>
          </p:nvPr>
        </p:nvSpPr>
        <p:spPr>
          <a:xfrm>
            <a:off x="713225" y="2449335"/>
            <a:ext cx="4130100" cy="949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3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4" name="Google Shape;24;p3"/>
          <p:cNvSpPr txBox="1"/>
          <p:nvPr>
            <p:ph type="title" idx="2" hasCustomPrompt="1"/>
          </p:nvPr>
        </p:nvSpPr>
        <p:spPr>
          <a:xfrm>
            <a:off x="713225" y="986040"/>
            <a:ext cx="2125500" cy="1174200"/>
          </a:xfrm>
          <a:prstGeom prst="rect">
            <a:avLst/>
          </a:prstGeom>
        </p:spPr>
        <p:txBody>
          <a:bodyPr spcFirstLastPara="1" wrap="square" lIns="91425" tIns="91425" rIns="91425" bIns="91425" anchor="ctr" anchorCtr="0">
            <a:noAutofit/>
          </a:bodyPr>
          <a:lstStyle>
            <a:lvl1pPr lvl="0" rtl="0">
              <a:spcBef>
                <a:spcPts val="0"/>
              </a:spcBef>
              <a:spcAft>
                <a:spcPts val="0"/>
              </a:spcAft>
              <a:buSzPts val="12000"/>
              <a:buNone/>
              <a:defRPr sz="120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5" name="Google Shape;25;p3"/>
          <p:cNvSpPr txBox="1"/>
          <p:nvPr>
            <p:ph type="subTitle" idx="1"/>
          </p:nvPr>
        </p:nvSpPr>
        <p:spPr>
          <a:xfrm>
            <a:off x="713225" y="3459360"/>
            <a:ext cx="2891700" cy="69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solidFill>
                  <a:schemeClr val="accent2"/>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26" name="Google Shape;26;p3"/>
          <p:cNvGrpSpPr/>
          <p:nvPr/>
        </p:nvGrpSpPr>
        <p:grpSpPr>
          <a:xfrm>
            <a:off x="4460295" y="-142030"/>
            <a:ext cx="6564681" cy="5427560"/>
            <a:chOff x="511350" y="-142050"/>
            <a:chExt cx="6564681" cy="5427560"/>
          </a:xfrm>
        </p:grpSpPr>
        <p:sp>
          <p:nvSpPr>
            <p:cNvPr id="27" name="Google Shape;27;p3"/>
            <p:cNvSpPr/>
            <p:nvPr/>
          </p:nvSpPr>
          <p:spPr>
            <a:xfrm flipH="1">
              <a:off x="51135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102915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 name="Google Shape;29;p3"/>
          <p:cNvSpPr/>
          <p:nvPr/>
        </p:nvSpPr>
        <p:spPr>
          <a:xfrm>
            <a:off x="549590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3594032"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1" name="Google Shape;31;p3"/>
          <p:cNvSpPr/>
          <p:nvPr/>
        </p:nvSpPr>
        <p:spPr>
          <a:xfrm flipH="1">
            <a:off x="7417494"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2" name="Google Shape;32;p3"/>
          <p:cNvSpPr/>
          <p:nvPr/>
        </p:nvSpPr>
        <p:spPr>
          <a:xfrm flipH="1">
            <a:off x="6971556" y="17432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3" name="Google Shape;33;p3"/>
          <p:cNvSpPr/>
          <p:nvPr/>
        </p:nvSpPr>
        <p:spPr>
          <a:xfrm>
            <a:off x="8430785" y="1413851"/>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4" name="Google Shape;34;p3"/>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18">
    <p:bg>
      <p:bgPr>
        <a:gradFill>
          <a:gsLst>
            <a:gs pos="0">
              <a:srgbClr val="E20030"/>
            </a:gs>
            <a:gs pos="100000">
              <a:srgbClr val="00216E"/>
            </a:gs>
          </a:gsLst>
          <a:lin ang="2698631" scaled="0"/>
        </a:gradFill>
        <a:effectLst/>
      </p:bgPr>
    </p:bg>
    <p:spTree>
      <p:nvGrpSpPr>
        <p:cNvPr id="241" name="Shape 241"/>
        <p:cNvGrpSpPr/>
        <p:nvPr/>
      </p:nvGrpSpPr>
      <p:grpSpPr>
        <a:xfrm>
          <a:off x="0" y="0"/>
          <a:ext cx="0" cy="0"/>
          <a:chOff x="0" y="0"/>
          <a:chExt cx="0" cy="0"/>
        </a:xfrm>
      </p:grpSpPr>
      <p:sp>
        <p:nvSpPr>
          <p:cNvPr id="242" name="Google Shape;242;p21"/>
          <p:cNvSpPr/>
          <p:nvPr/>
        </p:nvSpPr>
        <p:spPr>
          <a:xfrm flipH="1">
            <a:off x="688178"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21"/>
          <p:cNvSpPr/>
          <p:nvPr/>
        </p:nvSpPr>
        <p:spPr>
          <a:xfrm flipH="1">
            <a:off x="1205982"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21"/>
          <p:cNvSpPr/>
          <p:nvPr/>
        </p:nvSpPr>
        <p:spPr>
          <a:xfrm>
            <a:off x="1723778" y="-142025"/>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21"/>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46" name="Google Shape;246;p21"/>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sz="1600"/>
          </a:p>
        </p:txBody>
      </p:sp>
      <p:sp>
        <p:nvSpPr>
          <p:cNvPr id="247" name="Google Shape;247;p21"/>
          <p:cNvSpPr txBox="1"/>
          <p:nvPr>
            <p:ph type="subTitle" idx="1"/>
          </p:nvPr>
        </p:nvSpPr>
        <p:spPr>
          <a:xfrm flipH="1">
            <a:off x="3706075" y="3736775"/>
            <a:ext cx="4724700" cy="794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None/>
              <a:defRPr sz="14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p:txBody>
      </p:sp>
      <p:sp>
        <p:nvSpPr>
          <p:cNvPr id="248" name="Google Shape;248;p21"/>
          <p:cNvSpPr txBox="1"/>
          <p:nvPr>
            <p:ph type="title"/>
          </p:nvPr>
        </p:nvSpPr>
        <p:spPr>
          <a:xfrm flipH="1">
            <a:off x="2749075" y="2647775"/>
            <a:ext cx="5681700" cy="1089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r" rtl="0">
              <a:spcBef>
                <a:spcPts val="0"/>
              </a:spcBef>
              <a:spcAft>
                <a:spcPts val="0"/>
              </a:spcAft>
              <a:buClr>
                <a:schemeClr val="accent1"/>
              </a:buClr>
              <a:buSzPts val="3200"/>
              <a:buNone/>
              <a:defRPr sz="3200">
                <a:solidFill>
                  <a:schemeClr val="accent1"/>
                </a:solidFill>
              </a:defRPr>
            </a:lvl2pPr>
            <a:lvl3pPr lvl="2" algn="r" rtl="0">
              <a:spcBef>
                <a:spcPts val="0"/>
              </a:spcBef>
              <a:spcAft>
                <a:spcPts val="0"/>
              </a:spcAft>
              <a:buClr>
                <a:schemeClr val="accent1"/>
              </a:buClr>
              <a:buSzPts val="3200"/>
              <a:buNone/>
              <a:defRPr sz="3200">
                <a:solidFill>
                  <a:schemeClr val="accent1"/>
                </a:solidFill>
              </a:defRPr>
            </a:lvl3pPr>
            <a:lvl4pPr lvl="3" algn="r" rtl="0">
              <a:spcBef>
                <a:spcPts val="0"/>
              </a:spcBef>
              <a:spcAft>
                <a:spcPts val="0"/>
              </a:spcAft>
              <a:buClr>
                <a:schemeClr val="accent1"/>
              </a:buClr>
              <a:buSzPts val="3200"/>
              <a:buNone/>
              <a:defRPr sz="3200">
                <a:solidFill>
                  <a:schemeClr val="accent1"/>
                </a:solidFill>
              </a:defRPr>
            </a:lvl4pPr>
            <a:lvl5pPr lvl="4" algn="r" rtl="0">
              <a:spcBef>
                <a:spcPts val="0"/>
              </a:spcBef>
              <a:spcAft>
                <a:spcPts val="0"/>
              </a:spcAft>
              <a:buClr>
                <a:schemeClr val="accent1"/>
              </a:buClr>
              <a:buSzPts val="3200"/>
              <a:buNone/>
              <a:defRPr sz="3200">
                <a:solidFill>
                  <a:schemeClr val="accent1"/>
                </a:solidFill>
              </a:defRPr>
            </a:lvl5pPr>
            <a:lvl6pPr lvl="5" algn="r" rtl="0">
              <a:spcBef>
                <a:spcPts val="0"/>
              </a:spcBef>
              <a:spcAft>
                <a:spcPts val="0"/>
              </a:spcAft>
              <a:buClr>
                <a:schemeClr val="accent1"/>
              </a:buClr>
              <a:buSzPts val="3200"/>
              <a:buNone/>
              <a:defRPr sz="3200">
                <a:solidFill>
                  <a:schemeClr val="accent1"/>
                </a:solidFill>
              </a:defRPr>
            </a:lvl6pPr>
            <a:lvl7pPr lvl="6" algn="r" rtl="0">
              <a:spcBef>
                <a:spcPts val="0"/>
              </a:spcBef>
              <a:spcAft>
                <a:spcPts val="0"/>
              </a:spcAft>
              <a:buClr>
                <a:schemeClr val="accent1"/>
              </a:buClr>
              <a:buSzPts val="3200"/>
              <a:buNone/>
              <a:defRPr sz="3200">
                <a:solidFill>
                  <a:schemeClr val="accent1"/>
                </a:solidFill>
              </a:defRPr>
            </a:lvl7pPr>
            <a:lvl8pPr lvl="7" algn="r" rtl="0">
              <a:spcBef>
                <a:spcPts val="0"/>
              </a:spcBef>
              <a:spcAft>
                <a:spcPts val="0"/>
              </a:spcAft>
              <a:buClr>
                <a:schemeClr val="accent1"/>
              </a:buClr>
              <a:buSzPts val="3200"/>
              <a:buNone/>
              <a:defRPr sz="3200">
                <a:solidFill>
                  <a:schemeClr val="accent1"/>
                </a:solidFill>
              </a:defRPr>
            </a:lvl8pPr>
            <a:lvl9pPr lvl="8" algn="r" rtl="0">
              <a:spcBef>
                <a:spcPts val="0"/>
              </a:spcBef>
              <a:spcAft>
                <a:spcPts val="0"/>
              </a:spcAft>
              <a:buClr>
                <a:schemeClr val="accent1"/>
              </a:buClr>
              <a:buSzPts val="3200"/>
              <a:buNone/>
              <a:defRPr sz="3200">
                <a:solidFill>
                  <a:schemeClr val="accent1"/>
                </a:solidFill>
              </a:defRPr>
            </a:lvl9pPr>
          </a:lstStyle>
          <a:p/>
        </p:txBody>
      </p:sp>
      <p:sp>
        <p:nvSpPr>
          <p:cNvPr id="249" name="Google Shape;249;p21"/>
          <p:cNvSpPr/>
          <p:nvPr/>
        </p:nvSpPr>
        <p:spPr>
          <a:xfrm flipH="1">
            <a:off x="200906" y="38446"/>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50" name="Google Shape;250;p21"/>
          <p:cNvSpPr/>
          <p:nvPr/>
        </p:nvSpPr>
        <p:spPr>
          <a:xfrm flipH="1">
            <a:off x="-633353" y="3748900"/>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51" name="Google Shape;251;p21"/>
          <p:cNvSpPr/>
          <p:nvPr/>
        </p:nvSpPr>
        <p:spPr>
          <a:xfrm flipH="1">
            <a:off x="298869" y="539500"/>
            <a:ext cx="1872181" cy="168020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252" name="Google Shape;252;p21"/>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18_1">
    <p:bg>
      <p:bgPr>
        <a:gradFill>
          <a:gsLst>
            <a:gs pos="0">
              <a:srgbClr val="E20030"/>
            </a:gs>
            <a:gs pos="100000">
              <a:srgbClr val="00216E"/>
            </a:gs>
          </a:gsLst>
          <a:lin ang="13500032" scaled="0"/>
        </a:gradFill>
        <a:effectLst/>
      </p:bgPr>
    </p:bg>
    <p:spTree>
      <p:nvGrpSpPr>
        <p:cNvPr id="253" name="Shape 253"/>
        <p:cNvGrpSpPr/>
        <p:nvPr/>
      </p:nvGrpSpPr>
      <p:grpSpPr>
        <a:xfrm>
          <a:off x="0" y="0"/>
          <a:ext cx="0" cy="0"/>
          <a:chOff x="0" y="0"/>
          <a:chExt cx="0" cy="0"/>
        </a:xfrm>
      </p:grpSpPr>
      <p:sp>
        <p:nvSpPr>
          <p:cNvPr id="254" name="Google Shape;254;p22"/>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55" name="Google Shape;255;p22"/>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256" name="Google Shape;256;p22"/>
          <p:cNvSpPr/>
          <p:nvPr/>
        </p:nvSpPr>
        <p:spPr>
          <a:xfrm rot="10800000">
            <a:off x="3097133" y="-142063"/>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alpha val="40780"/>
                </a:srgbClr>
              </a:gs>
              <a:gs pos="48000">
                <a:srgbClr val="00216E">
                  <a:alpha val="34509"/>
                  <a:alpha val="40780"/>
                </a:srgbClr>
              </a:gs>
              <a:gs pos="100000">
                <a:srgbClr val="00216E">
                  <a:alpha val="34509"/>
                  <a:alpha val="4078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22"/>
          <p:cNvSpPr/>
          <p:nvPr/>
        </p:nvSpPr>
        <p:spPr>
          <a:xfrm rot="10800000">
            <a:off x="2579329" y="-142063"/>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alpha val="17320"/>
                </a:srgbClr>
              </a:gs>
              <a:gs pos="48000">
                <a:srgbClr val="00216E">
                  <a:alpha val="34509"/>
                  <a:alpha val="17320"/>
                </a:srgbClr>
              </a:gs>
              <a:gs pos="100000">
                <a:srgbClr val="00216E">
                  <a:alpha val="34509"/>
                  <a:alpha val="173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22"/>
          <p:cNvSpPr/>
          <p:nvPr/>
        </p:nvSpPr>
        <p:spPr>
          <a:xfrm>
            <a:off x="-1751772" y="-142025"/>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22"/>
          <p:cNvSpPr txBox="1"/>
          <p:nvPr>
            <p:ph type="subTitle" idx="1"/>
          </p:nvPr>
        </p:nvSpPr>
        <p:spPr>
          <a:xfrm flipH="1">
            <a:off x="713186" y="3899750"/>
            <a:ext cx="6294600" cy="56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None/>
              <a:defRPr sz="1400"/>
            </a:lvl1pPr>
            <a:lvl2pPr lvl="1" rtl="0">
              <a:lnSpc>
                <a:spcPct val="100000"/>
              </a:lnSpc>
              <a:spcBef>
                <a:spcPts val="0"/>
              </a:spcBef>
              <a:spcAft>
                <a:spcPts val="0"/>
              </a:spcAft>
              <a:buSzPts val="2000"/>
              <a:buNone/>
              <a:defRPr sz="2000"/>
            </a:lvl2pPr>
            <a:lvl3pPr lvl="2" rtl="0">
              <a:lnSpc>
                <a:spcPct val="100000"/>
              </a:lnSpc>
              <a:spcBef>
                <a:spcPts val="0"/>
              </a:spcBef>
              <a:spcAft>
                <a:spcPts val="0"/>
              </a:spcAft>
              <a:buSzPts val="2000"/>
              <a:buNone/>
              <a:defRPr sz="2000"/>
            </a:lvl3pPr>
            <a:lvl4pPr lvl="3" rtl="0">
              <a:lnSpc>
                <a:spcPct val="100000"/>
              </a:lnSpc>
              <a:spcBef>
                <a:spcPts val="0"/>
              </a:spcBef>
              <a:spcAft>
                <a:spcPts val="0"/>
              </a:spcAft>
              <a:buSzPts val="2000"/>
              <a:buNone/>
              <a:defRPr sz="2000"/>
            </a:lvl4pPr>
            <a:lvl5pPr lvl="4" rtl="0">
              <a:lnSpc>
                <a:spcPct val="100000"/>
              </a:lnSpc>
              <a:spcBef>
                <a:spcPts val="0"/>
              </a:spcBef>
              <a:spcAft>
                <a:spcPts val="0"/>
              </a:spcAft>
              <a:buSzPts val="2000"/>
              <a:buNone/>
              <a:defRPr sz="2000"/>
            </a:lvl5pPr>
            <a:lvl6pPr lvl="5" rtl="0">
              <a:lnSpc>
                <a:spcPct val="100000"/>
              </a:lnSpc>
              <a:spcBef>
                <a:spcPts val="0"/>
              </a:spcBef>
              <a:spcAft>
                <a:spcPts val="0"/>
              </a:spcAft>
              <a:buSzPts val="2000"/>
              <a:buNone/>
              <a:defRPr sz="2000"/>
            </a:lvl6pPr>
            <a:lvl7pPr lvl="6" rtl="0">
              <a:lnSpc>
                <a:spcPct val="100000"/>
              </a:lnSpc>
              <a:spcBef>
                <a:spcPts val="0"/>
              </a:spcBef>
              <a:spcAft>
                <a:spcPts val="0"/>
              </a:spcAft>
              <a:buSzPts val="2000"/>
              <a:buNone/>
              <a:defRPr sz="2000"/>
            </a:lvl7pPr>
            <a:lvl8pPr lvl="7" rtl="0">
              <a:lnSpc>
                <a:spcPct val="100000"/>
              </a:lnSpc>
              <a:spcBef>
                <a:spcPts val="0"/>
              </a:spcBef>
              <a:spcAft>
                <a:spcPts val="0"/>
              </a:spcAft>
              <a:buSzPts val="2000"/>
              <a:buNone/>
              <a:defRPr sz="2000"/>
            </a:lvl8pPr>
            <a:lvl9pPr lvl="8" rtl="0">
              <a:lnSpc>
                <a:spcPct val="100000"/>
              </a:lnSpc>
              <a:spcBef>
                <a:spcPts val="0"/>
              </a:spcBef>
              <a:spcAft>
                <a:spcPts val="0"/>
              </a:spcAft>
              <a:buSzPts val="2000"/>
              <a:buNone/>
              <a:defRPr sz="2000"/>
            </a:lvl9pPr>
          </a:lstStyle>
          <a:p/>
        </p:txBody>
      </p:sp>
      <p:sp>
        <p:nvSpPr>
          <p:cNvPr id="260" name="Google Shape;260;p22"/>
          <p:cNvSpPr txBox="1"/>
          <p:nvPr>
            <p:ph type="title"/>
          </p:nvPr>
        </p:nvSpPr>
        <p:spPr>
          <a:xfrm flipH="1">
            <a:off x="713225" y="3247475"/>
            <a:ext cx="6294600" cy="565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Clr>
                <a:schemeClr val="accent1"/>
              </a:buClr>
              <a:buSzPts val="3200"/>
              <a:buNone/>
              <a:defRPr sz="3200">
                <a:solidFill>
                  <a:schemeClr val="accent1"/>
                </a:solidFill>
              </a:defRPr>
            </a:lvl2pPr>
            <a:lvl3pPr lvl="2" rtl="0">
              <a:spcBef>
                <a:spcPts val="0"/>
              </a:spcBef>
              <a:spcAft>
                <a:spcPts val="0"/>
              </a:spcAft>
              <a:buClr>
                <a:schemeClr val="accent1"/>
              </a:buClr>
              <a:buSzPts val="3200"/>
              <a:buNone/>
              <a:defRPr sz="3200">
                <a:solidFill>
                  <a:schemeClr val="accent1"/>
                </a:solidFill>
              </a:defRPr>
            </a:lvl3pPr>
            <a:lvl4pPr lvl="3" rtl="0">
              <a:spcBef>
                <a:spcPts val="0"/>
              </a:spcBef>
              <a:spcAft>
                <a:spcPts val="0"/>
              </a:spcAft>
              <a:buClr>
                <a:schemeClr val="accent1"/>
              </a:buClr>
              <a:buSzPts val="3200"/>
              <a:buNone/>
              <a:defRPr sz="3200">
                <a:solidFill>
                  <a:schemeClr val="accent1"/>
                </a:solidFill>
              </a:defRPr>
            </a:lvl4pPr>
            <a:lvl5pPr lvl="4" rtl="0">
              <a:spcBef>
                <a:spcPts val="0"/>
              </a:spcBef>
              <a:spcAft>
                <a:spcPts val="0"/>
              </a:spcAft>
              <a:buClr>
                <a:schemeClr val="accent1"/>
              </a:buClr>
              <a:buSzPts val="3200"/>
              <a:buNone/>
              <a:defRPr sz="3200">
                <a:solidFill>
                  <a:schemeClr val="accent1"/>
                </a:solidFill>
              </a:defRPr>
            </a:lvl5pPr>
            <a:lvl6pPr lvl="5" rtl="0">
              <a:spcBef>
                <a:spcPts val="0"/>
              </a:spcBef>
              <a:spcAft>
                <a:spcPts val="0"/>
              </a:spcAft>
              <a:buClr>
                <a:schemeClr val="accent1"/>
              </a:buClr>
              <a:buSzPts val="3200"/>
              <a:buNone/>
              <a:defRPr sz="3200">
                <a:solidFill>
                  <a:schemeClr val="accent1"/>
                </a:solidFill>
              </a:defRPr>
            </a:lvl6pPr>
            <a:lvl7pPr lvl="6" rtl="0">
              <a:spcBef>
                <a:spcPts val="0"/>
              </a:spcBef>
              <a:spcAft>
                <a:spcPts val="0"/>
              </a:spcAft>
              <a:buClr>
                <a:schemeClr val="accent1"/>
              </a:buClr>
              <a:buSzPts val="3200"/>
              <a:buNone/>
              <a:defRPr sz="3200">
                <a:solidFill>
                  <a:schemeClr val="accent1"/>
                </a:solidFill>
              </a:defRPr>
            </a:lvl7pPr>
            <a:lvl8pPr lvl="7" rtl="0">
              <a:spcBef>
                <a:spcPts val="0"/>
              </a:spcBef>
              <a:spcAft>
                <a:spcPts val="0"/>
              </a:spcAft>
              <a:buClr>
                <a:schemeClr val="accent1"/>
              </a:buClr>
              <a:buSzPts val="3200"/>
              <a:buNone/>
              <a:defRPr sz="3200">
                <a:solidFill>
                  <a:schemeClr val="accent1"/>
                </a:solidFill>
              </a:defRPr>
            </a:lvl8pPr>
            <a:lvl9pPr lvl="8" rtl="0">
              <a:spcBef>
                <a:spcPts val="0"/>
              </a:spcBef>
              <a:spcAft>
                <a:spcPts val="0"/>
              </a:spcAft>
              <a:buClr>
                <a:schemeClr val="accent1"/>
              </a:buClr>
              <a:buSzPts val="3200"/>
              <a:buNone/>
              <a:defRPr sz="3200">
                <a:solidFill>
                  <a:schemeClr val="accent1"/>
                </a:solidFill>
              </a:defRPr>
            </a:lvl9pPr>
          </a:lstStyle>
          <a:p/>
        </p:txBody>
      </p:sp>
      <p:sp>
        <p:nvSpPr>
          <p:cNvPr id="261" name="Google Shape;261;p22"/>
          <p:cNvSpPr/>
          <p:nvPr/>
        </p:nvSpPr>
        <p:spPr>
          <a:xfrm>
            <a:off x="8626203" y="38364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62" name="Google Shape;262;p22"/>
          <p:cNvSpPr/>
          <p:nvPr/>
        </p:nvSpPr>
        <p:spPr>
          <a:xfrm rot="10800000" flipH="1">
            <a:off x="7660709" y="60370"/>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63" name="Google Shape;263;p22"/>
          <p:cNvSpPr/>
          <p:nvPr/>
        </p:nvSpPr>
        <p:spPr>
          <a:xfrm>
            <a:off x="8726174" y="3631713"/>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64" name="Google Shape;264;p22"/>
          <p:cNvSpPr/>
          <p:nvPr/>
        </p:nvSpPr>
        <p:spPr>
          <a:xfrm flipH="1">
            <a:off x="-554810" y="-524849"/>
            <a:ext cx="1389485" cy="124761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5" name="Google Shape;265;p22"/>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3">
  <p:cSld name="CUSTOM_18_1_1">
    <p:bg>
      <p:bgPr>
        <a:gradFill>
          <a:gsLst>
            <a:gs pos="0">
              <a:srgbClr val="E20030"/>
            </a:gs>
            <a:gs pos="100000">
              <a:srgbClr val="00216E"/>
            </a:gs>
          </a:gsLst>
          <a:lin ang="13500032" scaled="0"/>
        </a:gradFill>
        <a:effectLst/>
      </p:bgPr>
    </p:bg>
    <p:spTree>
      <p:nvGrpSpPr>
        <p:cNvPr id="266" name="Shape 266"/>
        <p:cNvGrpSpPr/>
        <p:nvPr/>
      </p:nvGrpSpPr>
      <p:grpSpPr>
        <a:xfrm>
          <a:off x="0" y="0"/>
          <a:ext cx="0" cy="0"/>
          <a:chOff x="0" y="0"/>
          <a:chExt cx="0" cy="0"/>
        </a:xfrm>
      </p:grpSpPr>
      <p:sp>
        <p:nvSpPr>
          <p:cNvPr id="267" name="Google Shape;267;p23"/>
          <p:cNvSpPr/>
          <p:nvPr/>
        </p:nvSpPr>
        <p:spPr>
          <a:xfrm flipH="1">
            <a:off x="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23"/>
          <p:cNvSpPr/>
          <p:nvPr/>
        </p:nvSpPr>
        <p:spPr>
          <a:xfrm flipH="1">
            <a:off x="5178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3"/>
          <p:cNvSpPr/>
          <p:nvPr/>
        </p:nvSpPr>
        <p:spPr>
          <a:xfrm>
            <a:off x="10356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23"/>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71" name="Google Shape;271;p23"/>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272" name="Google Shape;272;p23"/>
          <p:cNvSpPr txBox="1"/>
          <p:nvPr>
            <p:ph type="subTitle" idx="1"/>
          </p:nvPr>
        </p:nvSpPr>
        <p:spPr>
          <a:xfrm flipH="1">
            <a:off x="2177811" y="3899750"/>
            <a:ext cx="6294600" cy="565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000"/>
              <a:buNone/>
              <a:defRPr sz="1400"/>
            </a:lvl1pPr>
            <a:lvl2pPr lvl="1" algn="r" rtl="0">
              <a:lnSpc>
                <a:spcPct val="100000"/>
              </a:lnSpc>
              <a:spcBef>
                <a:spcPts val="0"/>
              </a:spcBef>
              <a:spcAft>
                <a:spcPts val="0"/>
              </a:spcAft>
              <a:buSzPts val="2000"/>
              <a:buNone/>
              <a:defRPr sz="2000"/>
            </a:lvl2pPr>
            <a:lvl3pPr lvl="2" algn="r" rtl="0">
              <a:lnSpc>
                <a:spcPct val="100000"/>
              </a:lnSpc>
              <a:spcBef>
                <a:spcPts val="0"/>
              </a:spcBef>
              <a:spcAft>
                <a:spcPts val="0"/>
              </a:spcAft>
              <a:buSzPts val="2000"/>
              <a:buNone/>
              <a:defRPr sz="2000"/>
            </a:lvl3pPr>
            <a:lvl4pPr lvl="3" algn="r" rtl="0">
              <a:lnSpc>
                <a:spcPct val="100000"/>
              </a:lnSpc>
              <a:spcBef>
                <a:spcPts val="0"/>
              </a:spcBef>
              <a:spcAft>
                <a:spcPts val="0"/>
              </a:spcAft>
              <a:buSzPts val="2000"/>
              <a:buNone/>
              <a:defRPr sz="2000"/>
            </a:lvl4pPr>
            <a:lvl5pPr lvl="4" algn="r" rtl="0">
              <a:lnSpc>
                <a:spcPct val="100000"/>
              </a:lnSpc>
              <a:spcBef>
                <a:spcPts val="0"/>
              </a:spcBef>
              <a:spcAft>
                <a:spcPts val="0"/>
              </a:spcAft>
              <a:buSzPts val="2000"/>
              <a:buNone/>
              <a:defRPr sz="2000"/>
            </a:lvl5pPr>
            <a:lvl6pPr lvl="5" algn="r" rtl="0">
              <a:lnSpc>
                <a:spcPct val="100000"/>
              </a:lnSpc>
              <a:spcBef>
                <a:spcPts val="0"/>
              </a:spcBef>
              <a:spcAft>
                <a:spcPts val="0"/>
              </a:spcAft>
              <a:buSzPts val="2000"/>
              <a:buNone/>
              <a:defRPr sz="2000"/>
            </a:lvl6pPr>
            <a:lvl7pPr lvl="6" algn="r" rtl="0">
              <a:lnSpc>
                <a:spcPct val="100000"/>
              </a:lnSpc>
              <a:spcBef>
                <a:spcPts val="0"/>
              </a:spcBef>
              <a:spcAft>
                <a:spcPts val="0"/>
              </a:spcAft>
              <a:buSzPts val="2000"/>
              <a:buNone/>
              <a:defRPr sz="2000"/>
            </a:lvl7pPr>
            <a:lvl8pPr lvl="7" algn="r" rtl="0">
              <a:lnSpc>
                <a:spcPct val="100000"/>
              </a:lnSpc>
              <a:spcBef>
                <a:spcPts val="0"/>
              </a:spcBef>
              <a:spcAft>
                <a:spcPts val="0"/>
              </a:spcAft>
              <a:buSzPts val="2000"/>
              <a:buNone/>
              <a:defRPr sz="2000"/>
            </a:lvl8pPr>
            <a:lvl9pPr lvl="8" algn="r" rtl="0">
              <a:lnSpc>
                <a:spcPct val="100000"/>
              </a:lnSpc>
              <a:spcBef>
                <a:spcPts val="0"/>
              </a:spcBef>
              <a:spcAft>
                <a:spcPts val="0"/>
              </a:spcAft>
              <a:buSzPts val="2000"/>
              <a:buNone/>
              <a:defRPr sz="2000"/>
            </a:lvl9pPr>
          </a:lstStyle>
          <a:p/>
        </p:txBody>
      </p:sp>
      <p:sp>
        <p:nvSpPr>
          <p:cNvPr id="273" name="Google Shape;273;p23"/>
          <p:cNvSpPr txBox="1"/>
          <p:nvPr>
            <p:ph type="title"/>
          </p:nvPr>
        </p:nvSpPr>
        <p:spPr>
          <a:xfrm flipH="1">
            <a:off x="2177850" y="3247475"/>
            <a:ext cx="6294600" cy="565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algn="r" rtl="0">
              <a:spcBef>
                <a:spcPts val="0"/>
              </a:spcBef>
              <a:spcAft>
                <a:spcPts val="0"/>
              </a:spcAft>
              <a:buClr>
                <a:schemeClr val="accent1"/>
              </a:buClr>
              <a:buSzPts val="3200"/>
              <a:buNone/>
              <a:defRPr sz="3200">
                <a:solidFill>
                  <a:schemeClr val="accent1"/>
                </a:solidFill>
              </a:defRPr>
            </a:lvl2pPr>
            <a:lvl3pPr lvl="2" algn="r" rtl="0">
              <a:spcBef>
                <a:spcPts val="0"/>
              </a:spcBef>
              <a:spcAft>
                <a:spcPts val="0"/>
              </a:spcAft>
              <a:buClr>
                <a:schemeClr val="accent1"/>
              </a:buClr>
              <a:buSzPts val="3200"/>
              <a:buNone/>
              <a:defRPr sz="3200">
                <a:solidFill>
                  <a:schemeClr val="accent1"/>
                </a:solidFill>
              </a:defRPr>
            </a:lvl3pPr>
            <a:lvl4pPr lvl="3" algn="r" rtl="0">
              <a:spcBef>
                <a:spcPts val="0"/>
              </a:spcBef>
              <a:spcAft>
                <a:spcPts val="0"/>
              </a:spcAft>
              <a:buClr>
                <a:schemeClr val="accent1"/>
              </a:buClr>
              <a:buSzPts val="3200"/>
              <a:buNone/>
              <a:defRPr sz="3200">
                <a:solidFill>
                  <a:schemeClr val="accent1"/>
                </a:solidFill>
              </a:defRPr>
            </a:lvl4pPr>
            <a:lvl5pPr lvl="4" algn="r" rtl="0">
              <a:spcBef>
                <a:spcPts val="0"/>
              </a:spcBef>
              <a:spcAft>
                <a:spcPts val="0"/>
              </a:spcAft>
              <a:buClr>
                <a:schemeClr val="accent1"/>
              </a:buClr>
              <a:buSzPts val="3200"/>
              <a:buNone/>
              <a:defRPr sz="3200">
                <a:solidFill>
                  <a:schemeClr val="accent1"/>
                </a:solidFill>
              </a:defRPr>
            </a:lvl5pPr>
            <a:lvl6pPr lvl="5" algn="r" rtl="0">
              <a:spcBef>
                <a:spcPts val="0"/>
              </a:spcBef>
              <a:spcAft>
                <a:spcPts val="0"/>
              </a:spcAft>
              <a:buClr>
                <a:schemeClr val="accent1"/>
              </a:buClr>
              <a:buSzPts val="3200"/>
              <a:buNone/>
              <a:defRPr sz="3200">
                <a:solidFill>
                  <a:schemeClr val="accent1"/>
                </a:solidFill>
              </a:defRPr>
            </a:lvl6pPr>
            <a:lvl7pPr lvl="6" algn="r" rtl="0">
              <a:spcBef>
                <a:spcPts val="0"/>
              </a:spcBef>
              <a:spcAft>
                <a:spcPts val="0"/>
              </a:spcAft>
              <a:buClr>
                <a:schemeClr val="accent1"/>
              </a:buClr>
              <a:buSzPts val="3200"/>
              <a:buNone/>
              <a:defRPr sz="3200">
                <a:solidFill>
                  <a:schemeClr val="accent1"/>
                </a:solidFill>
              </a:defRPr>
            </a:lvl7pPr>
            <a:lvl8pPr lvl="7" algn="r" rtl="0">
              <a:spcBef>
                <a:spcPts val="0"/>
              </a:spcBef>
              <a:spcAft>
                <a:spcPts val="0"/>
              </a:spcAft>
              <a:buClr>
                <a:schemeClr val="accent1"/>
              </a:buClr>
              <a:buSzPts val="3200"/>
              <a:buNone/>
              <a:defRPr sz="3200">
                <a:solidFill>
                  <a:schemeClr val="accent1"/>
                </a:solidFill>
              </a:defRPr>
            </a:lvl8pPr>
            <a:lvl9pPr lvl="8" algn="r" rtl="0">
              <a:spcBef>
                <a:spcPts val="0"/>
              </a:spcBef>
              <a:spcAft>
                <a:spcPts val="0"/>
              </a:spcAft>
              <a:buClr>
                <a:schemeClr val="accent1"/>
              </a:buClr>
              <a:buSzPts val="3200"/>
              <a:buNone/>
              <a:defRPr sz="3200">
                <a:solidFill>
                  <a:schemeClr val="accent1"/>
                </a:solidFill>
              </a:defRPr>
            </a:lvl9pPr>
          </a:lstStyle>
          <a:p/>
        </p:txBody>
      </p:sp>
      <p:sp>
        <p:nvSpPr>
          <p:cNvPr id="274" name="Google Shape;274;p23"/>
          <p:cNvSpPr/>
          <p:nvPr/>
        </p:nvSpPr>
        <p:spPr>
          <a:xfrm flipH="1">
            <a:off x="8036840" y="-253649"/>
            <a:ext cx="1389485" cy="124761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3"/>
          <p:cNvSpPr/>
          <p:nvPr/>
        </p:nvSpPr>
        <p:spPr>
          <a:xfrm>
            <a:off x="161078" y="349172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76" name="Google Shape;276;p23"/>
          <p:cNvSpPr/>
          <p:nvPr/>
        </p:nvSpPr>
        <p:spPr>
          <a:xfrm rot="10800000" flipH="1">
            <a:off x="-488605" y="-508814"/>
            <a:ext cx="1551574" cy="139243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277" name="Google Shape;277;p23"/>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CUSTOM_5">
    <p:bg>
      <p:bgPr>
        <a:gradFill>
          <a:gsLst>
            <a:gs pos="0">
              <a:srgbClr val="E20030"/>
            </a:gs>
            <a:gs pos="100000">
              <a:srgbClr val="00216E"/>
            </a:gs>
          </a:gsLst>
          <a:lin ang="5400700" scaled="0"/>
        </a:gradFill>
        <a:effectLst/>
      </p:bgPr>
    </p:bg>
    <p:spTree>
      <p:nvGrpSpPr>
        <p:cNvPr id="278" name="Shape 278"/>
        <p:cNvGrpSpPr/>
        <p:nvPr/>
      </p:nvGrpSpPr>
      <p:grpSpPr>
        <a:xfrm>
          <a:off x="0" y="0"/>
          <a:ext cx="0" cy="0"/>
          <a:chOff x="0" y="0"/>
          <a:chExt cx="0" cy="0"/>
        </a:xfrm>
      </p:grpSpPr>
      <p:sp>
        <p:nvSpPr>
          <p:cNvPr id="279" name="Google Shape;279;p24"/>
          <p:cNvSpPr/>
          <p:nvPr/>
        </p:nvSpPr>
        <p:spPr>
          <a:xfrm>
            <a:off x="335243" y="674700"/>
            <a:ext cx="2053042" cy="18425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80" name="Google Shape;280;p24"/>
          <p:cNvSpPr/>
          <p:nvPr/>
        </p:nvSpPr>
        <p:spPr>
          <a:xfrm flipH="1">
            <a:off x="1645745" y="-142018"/>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4"/>
          <p:cNvSpPr/>
          <p:nvPr/>
        </p:nvSpPr>
        <p:spPr>
          <a:xfrm flipH="1">
            <a:off x="2163549" y="-142018"/>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24"/>
          <p:cNvSpPr/>
          <p:nvPr/>
        </p:nvSpPr>
        <p:spPr>
          <a:xfrm>
            <a:off x="268135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4"/>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84" name="Google Shape;284;p24"/>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285" name="Google Shape;285;p24"/>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286" name="Google Shape;286;p24"/>
          <p:cNvSpPr txBox="1"/>
          <p:nvPr>
            <p:ph type="subTitle" idx="1"/>
          </p:nvPr>
        </p:nvSpPr>
        <p:spPr>
          <a:xfrm>
            <a:off x="3437850" y="3481325"/>
            <a:ext cx="2439300" cy="7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7" name="Google Shape;287;p24"/>
          <p:cNvSpPr txBox="1"/>
          <p:nvPr>
            <p:ph type="subTitle" idx="2"/>
          </p:nvPr>
        </p:nvSpPr>
        <p:spPr>
          <a:xfrm>
            <a:off x="5991425" y="3481325"/>
            <a:ext cx="2439300" cy="72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88" name="Google Shape;288;p24"/>
          <p:cNvSpPr txBox="1"/>
          <p:nvPr>
            <p:ph type="subTitle" idx="3"/>
          </p:nvPr>
        </p:nvSpPr>
        <p:spPr>
          <a:xfrm>
            <a:off x="3437850" y="3089575"/>
            <a:ext cx="2439300" cy="391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289" name="Google Shape;289;p24"/>
          <p:cNvSpPr txBox="1"/>
          <p:nvPr>
            <p:ph type="subTitle" idx="4"/>
          </p:nvPr>
        </p:nvSpPr>
        <p:spPr>
          <a:xfrm>
            <a:off x="5991350" y="3089575"/>
            <a:ext cx="2439300" cy="391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grpSp>
        <p:nvGrpSpPr>
          <p:cNvPr id="290" name="Google Shape;290;p24"/>
          <p:cNvGrpSpPr/>
          <p:nvPr/>
        </p:nvGrpSpPr>
        <p:grpSpPr>
          <a:xfrm>
            <a:off x="292881" y="158021"/>
            <a:ext cx="1714779" cy="4808830"/>
            <a:chOff x="5882006" y="160346"/>
            <a:chExt cx="1714779" cy="4808830"/>
          </a:xfrm>
        </p:grpSpPr>
        <p:sp>
          <p:nvSpPr>
            <p:cNvPr id="291" name="Google Shape;291;p24"/>
            <p:cNvSpPr/>
            <p:nvPr/>
          </p:nvSpPr>
          <p:spPr>
            <a:xfrm>
              <a:off x="5882008" y="160346"/>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292" name="Google Shape;292;p24"/>
            <p:cNvSpPr/>
            <p:nvPr/>
          </p:nvSpPr>
          <p:spPr>
            <a:xfrm>
              <a:off x="5882006" y="3430250"/>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grpSp>
      <p:pic>
        <p:nvPicPr>
          <p:cNvPr id="293" name="Google Shape;293;p24"/>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gradFill>
          <a:gsLst>
            <a:gs pos="0">
              <a:srgbClr val="E20030"/>
            </a:gs>
            <a:gs pos="100000">
              <a:srgbClr val="00216E"/>
            </a:gs>
          </a:gsLst>
          <a:lin ang="2698631" scaled="0"/>
        </a:gradFill>
        <a:effectLst/>
      </p:bgPr>
    </p:bg>
    <p:spTree>
      <p:nvGrpSpPr>
        <p:cNvPr id="294" name="Shape 294"/>
        <p:cNvGrpSpPr/>
        <p:nvPr/>
      </p:nvGrpSpPr>
      <p:grpSpPr>
        <a:xfrm>
          <a:off x="0" y="0"/>
          <a:ext cx="0" cy="0"/>
          <a:chOff x="0" y="0"/>
          <a:chExt cx="0" cy="0"/>
        </a:xfrm>
      </p:grpSpPr>
      <p:grpSp>
        <p:nvGrpSpPr>
          <p:cNvPr id="295" name="Google Shape;295;p25"/>
          <p:cNvGrpSpPr/>
          <p:nvPr/>
        </p:nvGrpSpPr>
        <p:grpSpPr>
          <a:xfrm flipH="1">
            <a:off x="1917968" y="-142050"/>
            <a:ext cx="6564681" cy="5427560"/>
            <a:chOff x="557725" y="-142050"/>
            <a:chExt cx="6564681" cy="5427560"/>
          </a:xfrm>
        </p:grpSpPr>
        <p:sp>
          <p:nvSpPr>
            <p:cNvPr id="296" name="Google Shape;296;p25"/>
            <p:cNvSpPr/>
            <p:nvPr/>
          </p:nvSpPr>
          <p:spPr>
            <a:xfrm flipH="1">
              <a:off x="55772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25"/>
            <p:cNvSpPr/>
            <p:nvPr/>
          </p:nvSpPr>
          <p:spPr>
            <a:xfrm flipH="1">
              <a:off x="107552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8" name="Google Shape;298;p25"/>
          <p:cNvSpPr/>
          <p:nvPr/>
        </p:nvSpPr>
        <p:spPr>
          <a:xfrm flipH="1">
            <a:off x="-241312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25"/>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00" name="Google Shape;300;p25"/>
          <p:cNvSpPr txBox="1"/>
          <p:nvPr>
            <p:ph type="subTitle" idx="1"/>
          </p:nvPr>
        </p:nvSpPr>
        <p:spPr>
          <a:xfrm>
            <a:off x="1947100" y="1689573"/>
            <a:ext cx="3875700" cy="53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01" name="Google Shape;301;p25"/>
          <p:cNvSpPr txBox="1"/>
          <p:nvPr>
            <p:ph type="subTitle" idx="2"/>
          </p:nvPr>
        </p:nvSpPr>
        <p:spPr>
          <a:xfrm>
            <a:off x="1947100" y="2788995"/>
            <a:ext cx="3875700" cy="53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02" name="Google Shape;302;p25"/>
          <p:cNvSpPr txBox="1"/>
          <p:nvPr>
            <p:ph type="subTitle" idx="3"/>
          </p:nvPr>
        </p:nvSpPr>
        <p:spPr>
          <a:xfrm>
            <a:off x="1947100" y="1310141"/>
            <a:ext cx="3512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panose="00000800000000000000" charset="-120"/>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2pPr>
            <a:lvl3pPr lvl="2"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3pPr>
            <a:lvl4pPr lvl="3"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4pPr>
            <a:lvl5pPr lvl="4"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5pPr>
            <a:lvl6pPr lvl="5"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6pPr>
            <a:lvl7pPr lvl="6"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7pPr>
            <a:lvl8pPr lvl="7"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8pPr>
            <a:lvl9pPr lvl="8"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9pPr>
          </a:lstStyle>
          <a:p/>
        </p:txBody>
      </p:sp>
      <p:sp>
        <p:nvSpPr>
          <p:cNvPr id="303" name="Google Shape;303;p25"/>
          <p:cNvSpPr txBox="1"/>
          <p:nvPr>
            <p:ph type="subTitle" idx="4"/>
          </p:nvPr>
        </p:nvSpPr>
        <p:spPr>
          <a:xfrm>
            <a:off x="1947100" y="2409591"/>
            <a:ext cx="3512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panose="00000800000000000000" charset="-120"/>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2pPr>
            <a:lvl3pPr lvl="2"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3pPr>
            <a:lvl4pPr lvl="3"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4pPr>
            <a:lvl5pPr lvl="4"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5pPr>
            <a:lvl6pPr lvl="5"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6pPr>
            <a:lvl7pPr lvl="6"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7pPr>
            <a:lvl8pPr lvl="7"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8pPr>
            <a:lvl9pPr lvl="8"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9pPr>
          </a:lstStyle>
          <a:p/>
        </p:txBody>
      </p:sp>
      <p:sp>
        <p:nvSpPr>
          <p:cNvPr id="304" name="Google Shape;304;p25"/>
          <p:cNvSpPr txBox="1"/>
          <p:nvPr>
            <p:ph type="subTitle" idx="5"/>
          </p:nvPr>
        </p:nvSpPr>
        <p:spPr>
          <a:xfrm>
            <a:off x="1947100" y="3888432"/>
            <a:ext cx="3875700" cy="538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05" name="Google Shape;305;p25"/>
          <p:cNvSpPr txBox="1"/>
          <p:nvPr>
            <p:ph type="subTitle" idx="6"/>
          </p:nvPr>
        </p:nvSpPr>
        <p:spPr>
          <a:xfrm flipH="1">
            <a:off x="1947100" y="3509054"/>
            <a:ext cx="3512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panose="00000800000000000000" charset="-120"/>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2pPr>
            <a:lvl3pPr lvl="2"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3pPr>
            <a:lvl4pPr lvl="3"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4pPr>
            <a:lvl5pPr lvl="4"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5pPr>
            <a:lvl6pPr lvl="5"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6pPr>
            <a:lvl7pPr lvl="6"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7pPr>
            <a:lvl8pPr lvl="7"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8pPr>
            <a:lvl9pPr lvl="8"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9pPr>
          </a:lstStyle>
          <a:p/>
        </p:txBody>
      </p:sp>
      <p:sp>
        <p:nvSpPr>
          <p:cNvPr id="306" name="Google Shape;306;p25"/>
          <p:cNvSpPr/>
          <p:nvPr/>
        </p:nvSpPr>
        <p:spPr>
          <a:xfrm>
            <a:off x="7874855" y="-50882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07" name="Google Shape;307;p25"/>
          <p:cNvSpPr/>
          <p:nvPr/>
        </p:nvSpPr>
        <p:spPr>
          <a:xfrm flipH="1">
            <a:off x="7215855" y="35780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08" name="Google Shape;308;p25"/>
          <p:cNvSpPr/>
          <p:nvPr/>
        </p:nvSpPr>
        <p:spPr>
          <a:xfrm>
            <a:off x="8085968" y="1792776"/>
            <a:ext cx="1444369" cy="129643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09" name="Google Shape;309;p25"/>
          <p:cNvSpPr/>
          <p:nvPr/>
        </p:nvSpPr>
        <p:spPr>
          <a:xfrm flipH="1">
            <a:off x="-311404" y="-38836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10" name="Google Shape;310;p25"/>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11" name="Google Shape;311;p25"/>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GB"/>
            </a:fld>
            <a:endParaRPr lang="en-GB"/>
          </a:p>
        </p:txBody>
      </p:sp>
      <p:pic>
        <p:nvPicPr>
          <p:cNvPr id="312" name="Google Shape;312;p25"/>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1">
  <p:cSld name="CUSTOM_3_1_1">
    <p:bg>
      <p:bgPr>
        <a:gradFill>
          <a:gsLst>
            <a:gs pos="0">
              <a:srgbClr val="E20030"/>
            </a:gs>
            <a:gs pos="100000">
              <a:srgbClr val="00216E"/>
            </a:gs>
          </a:gsLst>
          <a:lin ang="13500032" scaled="0"/>
        </a:gradFill>
        <a:effectLst/>
      </p:bgPr>
    </p:bg>
    <p:spTree>
      <p:nvGrpSpPr>
        <p:cNvPr id="313" name="Shape 313"/>
        <p:cNvGrpSpPr/>
        <p:nvPr/>
      </p:nvGrpSpPr>
      <p:grpSpPr>
        <a:xfrm>
          <a:off x="0" y="0"/>
          <a:ext cx="0" cy="0"/>
          <a:chOff x="0" y="0"/>
          <a:chExt cx="0" cy="0"/>
        </a:xfrm>
      </p:grpSpPr>
      <p:grpSp>
        <p:nvGrpSpPr>
          <p:cNvPr id="314" name="Google Shape;314;p26"/>
          <p:cNvGrpSpPr/>
          <p:nvPr/>
        </p:nvGrpSpPr>
        <p:grpSpPr>
          <a:xfrm>
            <a:off x="661350" y="-142030"/>
            <a:ext cx="6564681" cy="5427560"/>
            <a:chOff x="557725" y="-142050"/>
            <a:chExt cx="6564681" cy="5427560"/>
          </a:xfrm>
        </p:grpSpPr>
        <p:sp>
          <p:nvSpPr>
            <p:cNvPr id="315" name="Google Shape;315;p26"/>
            <p:cNvSpPr/>
            <p:nvPr/>
          </p:nvSpPr>
          <p:spPr>
            <a:xfrm flipH="1">
              <a:off x="55772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26"/>
            <p:cNvSpPr/>
            <p:nvPr/>
          </p:nvSpPr>
          <p:spPr>
            <a:xfrm flipH="1">
              <a:off x="107552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17" name="Google Shape;317;p26"/>
          <p:cNvSpPr/>
          <p:nvPr/>
        </p:nvSpPr>
        <p:spPr>
          <a:xfrm>
            <a:off x="1696945" y="-141968"/>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26"/>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19" name="Google Shape;319;p26"/>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320" name="Google Shape;320;p26"/>
          <p:cNvSpPr txBox="1"/>
          <p:nvPr>
            <p:ph type="title"/>
          </p:nvPr>
        </p:nvSpPr>
        <p:spPr>
          <a:xfrm>
            <a:off x="3199125" y="539500"/>
            <a:ext cx="52314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21" name="Google Shape;321;p26"/>
          <p:cNvSpPr txBox="1"/>
          <p:nvPr>
            <p:ph type="body" idx="1"/>
          </p:nvPr>
        </p:nvSpPr>
        <p:spPr>
          <a:xfrm>
            <a:off x="3199113" y="3410375"/>
            <a:ext cx="5231400" cy="1196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B0000"/>
              </a:buClr>
              <a:buSzPts val="1400"/>
              <a:buFont typeface="Roboto Condensed"/>
              <a:buChar char="●"/>
              <a:defRPr/>
            </a:lvl1pPr>
            <a:lvl2pPr marL="914400" lvl="1" indent="-317500" rtl="0">
              <a:spcBef>
                <a:spcPts val="0"/>
              </a:spcBef>
              <a:spcAft>
                <a:spcPts val="0"/>
              </a:spcAft>
              <a:buClr>
                <a:srgbClr val="0B0000"/>
              </a:buClr>
              <a:buSzPts val="1400"/>
              <a:buFont typeface="Roboto Condensed"/>
              <a:buChar char="○"/>
              <a:defRPr sz="1200"/>
            </a:lvl2pPr>
            <a:lvl3pPr marL="1371600" lvl="2" indent="-317500" rtl="0">
              <a:spcBef>
                <a:spcPts val="0"/>
              </a:spcBef>
              <a:spcAft>
                <a:spcPts val="0"/>
              </a:spcAft>
              <a:buClr>
                <a:srgbClr val="0B0000"/>
              </a:buClr>
              <a:buSzPts val="1400"/>
              <a:buFont typeface="Roboto Condensed"/>
              <a:buChar char="■"/>
              <a:defRPr sz="1200"/>
            </a:lvl3pPr>
            <a:lvl4pPr marL="1828800" lvl="3" indent="-317500" rtl="0">
              <a:spcBef>
                <a:spcPts val="0"/>
              </a:spcBef>
              <a:spcAft>
                <a:spcPts val="0"/>
              </a:spcAft>
              <a:buClr>
                <a:srgbClr val="0B0000"/>
              </a:buClr>
              <a:buSzPts val="1400"/>
              <a:buFont typeface="Roboto Condensed"/>
              <a:buChar char="●"/>
              <a:defRPr sz="1200"/>
            </a:lvl4pPr>
            <a:lvl5pPr marL="2286000" lvl="4" indent="-317500" rtl="0">
              <a:spcBef>
                <a:spcPts val="0"/>
              </a:spcBef>
              <a:spcAft>
                <a:spcPts val="0"/>
              </a:spcAft>
              <a:buClr>
                <a:srgbClr val="0B0000"/>
              </a:buClr>
              <a:buSzPts val="1400"/>
              <a:buFont typeface="Roboto Condensed"/>
              <a:buChar char="○"/>
              <a:defRPr sz="1200"/>
            </a:lvl5pPr>
            <a:lvl6pPr marL="2743200" lvl="5" indent="-317500" rtl="0">
              <a:spcBef>
                <a:spcPts val="0"/>
              </a:spcBef>
              <a:spcAft>
                <a:spcPts val="0"/>
              </a:spcAft>
              <a:buClr>
                <a:srgbClr val="0B0000"/>
              </a:buClr>
              <a:buSzPts val="1400"/>
              <a:buFont typeface="Roboto Condensed"/>
              <a:buChar char="■"/>
              <a:defRPr sz="1200"/>
            </a:lvl6pPr>
            <a:lvl7pPr marL="3200400" lvl="6" indent="-317500" rtl="0">
              <a:spcBef>
                <a:spcPts val="0"/>
              </a:spcBef>
              <a:spcAft>
                <a:spcPts val="0"/>
              </a:spcAft>
              <a:buClr>
                <a:srgbClr val="0B0000"/>
              </a:buClr>
              <a:buSzPts val="1400"/>
              <a:buFont typeface="Roboto Condensed"/>
              <a:buChar char="●"/>
              <a:defRPr sz="1200"/>
            </a:lvl7pPr>
            <a:lvl8pPr marL="3657600" lvl="7" indent="-317500" rtl="0">
              <a:spcBef>
                <a:spcPts val="0"/>
              </a:spcBef>
              <a:spcAft>
                <a:spcPts val="0"/>
              </a:spcAft>
              <a:buClr>
                <a:srgbClr val="0B0000"/>
              </a:buClr>
              <a:buSzPts val="1400"/>
              <a:buFont typeface="Roboto Condensed"/>
              <a:buChar char="○"/>
              <a:defRPr sz="1200"/>
            </a:lvl8pPr>
            <a:lvl9pPr marL="4114800" lvl="8" indent="-317500" rtl="0">
              <a:spcBef>
                <a:spcPts val="0"/>
              </a:spcBef>
              <a:spcAft>
                <a:spcPts val="0"/>
              </a:spcAft>
              <a:buClr>
                <a:srgbClr val="0B0000"/>
              </a:buClr>
              <a:buSzPts val="1400"/>
              <a:buFont typeface="Roboto Condensed"/>
              <a:buChar char="■"/>
              <a:defRPr sz="1200"/>
            </a:lvl9pPr>
          </a:lstStyle>
          <a:p/>
        </p:txBody>
      </p:sp>
      <p:sp>
        <p:nvSpPr>
          <p:cNvPr id="322" name="Google Shape;322;p26"/>
          <p:cNvSpPr txBox="1"/>
          <p:nvPr>
            <p:ph type="body" idx="2"/>
          </p:nvPr>
        </p:nvSpPr>
        <p:spPr>
          <a:xfrm>
            <a:off x="3199278" y="2609675"/>
            <a:ext cx="5231400" cy="385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0B0000"/>
              </a:buClr>
              <a:buSzPts val="1400"/>
              <a:buFont typeface="Roboto Condensed"/>
              <a:buChar char="●"/>
              <a:defRPr>
                <a:solidFill>
                  <a:schemeClr val="hlink"/>
                </a:solidFill>
              </a:defRPr>
            </a:lvl1pPr>
            <a:lvl2pPr marL="914400" lvl="1" indent="-317500" rtl="0">
              <a:spcBef>
                <a:spcPts val="0"/>
              </a:spcBef>
              <a:spcAft>
                <a:spcPts val="0"/>
              </a:spcAft>
              <a:buClr>
                <a:srgbClr val="0B0000"/>
              </a:buClr>
              <a:buSzPts val="1400"/>
              <a:buFont typeface="Roboto Condensed"/>
              <a:buChar char="○"/>
              <a:defRPr sz="1200"/>
            </a:lvl2pPr>
            <a:lvl3pPr marL="1371600" lvl="2" indent="-317500" rtl="0">
              <a:spcBef>
                <a:spcPts val="0"/>
              </a:spcBef>
              <a:spcAft>
                <a:spcPts val="0"/>
              </a:spcAft>
              <a:buClr>
                <a:srgbClr val="0B0000"/>
              </a:buClr>
              <a:buSzPts val="1400"/>
              <a:buFont typeface="Roboto Condensed"/>
              <a:buChar char="■"/>
              <a:defRPr sz="1200"/>
            </a:lvl3pPr>
            <a:lvl4pPr marL="1828800" lvl="3" indent="-317500" rtl="0">
              <a:spcBef>
                <a:spcPts val="0"/>
              </a:spcBef>
              <a:spcAft>
                <a:spcPts val="0"/>
              </a:spcAft>
              <a:buClr>
                <a:srgbClr val="0B0000"/>
              </a:buClr>
              <a:buSzPts val="1400"/>
              <a:buFont typeface="Roboto Condensed"/>
              <a:buChar char="●"/>
              <a:defRPr sz="1200"/>
            </a:lvl4pPr>
            <a:lvl5pPr marL="2286000" lvl="4" indent="-317500" rtl="0">
              <a:spcBef>
                <a:spcPts val="0"/>
              </a:spcBef>
              <a:spcAft>
                <a:spcPts val="0"/>
              </a:spcAft>
              <a:buClr>
                <a:srgbClr val="0B0000"/>
              </a:buClr>
              <a:buSzPts val="1400"/>
              <a:buFont typeface="Roboto Condensed"/>
              <a:buChar char="○"/>
              <a:defRPr sz="1200"/>
            </a:lvl5pPr>
            <a:lvl6pPr marL="2743200" lvl="5" indent="-317500" rtl="0">
              <a:spcBef>
                <a:spcPts val="0"/>
              </a:spcBef>
              <a:spcAft>
                <a:spcPts val="0"/>
              </a:spcAft>
              <a:buClr>
                <a:srgbClr val="0B0000"/>
              </a:buClr>
              <a:buSzPts val="1400"/>
              <a:buFont typeface="Roboto Condensed"/>
              <a:buChar char="■"/>
              <a:defRPr sz="1200"/>
            </a:lvl6pPr>
            <a:lvl7pPr marL="3200400" lvl="6" indent="-317500" rtl="0">
              <a:spcBef>
                <a:spcPts val="0"/>
              </a:spcBef>
              <a:spcAft>
                <a:spcPts val="0"/>
              </a:spcAft>
              <a:buClr>
                <a:srgbClr val="0B0000"/>
              </a:buClr>
              <a:buSzPts val="1400"/>
              <a:buFont typeface="Roboto Condensed"/>
              <a:buChar char="●"/>
              <a:defRPr sz="1200"/>
            </a:lvl7pPr>
            <a:lvl8pPr marL="3657600" lvl="7" indent="-317500" rtl="0">
              <a:spcBef>
                <a:spcPts val="0"/>
              </a:spcBef>
              <a:spcAft>
                <a:spcPts val="0"/>
              </a:spcAft>
              <a:buClr>
                <a:srgbClr val="0B0000"/>
              </a:buClr>
              <a:buSzPts val="1400"/>
              <a:buFont typeface="Roboto Condensed"/>
              <a:buChar char="○"/>
              <a:defRPr sz="1200"/>
            </a:lvl8pPr>
            <a:lvl9pPr marL="4114800" lvl="8" indent="-317500" rtl="0">
              <a:spcBef>
                <a:spcPts val="0"/>
              </a:spcBef>
              <a:spcAft>
                <a:spcPts val="0"/>
              </a:spcAft>
              <a:buClr>
                <a:srgbClr val="0B0000"/>
              </a:buClr>
              <a:buSzPts val="1400"/>
              <a:buFont typeface="Roboto Condensed"/>
              <a:buChar char="■"/>
              <a:defRPr sz="1200"/>
            </a:lvl9pPr>
          </a:lstStyle>
          <a:p/>
        </p:txBody>
      </p:sp>
      <p:sp>
        <p:nvSpPr>
          <p:cNvPr id="323" name="Google Shape;323;p26"/>
          <p:cNvSpPr txBox="1"/>
          <p:nvPr>
            <p:ph type="body" idx="3"/>
          </p:nvPr>
        </p:nvSpPr>
        <p:spPr>
          <a:xfrm>
            <a:off x="3199243" y="1835133"/>
            <a:ext cx="5231400" cy="385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322347"/>
              </a:buClr>
              <a:buSzPts val="1400"/>
              <a:buFont typeface="Roboto Mono"/>
              <a:buChar char="●"/>
              <a:defRPr/>
            </a:lvl1pPr>
            <a:lvl2pPr marL="914400" lvl="1" indent="-317500" rtl="0">
              <a:spcBef>
                <a:spcPts val="0"/>
              </a:spcBef>
              <a:spcAft>
                <a:spcPts val="0"/>
              </a:spcAft>
              <a:buClr>
                <a:schemeClr val="accent2"/>
              </a:buClr>
              <a:buSzPts val="1400"/>
              <a:buFont typeface="Roboto Mono"/>
              <a:buChar char="○"/>
              <a:defRPr sz="1200"/>
            </a:lvl2pPr>
            <a:lvl3pPr marL="1371600" lvl="2" indent="-317500" rtl="0">
              <a:spcBef>
                <a:spcPts val="0"/>
              </a:spcBef>
              <a:spcAft>
                <a:spcPts val="0"/>
              </a:spcAft>
              <a:buClr>
                <a:schemeClr val="accent2"/>
              </a:buClr>
              <a:buSzPts val="1400"/>
              <a:buFont typeface="Roboto Mono"/>
              <a:buChar char="■"/>
              <a:defRPr sz="1200"/>
            </a:lvl3pPr>
            <a:lvl4pPr marL="1828800" lvl="3" indent="-317500" rtl="0">
              <a:spcBef>
                <a:spcPts val="0"/>
              </a:spcBef>
              <a:spcAft>
                <a:spcPts val="0"/>
              </a:spcAft>
              <a:buClr>
                <a:schemeClr val="accent2"/>
              </a:buClr>
              <a:buSzPts val="1400"/>
              <a:buFont typeface="Roboto Mono"/>
              <a:buChar char="●"/>
              <a:defRPr sz="1200"/>
            </a:lvl4pPr>
            <a:lvl5pPr marL="2286000" lvl="4" indent="-317500" rtl="0">
              <a:spcBef>
                <a:spcPts val="0"/>
              </a:spcBef>
              <a:spcAft>
                <a:spcPts val="0"/>
              </a:spcAft>
              <a:buClr>
                <a:schemeClr val="accent2"/>
              </a:buClr>
              <a:buSzPts val="1400"/>
              <a:buFont typeface="Roboto Mono"/>
              <a:buChar char="○"/>
              <a:defRPr sz="1200"/>
            </a:lvl5pPr>
            <a:lvl6pPr marL="2743200" lvl="5" indent="-317500" rtl="0">
              <a:spcBef>
                <a:spcPts val="0"/>
              </a:spcBef>
              <a:spcAft>
                <a:spcPts val="0"/>
              </a:spcAft>
              <a:buClr>
                <a:schemeClr val="accent2"/>
              </a:buClr>
              <a:buSzPts val="1400"/>
              <a:buFont typeface="Roboto Mono"/>
              <a:buChar char="■"/>
              <a:defRPr sz="1200"/>
            </a:lvl6pPr>
            <a:lvl7pPr marL="3200400" lvl="6" indent="-317500" rtl="0">
              <a:spcBef>
                <a:spcPts val="0"/>
              </a:spcBef>
              <a:spcAft>
                <a:spcPts val="0"/>
              </a:spcAft>
              <a:buClr>
                <a:schemeClr val="accent2"/>
              </a:buClr>
              <a:buSzPts val="1400"/>
              <a:buFont typeface="Roboto Mono"/>
              <a:buChar char="●"/>
              <a:defRPr sz="1200"/>
            </a:lvl7pPr>
            <a:lvl8pPr marL="3657600" lvl="7" indent="-317500" rtl="0">
              <a:spcBef>
                <a:spcPts val="0"/>
              </a:spcBef>
              <a:spcAft>
                <a:spcPts val="0"/>
              </a:spcAft>
              <a:buClr>
                <a:schemeClr val="accent2"/>
              </a:buClr>
              <a:buSzPts val="1400"/>
              <a:buFont typeface="Roboto Mono"/>
              <a:buChar char="○"/>
              <a:defRPr sz="1200"/>
            </a:lvl8pPr>
            <a:lvl9pPr marL="4114800" lvl="8" indent="-317500" rtl="0">
              <a:spcBef>
                <a:spcPts val="0"/>
              </a:spcBef>
              <a:spcAft>
                <a:spcPts val="0"/>
              </a:spcAft>
              <a:buClr>
                <a:schemeClr val="accent2"/>
              </a:buClr>
              <a:buSzPts val="1400"/>
              <a:buFont typeface="Roboto Mono"/>
              <a:buChar char="■"/>
              <a:defRPr sz="1200"/>
            </a:lvl9pPr>
          </a:lstStyle>
          <a:p/>
        </p:txBody>
      </p:sp>
      <p:sp>
        <p:nvSpPr>
          <p:cNvPr id="324" name="Google Shape;324;p26"/>
          <p:cNvSpPr/>
          <p:nvPr/>
        </p:nvSpPr>
        <p:spPr>
          <a:xfrm>
            <a:off x="-221032" y="-190050"/>
            <a:ext cx="2053042" cy="18425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25" name="Google Shape;325;p26"/>
          <p:cNvSpPr/>
          <p:nvPr/>
        </p:nvSpPr>
        <p:spPr>
          <a:xfrm>
            <a:off x="-260674" y="4065149"/>
            <a:ext cx="1443865" cy="129575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100000">
                <a:srgbClr val="E20030">
                  <a:alpha val="40784"/>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26" name="Google Shape;326;p26"/>
          <p:cNvSpPr/>
          <p:nvPr/>
        </p:nvSpPr>
        <p:spPr>
          <a:xfrm>
            <a:off x="807374" y="1162576"/>
            <a:ext cx="1024629" cy="919461"/>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27" name="Google Shape;327;p26"/>
          <p:cNvSpPr txBox="1"/>
          <p:nvPr>
            <p:ph type="subTitle" idx="4"/>
          </p:nvPr>
        </p:nvSpPr>
        <p:spPr>
          <a:xfrm>
            <a:off x="3199265" y="1464325"/>
            <a:ext cx="46104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panose="00000800000000000000" charset="-120"/>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2pPr>
            <a:lvl3pPr lvl="2"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3pPr>
            <a:lvl4pPr lvl="3"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4pPr>
            <a:lvl5pPr lvl="4"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5pPr>
            <a:lvl6pPr lvl="5"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6pPr>
            <a:lvl7pPr lvl="6"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7pPr>
            <a:lvl8pPr lvl="7"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8pPr>
            <a:lvl9pPr lvl="8"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9pPr>
          </a:lstStyle>
          <a:p/>
        </p:txBody>
      </p:sp>
      <p:sp>
        <p:nvSpPr>
          <p:cNvPr id="328" name="Google Shape;328;p26"/>
          <p:cNvSpPr txBox="1"/>
          <p:nvPr>
            <p:ph type="subTitle" idx="5"/>
          </p:nvPr>
        </p:nvSpPr>
        <p:spPr>
          <a:xfrm>
            <a:off x="3199265" y="2238873"/>
            <a:ext cx="46104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panose="00000800000000000000" charset="-120"/>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2pPr>
            <a:lvl3pPr lvl="2"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3pPr>
            <a:lvl4pPr lvl="3"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4pPr>
            <a:lvl5pPr lvl="4"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5pPr>
            <a:lvl6pPr lvl="5"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6pPr>
            <a:lvl7pPr lvl="6"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7pPr>
            <a:lvl8pPr lvl="7"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8pPr>
            <a:lvl9pPr lvl="8"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9pPr>
          </a:lstStyle>
          <a:p/>
        </p:txBody>
      </p:sp>
      <p:sp>
        <p:nvSpPr>
          <p:cNvPr id="329" name="Google Shape;329;p26"/>
          <p:cNvSpPr txBox="1"/>
          <p:nvPr>
            <p:ph type="subTitle" idx="6"/>
          </p:nvPr>
        </p:nvSpPr>
        <p:spPr>
          <a:xfrm>
            <a:off x="3199265" y="3039571"/>
            <a:ext cx="46104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SzPts val="2000"/>
              <a:buFont typeface="Reggae One" panose="00000800000000000000" charset="-120"/>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2pPr>
            <a:lvl3pPr lvl="2"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3pPr>
            <a:lvl4pPr lvl="3"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4pPr>
            <a:lvl5pPr lvl="4"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5pPr>
            <a:lvl6pPr lvl="5"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6pPr>
            <a:lvl7pPr lvl="6"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7pPr>
            <a:lvl8pPr lvl="7"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8pPr>
            <a:lvl9pPr lvl="8" algn="ctr" rtl="0">
              <a:lnSpc>
                <a:spcPct val="100000"/>
              </a:lnSpc>
              <a:spcBef>
                <a:spcPts val="0"/>
              </a:spcBef>
              <a:spcAft>
                <a:spcPts val="0"/>
              </a:spcAft>
              <a:buSzPts val="2000"/>
              <a:buFont typeface="Reggae One" panose="00000800000000000000" charset="-120"/>
              <a:buNone/>
              <a:defRPr sz="2000">
                <a:latin typeface="Reggae One" panose="00000800000000000000" charset="-120"/>
                <a:ea typeface="Reggae One" panose="00000800000000000000" charset="-120"/>
                <a:cs typeface="Reggae One" panose="00000800000000000000" charset="-120"/>
                <a:sym typeface="Reggae One" panose="00000800000000000000" charset="-120"/>
              </a:defRPr>
            </a:lvl9pPr>
          </a:lstStyle>
          <a:p/>
        </p:txBody>
      </p:sp>
      <p:sp>
        <p:nvSpPr>
          <p:cNvPr id="330" name="Google Shape;330;p26"/>
          <p:cNvSpPr/>
          <p:nvPr/>
        </p:nvSpPr>
        <p:spPr>
          <a:xfrm>
            <a:off x="1971049" y="2313751"/>
            <a:ext cx="1024629" cy="919461"/>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331" name="Google Shape;331;p26"/>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4">
    <p:bg>
      <p:bgPr>
        <a:gradFill>
          <a:gsLst>
            <a:gs pos="0">
              <a:schemeClr val="dk1"/>
            </a:gs>
            <a:gs pos="100000">
              <a:srgbClr val="E20030"/>
            </a:gs>
          </a:gsLst>
          <a:lin ang="5400700" scaled="0"/>
        </a:gradFill>
        <a:effectLst/>
      </p:bgPr>
    </p:bg>
    <p:spTree>
      <p:nvGrpSpPr>
        <p:cNvPr id="332" name="Shape 332"/>
        <p:cNvGrpSpPr/>
        <p:nvPr/>
      </p:nvGrpSpPr>
      <p:grpSpPr>
        <a:xfrm>
          <a:off x="0" y="0"/>
          <a:ext cx="0" cy="0"/>
          <a:chOff x="0" y="0"/>
          <a:chExt cx="0" cy="0"/>
        </a:xfrm>
      </p:grpSpPr>
      <p:grpSp>
        <p:nvGrpSpPr>
          <p:cNvPr id="333" name="Google Shape;333;p27"/>
          <p:cNvGrpSpPr/>
          <p:nvPr/>
        </p:nvGrpSpPr>
        <p:grpSpPr>
          <a:xfrm flipH="1">
            <a:off x="2579168" y="-142025"/>
            <a:ext cx="6564831" cy="5427560"/>
            <a:chOff x="641875" y="-142050"/>
            <a:chExt cx="6564831" cy="5427560"/>
          </a:xfrm>
        </p:grpSpPr>
        <p:sp>
          <p:nvSpPr>
            <p:cNvPr id="334" name="Google Shape;334;p27"/>
            <p:cNvSpPr/>
            <p:nvPr/>
          </p:nvSpPr>
          <p:spPr>
            <a:xfrm flipH="1">
              <a:off x="64187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27"/>
            <p:cNvSpPr/>
            <p:nvPr/>
          </p:nvSpPr>
          <p:spPr>
            <a:xfrm flipH="1">
              <a:off x="115982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36" name="Google Shape;336;p27"/>
          <p:cNvSpPr/>
          <p:nvPr/>
        </p:nvSpPr>
        <p:spPr>
          <a:xfrm flipH="1">
            <a:off x="-175177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27"/>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38" name="Google Shape;338;p27"/>
          <p:cNvSpPr/>
          <p:nvPr/>
        </p:nvSpPr>
        <p:spPr>
          <a:xfrm>
            <a:off x="7769128" y="89517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39" name="Google Shape;339;p27"/>
          <p:cNvSpPr/>
          <p:nvPr/>
        </p:nvSpPr>
        <p:spPr>
          <a:xfrm rot="10800000" flipH="1">
            <a:off x="8108409" y="3762470"/>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40" name="Google Shape;340;p27"/>
          <p:cNvSpPr/>
          <p:nvPr/>
        </p:nvSpPr>
        <p:spPr>
          <a:xfrm>
            <a:off x="8228562" y="2156088"/>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41" name="Google Shape;341;p27"/>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2" name="Google Shape;342;p27"/>
          <p:cNvSpPr/>
          <p:nvPr/>
        </p:nvSpPr>
        <p:spPr>
          <a:xfrm>
            <a:off x="-412372" y="44479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chemeClr val="dk1"/>
              </a:gs>
              <a:gs pos="100000">
                <a:srgbClr val="E2003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43" name="Google Shape;343;p27"/>
          <p:cNvSpPr/>
          <p:nvPr/>
        </p:nvSpPr>
        <p:spPr>
          <a:xfrm rot="10800000" flipH="1">
            <a:off x="-362966" y="3645032"/>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44" name="Google Shape;344;p27"/>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45" name="Google Shape;345;p27"/>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346" name="Google Shape;346;p27"/>
          <p:cNvSpPr txBox="1"/>
          <p:nvPr>
            <p:ph type="subTitle" idx="1"/>
          </p:nvPr>
        </p:nvSpPr>
        <p:spPr>
          <a:xfrm flipH="1">
            <a:off x="4854099" y="1976038"/>
            <a:ext cx="2049300" cy="51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7" name="Google Shape;347;p27"/>
          <p:cNvSpPr txBox="1"/>
          <p:nvPr>
            <p:ph type="subTitle" idx="2"/>
          </p:nvPr>
        </p:nvSpPr>
        <p:spPr>
          <a:xfrm flipH="1">
            <a:off x="1721900" y="1976039"/>
            <a:ext cx="2049300" cy="51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48" name="Google Shape;348;p27"/>
          <p:cNvSpPr txBox="1"/>
          <p:nvPr>
            <p:ph type="subTitle" idx="3"/>
          </p:nvPr>
        </p:nvSpPr>
        <p:spPr>
          <a:xfrm flipH="1">
            <a:off x="4854099" y="1590925"/>
            <a:ext cx="2049300" cy="3309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49" name="Google Shape;349;p27"/>
          <p:cNvSpPr txBox="1"/>
          <p:nvPr>
            <p:ph type="subTitle" idx="4"/>
          </p:nvPr>
        </p:nvSpPr>
        <p:spPr>
          <a:xfrm flipH="1">
            <a:off x="1721900" y="1590925"/>
            <a:ext cx="2049300" cy="3309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50" name="Google Shape;350;p27"/>
          <p:cNvSpPr txBox="1"/>
          <p:nvPr>
            <p:ph type="subTitle" idx="5"/>
          </p:nvPr>
        </p:nvSpPr>
        <p:spPr>
          <a:xfrm flipH="1">
            <a:off x="4854099" y="3424720"/>
            <a:ext cx="2049300" cy="51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1" name="Google Shape;351;p27"/>
          <p:cNvSpPr txBox="1"/>
          <p:nvPr>
            <p:ph type="subTitle" idx="6"/>
          </p:nvPr>
        </p:nvSpPr>
        <p:spPr>
          <a:xfrm>
            <a:off x="4854099" y="3039605"/>
            <a:ext cx="2049300" cy="3309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52" name="Google Shape;352;p27"/>
          <p:cNvSpPr txBox="1"/>
          <p:nvPr>
            <p:ph type="subTitle" idx="7"/>
          </p:nvPr>
        </p:nvSpPr>
        <p:spPr>
          <a:xfrm flipH="1">
            <a:off x="1721900" y="3424722"/>
            <a:ext cx="2049300" cy="51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53" name="Google Shape;353;p27"/>
          <p:cNvSpPr txBox="1"/>
          <p:nvPr>
            <p:ph type="subTitle" idx="8"/>
          </p:nvPr>
        </p:nvSpPr>
        <p:spPr>
          <a:xfrm flipH="1">
            <a:off x="1721900" y="3039607"/>
            <a:ext cx="2049300" cy="330900"/>
          </a:xfrm>
          <a:prstGeom prst="rect">
            <a:avLst/>
          </a:prstGeom>
        </p:spPr>
        <p:txBody>
          <a:bodyPr spcFirstLastPara="1" wrap="square" lIns="91425" tIns="0"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pic>
        <p:nvPicPr>
          <p:cNvPr id="354" name="Google Shape;354;p27"/>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five columns">
  <p:cSld name="CUSTOM_7">
    <p:bg>
      <p:bgPr>
        <a:gradFill>
          <a:gsLst>
            <a:gs pos="0">
              <a:schemeClr val="dk2"/>
            </a:gs>
            <a:gs pos="100000">
              <a:schemeClr val="accent2"/>
            </a:gs>
          </a:gsLst>
          <a:lin ang="10801400" scaled="0"/>
        </a:gradFill>
        <a:effectLst/>
      </p:bgPr>
    </p:bg>
    <p:spTree>
      <p:nvGrpSpPr>
        <p:cNvPr id="355" name="Shape 355"/>
        <p:cNvGrpSpPr/>
        <p:nvPr/>
      </p:nvGrpSpPr>
      <p:grpSpPr>
        <a:xfrm>
          <a:off x="0" y="0"/>
          <a:ext cx="0" cy="0"/>
          <a:chOff x="0" y="0"/>
          <a:chExt cx="0" cy="0"/>
        </a:xfrm>
      </p:grpSpPr>
      <p:sp>
        <p:nvSpPr>
          <p:cNvPr id="356" name="Google Shape;356;p28"/>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57" name="Google Shape;357;p28"/>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sz="1600"/>
          </a:p>
        </p:txBody>
      </p:sp>
      <p:sp>
        <p:nvSpPr>
          <p:cNvPr id="358" name="Google Shape;358;p28"/>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59" name="Google Shape;359;p28"/>
          <p:cNvSpPr txBox="1"/>
          <p:nvPr>
            <p:ph type="subTitle" idx="1"/>
          </p:nvPr>
        </p:nvSpPr>
        <p:spPr>
          <a:xfrm>
            <a:off x="5642148" y="2295529"/>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0" name="Google Shape;360;p28"/>
          <p:cNvSpPr txBox="1"/>
          <p:nvPr>
            <p:ph type="subTitle" idx="2"/>
          </p:nvPr>
        </p:nvSpPr>
        <p:spPr>
          <a:xfrm>
            <a:off x="5642138" y="1868029"/>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61" name="Google Shape;361;p28"/>
          <p:cNvSpPr txBox="1"/>
          <p:nvPr>
            <p:ph type="subTitle" idx="3"/>
          </p:nvPr>
        </p:nvSpPr>
        <p:spPr>
          <a:xfrm>
            <a:off x="5642148" y="3459044"/>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2" name="Google Shape;362;p28"/>
          <p:cNvSpPr txBox="1"/>
          <p:nvPr>
            <p:ph type="subTitle" idx="4"/>
          </p:nvPr>
        </p:nvSpPr>
        <p:spPr>
          <a:xfrm>
            <a:off x="5642138" y="3030042"/>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63" name="Google Shape;363;p28"/>
          <p:cNvSpPr txBox="1"/>
          <p:nvPr>
            <p:ph type="subTitle" idx="5"/>
          </p:nvPr>
        </p:nvSpPr>
        <p:spPr>
          <a:xfrm>
            <a:off x="1882723" y="1791083"/>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4" name="Google Shape;364;p28"/>
          <p:cNvSpPr txBox="1"/>
          <p:nvPr>
            <p:ph type="subTitle" idx="6"/>
          </p:nvPr>
        </p:nvSpPr>
        <p:spPr>
          <a:xfrm>
            <a:off x="1882713" y="1362076"/>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65" name="Google Shape;365;p28"/>
          <p:cNvSpPr txBox="1"/>
          <p:nvPr>
            <p:ph type="subTitle" idx="7"/>
          </p:nvPr>
        </p:nvSpPr>
        <p:spPr>
          <a:xfrm>
            <a:off x="1882723" y="2876933"/>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6" name="Google Shape;366;p28"/>
          <p:cNvSpPr txBox="1"/>
          <p:nvPr>
            <p:ph type="subTitle" idx="8"/>
          </p:nvPr>
        </p:nvSpPr>
        <p:spPr>
          <a:xfrm>
            <a:off x="1882713" y="2449433"/>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67" name="Google Shape;367;p28"/>
          <p:cNvSpPr txBox="1"/>
          <p:nvPr>
            <p:ph type="subTitle" idx="9"/>
          </p:nvPr>
        </p:nvSpPr>
        <p:spPr>
          <a:xfrm>
            <a:off x="1882723" y="3964270"/>
            <a:ext cx="23613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68" name="Google Shape;368;p28"/>
          <p:cNvSpPr txBox="1"/>
          <p:nvPr>
            <p:ph type="subTitle" idx="13"/>
          </p:nvPr>
        </p:nvSpPr>
        <p:spPr>
          <a:xfrm>
            <a:off x="1882713" y="3536770"/>
            <a:ext cx="1822200" cy="427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69" name="Google Shape;369;p28"/>
          <p:cNvSpPr/>
          <p:nvPr/>
        </p:nvSpPr>
        <p:spPr>
          <a:xfrm rot="10800000">
            <a:off x="7335644" y="-1025561"/>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70" name="Google Shape;370;p28"/>
          <p:cNvSpPr/>
          <p:nvPr/>
        </p:nvSpPr>
        <p:spPr>
          <a:xfrm rot="10800000">
            <a:off x="8671106" y="989157"/>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71" name="Google Shape;371;p28"/>
          <p:cNvSpPr/>
          <p:nvPr/>
        </p:nvSpPr>
        <p:spPr>
          <a:xfrm rot="10800000" flipH="1">
            <a:off x="-706715" y="4399486"/>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72" name="Google Shape;372;p28"/>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six columns">
  <p:cSld name="CUSTOM_6">
    <p:bg>
      <p:bgPr>
        <a:gradFill>
          <a:gsLst>
            <a:gs pos="0">
              <a:schemeClr val="accent2"/>
            </a:gs>
            <a:gs pos="100000">
              <a:schemeClr val="dk2"/>
            </a:gs>
          </a:gsLst>
          <a:lin ang="10801400" scaled="0"/>
        </a:gradFill>
        <a:effectLst/>
      </p:bgPr>
    </p:bg>
    <p:spTree>
      <p:nvGrpSpPr>
        <p:cNvPr id="373" name="Shape 373"/>
        <p:cNvGrpSpPr/>
        <p:nvPr/>
      </p:nvGrpSpPr>
      <p:grpSpPr>
        <a:xfrm>
          <a:off x="0" y="0"/>
          <a:ext cx="0" cy="0"/>
          <a:chOff x="0" y="0"/>
          <a:chExt cx="0" cy="0"/>
        </a:xfrm>
      </p:grpSpPr>
      <p:sp>
        <p:nvSpPr>
          <p:cNvPr id="374" name="Google Shape;374;p29"/>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75" name="Google Shape;375;p29"/>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376" name="Google Shape;376;p29"/>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p:txBody>
      </p:sp>
      <p:sp>
        <p:nvSpPr>
          <p:cNvPr id="377" name="Google Shape;377;p29"/>
          <p:cNvSpPr txBox="1"/>
          <p:nvPr>
            <p:ph type="subTitle" idx="1"/>
          </p:nvPr>
        </p:nvSpPr>
        <p:spPr>
          <a:xfrm>
            <a:off x="935375" y="2312040"/>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8" name="Google Shape;378;p29"/>
          <p:cNvSpPr txBox="1"/>
          <p:nvPr>
            <p:ph type="subTitle" idx="2"/>
          </p:nvPr>
        </p:nvSpPr>
        <p:spPr>
          <a:xfrm>
            <a:off x="3488875" y="2312040"/>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9" name="Google Shape;379;p29"/>
          <p:cNvSpPr txBox="1"/>
          <p:nvPr>
            <p:ph type="subTitle" idx="3"/>
          </p:nvPr>
        </p:nvSpPr>
        <p:spPr>
          <a:xfrm>
            <a:off x="935375" y="1958399"/>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80" name="Google Shape;380;p29"/>
          <p:cNvSpPr txBox="1"/>
          <p:nvPr>
            <p:ph type="subTitle" idx="4"/>
          </p:nvPr>
        </p:nvSpPr>
        <p:spPr>
          <a:xfrm>
            <a:off x="3488875" y="1958399"/>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81" name="Google Shape;381;p29"/>
          <p:cNvSpPr txBox="1"/>
          <p:nvPr>
            <p:ph type="subTitle" idx="5"/>
          </p:nvPr>
        </p:nvSpPr>
        <p:spPr>
          <a:xfrm>
            <a:off x="935375" y="4068913"/>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82" name="Google Shape;382;p29"/>
          <p:cNvSpPr txBox="1"/>
          <p:nvPr>
            <p:ph type="subTitle" idx="6"/>
          </p:nvPr>
        </p:nvSpPr>
        <p:spPr>
          <a:xfrm>
            <a:off x="3488875" y="4068913"/>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83" name="Google Shape;383;p29"/>
          <p:cNvSpPr txBox="1"/>
          <p:nvPr>
            <p:ph type="subTitle" idx="7"/>
          </p:nvPr>
        </p:nvSpPr>
        <p:spPr>
          <a:xfrm>
            <a:off x="935375" y="3715274"/>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84" name="Google Shape;384;p29"/>
          <p:cNvSpPr txBox="1"/>
          <p:nvPr>
            <p:ph type="subTitle" idx="8"/>
          </p:nvPr>
        </p:nvSpPr>
        <p:spPr>
          <a:xfrm>
            <a:off x="3488875" y="3715274"/>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85" name="Google Shape;385;p29"/>
          <p:cNvSpPr txBox="1"/>
          <p:nvPr>
            <p:ph type="subTitle" idx="9"/>
          </p:nvPr>
        </p:nvSpPr>
        <p:spPr>
          <a:xfrm>
            <a:off x="6046525" y="2312040"/>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86" name="Google Shape;386;p29"/>
          <p:cNvSpPr txBox="1"/>
          <p:nvPr>
            <p:ph type="subTitle" idx="13"/>
          </p:nvPr>
        </p:nvSpPr>
        <p:spPr>
          <a:xfrm>
            <a:off x="6046525" y="1958399"/>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87" name="Google Shape;387;p29"/>
          <p:cNvSpPr txBox="1"/>
          <p:nvPr>
            <p:ph type="subTitle" idx="14"/>
          </p:nvPr>
        </p:nvSpPr>
        <p:spPr>
          <a:xfrm>
            <a:off x="6046525" y="4068913"/>
            <a:ext cx="2162100" cy="5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88" name="Google Shape;388;p29"/>
          <p:cNvSpPr txBox="1"/>
          <p:nvPr>
            <p:ph type="subTitle" idx="15"/>
          </p:nvPr>
        </p:nvSpPr>
        <p:spPr>
          <a:xfrm>
            <a:off x="6046525" y="3715274"/>
            <a:ext cx="2162100" cy="3378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algn="ct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389" name="Google Shape;389;p29"/>
          <p:cNvSpPr/>
          <p:nvPr/>
        </p:nvSpPr>
        <p:spPr>
          <a:xfrm flipH="1">
            <a:off x="-255755" y="440350"/>
            <a:ext cx="710329" cy="637351"/>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90" name="Google Shape;390;p29"/>
          <p:cNvSpPr/>
          <p:nvPr/>
        </p:nvSpPr>
        <p:spPr>
          <a:xfrm flipH="1">
            <a:off x="-255738" y="-704705"/>
            <a:ext cx="1191113" cy="106889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gs>
              <a:gs pos="100000">
                <a:srgbClr val="E20030"/>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391" name="Google Shape;391;p29"/>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
  <p:cSld name="CUSTOM_1">
    <p:bg>
      <p:bgPr>
        <a:gradFill>
          <a:gsLst>
            <a:gs pos="0">
              <a:schemeClr val="dk2"/>
            </a:gs>
            <a:gs pos="100000">
              <a:schemeClr val="accent2"/>
            </a:gs>
          </a:gsLst>
          <a:lin ang="0" scaled="0"/>
        </a:gradFill>
        <a:effectLst/>
      </p:bgPr>
    </p:bg>
    <p:spTree>
      <p:nvGrpSpPr>
        <p:cNvPr id="392" name="Shape 392"/>
        <p:cNvGrpSpPr/>
        <p:nvPr/>
      </p:nvGrpSpPr>
      <p:grpSpPr>
        <a:xfrm>
          <a:off x="0" y="0"/>
          <a:ext cx="0" cy="0"/>
          <a:chOff x="0" y="0"/>
          <a:chExt cx="0" cy="0"/>
        </a:xfrm>
      </p:grpSpPr>
      <p:sp>
        <p:nvSpPr>
          <p:cNvPr id="393" name="Google Shape;393;p30"/>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94" name="Google Shape;394;p30"/>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5" name="Google Shape;395;p30"/>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lang="en-GB"/>
          </a:p>
        </p:txBody>
      </p:sp>
      <p:sp>
        <p:nvSpPr>
          <p:cNvPr id="396" name="Google Shape;396;p30"/>
          <p:cNvSpPr/>
          <p:nvPr/>
        </p:nvSpPr>
        <p:spPr>
          <a:xfrm>
            <a:off x="-250313" y="-616254"/>
            <a:ext cx="908595" cy="81553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97" name="Google Shape;397;p30"/>
          <p:cNvSpPr/>
          <p:nvPr/>
        </p:nvSpPr>
        <p:spPr>
          <a:xfrm flipH="1">
            <a:off x="105460" y="243841"/>
            <a:ext cx="543089" cy="48746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98" name="Google Shape;398;p30"/>
          <p:cNvSpPr/>
          <p:nvPr/>
        </p:nvSpPr>
        <p:spPr>
          <a:xfrm flipH="1">
            <a:off x="-459659" y="4433376"/>
            <a:ext cx="1327285" cy="119198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99" name="Google Shape;399;p30"/>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bg>
      <p:bgPr>
        <a:gradFill>
          <a:gsLst>
            <a:gs pos="0">
              <a:schemeClr val="dk2"/>
            </a:gs>
            <a:gs pos="100000">
              <a:schemeClr val="accent2"/>
            </a:gs>
          </a:gsLst>
          <a:lin ang="10800025" scaled="0"/>
        </a:gradFill>
        <a:effectLst/>
      </p:bgPr>
    </p:bg>
    <p:spTree>
      <p:nvGrpSpPr>
        <p:cNvPr id="35" name="Shape 35"/>
        <p:cNvGrpSpPr/>
        <p:nvPr/>
      </p:nvGrpSpPr>
      <p:grpSpPr>
        <a:xfrm>
          <a:off x="0" y="0"/>
          <a:ext cx="0" cy="0"/>
          <a:chOff x="0" y="0"/>
          <a:chExt cx="0" cy="0"/>
        </a:xfrm>
      </p:grpSpPr>
      <p:sp>
        <p:nvSpPr>
          <p:cNvPr id="36" name="Google Shape;36;p4"/>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37" name="Google Shape;37;p4"/>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75104E"/>
              </a:buClr>
              <a:buSzPts val="3000"/>
              <a:buFont typeface="Poppins" panose="00000500000000000000"/>
              <a:buNone/>
              <a:defRPr sz="3000" b="1">
                <a:solidFill>
                  <a:srgbClr val="75104E"/>
                </a:solidFill>
                <a:latin typeface="Poppins" panose="00000500000000000000"/>
                <a:ea typeface="Poppins" panose="00000500000000000000"/>
                <a:cs typeface="Poppins" panose="00000500000000000000"/>
                <a:sym typeface="Poppins" panose="00000500000000000000"/>
              </a:defRPr>
            </a:lvl1pPr>
            <a:lvl2pPr lvl="1" algn="ctr">
              <a:spcBef>
                <a:spcPts val="0"/>
              </a:spcBef>
              <a:spcAft>
                <a:spcPts val="0"/>
              </a:spcAft>
              <a:buClr>
                <a:srgbClr val="75104E"/>
              </a:buClr>
              <a:buSzPts val="2600"/>
              <a:buNone/>
              <a:defRPr sz="2600" b="1">
                <a:solidFill>
                  <a:srgbClr val="75104E"/>
                </a:solidFill>
              </a:defRPr>
            </a:lvl2pPr>
            <a:lvl3pPr lvl="2" algn="ctr">
              <a:spcBef>
                <a:spcPts val="0"/>
              </a:spcBef>
              <a:spcAft>
                <a:spcPts val="0"/>
              </a:spcAft>
              <a:buClr>
                <a:srgbClr val="75104E"/>
              </a:buClr>
              <a:buSzPts val="2600"/>
              <a:buNone/>
              <a:defRPr sz="2600" b="1">
                <a:solidFill>
                  <a:srgbClr val="75104E"/>
                </a:solidFill>
              </a:defRPr>
            </a:lvl3pPr>
            <a:lvl4pPr lvl="3" algn="ctr">
              <a:spcBef>
                <a:spcPts val="0"/>
              </a:spcBef>
              <a:spcAft>
                <a:spcPts val="0"/>
              </a:spcAft>
              <a:buClr>
                <a:srgbClr val="75104E"/>
              </a:buClr>
              <a:buSzPts val="2600"/>
              <a:buNone/>
              <a:defRPr sz="2600" b="1">
                <a:solidFill>
                  <a:srgbClr val="75104E"/>
                </a:solidFill>
              </a:defRPr>
            </a:lvl4pPr>
            <a:lvl5pPr lvl="4" algn="ctr">
              <a:spcBef>
                <a:spcPts val="0"/>
              </a:spcBef>
              <a:spcAft>
                <a:spcPts val="0"/>
              </a:spcAft>
              <a:buClr>
                <a:srgbClr val="75104E"/>
              </a:buClr>
              <a:buSzPts val="2600"/>
              <a:buNone/>
              <a:defRPr sz="2600" b="1">
                <a:solidFill>
                  <a:srgbClr val="75104E"/>
                </a:solidFill>
              </a:defRPr>
            </a:lvl5pPr>
            <a:lvl6pPr lvl="5" algn="ctr">
              <a:spcBef>
                <a:spcPts val="0"/>
              </a:spcBef>
              <a:spcAft>
                <a:spcPts val="0"/>
              </a:spcAft>
              <a:buClr>
                <a:srgbClr val="75104E"/>
              </a:buClr>
              <a:buSzPts val="2600"/>
              <a:buNone/>
              <a:defRPr sz="2600" b="1">
                <a:solidFill>
                  <a:srgbClr val="75104E"/>
                </a:solidFill>
              </a:defRPr>
            </a:lvl6pPr>
            <a:lvl7pPr lvl="6" algn="ctr">
              <a:spcBef>
                <a:spcPts val="0"/>
              </a:spcBef>
              <a:spcAft>
                <a:spcPts val="0"/>
              </a:spcAft>
              <a:buClr>
                <a:srgbClr val="75104E"/>
              </a:buClr>
              <a:buSzPts val="2600"/>
              <a:buNone/>
              <a:defRPr sz="2600" b="1">
                <a:solidFill>
                  <a:srgbClr val="75104E"/>
                </a:solidFill>
              </a:defRPr>
            </a:lvl7pPr>
            <a:lvl8pPr lvl="7" algn="ctr">
              <a:spcBef>
                <a:spcPts val="0"/>
              </a:spcBef>
              <a:spcAft>
                <a:spcPts val="0"/>
              </a:spcAft>
              <a:buClr>
                <a:srgbClr val="75104E"/>
              </a:buClr>
              <a:buSzPts val="2600"/>
              <a:buNone/>
              <a:defRPr sz="2600" b="1">
                <a:solidFill>
                  <a:srgbClr val="75104E"/>
                </a:solidFill>
              </a:defRPr>
            </a:lvl8pPr>
            <a:lvl9pPr lvl="8" algn="ctr">
              <a:spcBef>
                <a:spcPts val="0"/>
              </a:spcBef>
              <a:spcAft>
                <a:spcPts val="0"/>
              </a:spcAft>
              <a:buClr>
                <a:srgbClr val="75104E"/>
              </a:buClr>
              <a:buSzPts val="2600"/>
              <a:buNone/>
              <a:defRPr sz="2600" b="1">
                <a:solidFill>
                  <a:srgbClr val="75104E"/>
                </a:solidFill>
              </a:defRPr>
            </a:lvl9pPr>
          </a:lstStyle>
          <a:p/>
        </p:txBody>
      </p:sp>
      <p:sp>
        <p:nvSpPr>
          <p:cNvPr id="38" name="Google Shape;38;p4"/>
          <p:cNvSpPr txBox="1"/>
          <p:nvPr>
            <p:ph type="body" idx="1"/>
          </p:nvPr>
        </p:nvSpPr>
        <p:spPr>
          <a:xfrm>
            <a:off x="319500" y="1012525"/>
            <a:ext cx="8505000" cy="3716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B2073D"/>
              </a:buClr>
              <a:buSzPts val="1400"/>
              <a:buAutoNum type="arabicPeriod"/>
              <a:defRPr b="1">
                <a:solidFill>
                  <a:srgbClr val="B2073D"/>
                </a:solidFill>
              </a:defRPr>
            </a:lvl1pPr>
            <a:lvl2pPr marL="914400" lvl="1" indent="-304800" rtl="0">
              <a:spcBef>
                <a:spcPts val="0"/>
              </a:spcBef>
              <a:spcAft>
                <a:spcPts val="0"/>
              </a:spcAft>
              <a:buClr>
                <a:srgbClr val="B2073D"/>
              </a:buClr>
              <a:buSzPts val="1200"/>
              <a:buFont typeface="Roboto Condensed"/>
              <a:buAutoNum type="alphaLcPeriod"/>
              <a:defRPr b="1">
                <a:solidFill>
                  <a:srgbClr val="B2073D"/>
                </a:solidFill>
              </a:defRPr>
            </a:lvl2pPr>
            <a:lvl3pPr marL="1371600" lvl="2" indent="-304800" rtl="0">
              <a:spcBef>
                <a:spcPts val="0"/>
              </a:spcBef>
              <a:spcAft>
                <a:spcPts val="0"/>
              </a:spcAft>
              <a:buClr>
                <a:srgbClr val="B2073D"/>
              </a:buClr>
              <a:buSzPts val="1200"/>
              <a:buFont typeface="Roboto Condensed"/>
              <a:buAutoNum type="romanLcPeriod"/>
              <a:defRPr b="1">
                <a:solidFill>
                  <a:srgbClr val="B2073D"/>
                </a:solidFill>
              </a:defRPr>
            </a:lvl3pPr>
            <a:lvl4pPr marL="1828800" lvl="3" indent="-304800" rtl="0">
              <a:spcBef>
                <a:spcPts val="0"/>
              </a:spcBef>
              <a:spcAft>
                <a:spcPts val="0"/>
              </a:spcAft>
              <a:buClr>
                <a:srgbClr val="B2073D"/>
              </a:buClr>
              <a:buSzPts val="1200"/>
              <a:buFont typeface="Roboto Condensed"/>
              <a:buAutoNum type="arabicPeriod"/>
              <a:defRPr b="1">
                <a:solidFill>
                  <a:srgbClr val="B2073D"/>
                </a:solidFill>
              </a:defRPr>
            </a:lvl4pPr>
            <a:lvl5pPr marL="2286000" lvl="4" indent="-304800" rtl="0">
              <a:spcBef>
                <a:spcPts val="0"/>
              </a:spcBef>
              <a:spcAft>
                <a:spcPts val="0"/>
              </a:spcAft>
              <a:buClr>
                <a:srgbClr val="B2073D"/>
              </a:buClr>
              <a:buSzPts val="1200"/>
              <a:buFont typeface="Roboto Condensed"/>
              <a:buAutoNum type="alphaLcPeriod"/>
              <a:defRPr b="1">
                <a:solidFill>
                  <a:srgbClr val="B2073D"/>
                </a:solidFill>
              </a:defRPr>
            </a:lvl5pPr>
            <a:lvl6pPr marL="2743200" lvl="5" indent="-304800" rtl="0">
              <a:spcBef>
                <a:spcPts val="0"/>
              </a:spcBef>
              <a:spcAft>
                <a:spcPts val="0"/>
              </a:spcAft>
              <a:buClr>
                <a:srgbClr val="B2073D"/>
              </a:buClr>
              <a:buSzPts val="1200"/>
              <a:buFont typeface="Roboto Condensed"/>
              <a:buAutoNum type="romanLcPeriod"/>
              <a:defRPr b="1">
                <a:solidFill>
                  <a:srgbClr val="B2073D"/>
                </a:solidFill>
              </a:defRPr>
            </a:lvl6pPr>
            <a:lvl7pPr marL="3200400" lvl="6" indent="-304800" rtl="0">
              <a:spcBef>
                <a:spcPts val="0"/>
              </a:spcBef>
              <a:spcAft>
                <a:spcPts val="0"/>
              </a:spcAft>
              <a:buClr>
                <a:srgbClr val="B2073D"/>
              </a:buClr>
              <a:buSzPts val="1200"/>
              <a:buFont typeface="Roboto Condensed"/>
              <a:buAutoNum type="arabicPeriod"/>
              <a:defRPr b="1">
                <a:solidFill>
                  <a:srgbClr val="B2073D"/>
                </a:solidFill>
              </a:defRPr>
            </a:lvl7pPr>
            <a:lvl8pPr marL="3657600" lvl="7" indent="-304800" rtl="0">
              <a:spcBef>
                <a:spcPts val="0"/>
              </a:spcBef>
              <a:spcAft>
                <a:spcPts val="0"/>
              </a:spcAft>
              <a:buClr>
                <a:srgbClr val="B2073D"/>
              </a:buClr>
              <a:buSzPts val="1200"/>
              <a:buFont typeface="Roboto Condensed"/>
              <a:buAutoNum type="alphaLcPeriod"/>
              <a:defRPr b="1">
                <a:solidFill>
                  <a:srgbClr val="B2073D"/>
                </a:solidFill>
              </a:defRPr>
            </a:lvl8pPr>
            <a:lvl9pPr marL="4114800" lvl="8" indent="-304800" rtl="0">
              <a:spcBef>
                <a:spcPts val="0"/>
              </a:spcBef>
              <a:spcAft>
                <a:spcPts val="0"/>
              </a:spcAft>
              <a:buClr>
                <a:srgbClr val="B2073D"/>
              </a:buClr>
              <a:buSzPts val="1200"/>
              <a:buFont typeface="Roboto Condensed"/>
              <a:buAutoNum type="romanLcPeriod"/>
              <a:defRPr b="1">
                <a:solidFill>
                  <a:srgbClr val="B2073D"/>
                </a:solidFill>
              </a:defRPr>
            </a:lvl9pPr>
          </a:lstStyle>
          <a:p/>
        </p:txBody>
      </p:sp>
      <p:sp>
        <p:nvSpPr>
          <p:cNvPr id="39" name="Google Shape;39;p4"/>
          <p:cNvSpPr txBox="1"/>
          <p:nvPr>
            <p:ph type="sldNum" idx="12"/>
          </p:nvPr>
        </p:nvSpPr>
        <p:spPr>
          <a:xfrm>
            <a:off x="8472449" y="4607079"/>
            <a:ext cx="671400" cy="565500"/>
          </a:xfrm>
          <a:prstGeom prst="rect">
            <a:avLst/>
          </a:prstGeom>
          <a:ln>
            <a:noFill/>
          </a:ln>
        </p:spPr>
        <p:txBody>
          <a:bodyPr spcFirstLastPara="1" wrap="square" lIns="91425" tIns="91425" rIns="91425" bIns="91425" anchor="ctr" anchorCtr="0">
            <a:noAutofit/>
          </a:bodyPr>
          <a:lstStyle>
            <a:lvl1pPr lvl="0"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lang="en-GB"/>
          </a:p>
        </p:txBody>
      </p:sp>
      <p:pic>
        <p:nvPicPr>
          <p:cNvPr id="40" name="Google Shape;40;p4"/>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2">
  <p:cSld name="CUSTOM_14">
    <p:bg>
      <p:bgPr>
        <a:gradFill>
          <a:gsLst>
            <a:gs pos="0">
              <a:srgbClr val="E20030"/>
            </a:gs>
            <a:gs pos="100000">
              <a:srgbClr val="00216E"/>
            </a:gs>
          </a:gsLst>
          <a:lin ang="5400700" scaled="0"/>
        </a:gradFill>
        <a:effectLst/>
      </p:bgPr>
    </p:bg>
    <p:spTree>
      <p:nvGrpSpPr>
        <p:cNvPr id="400" name="Shape 400"/>
        <p:cNvGrpSpPr/>
        <p:nvPr/>
      </p:nvGrpSpPr>
      <p:grpSpPr>
        <a:xfrm>
          <a:off x="0" y="0"/>
          <a:ext cx="0" cy="0"/>
          <a:chOff x="0" y="0"/>
          <a:chExt cx="0" cy="0"/>
        </a:xfrm>
      </p:grpSpPr>
      <p:sp>
        <p:nvSpPr>
          <p:cNvPr id="401" name="Google Shape;401;p31"/>
          <p:cNvSpPr/>
          <p:nvPr/>
        </p:nvSpPr>
        <p:spPr>
          <a:xfrm flipH="1">
            <a:off x="0" y="-14210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31"/>
          <p:cNvSpPr/>
          <p:nvPr/>
        </p:nvSpPr>
        <p:spPr>
          <a:xfrm flipH="1">
            <a:off x="517804"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31"/>
          <p:cNvSpPr/>
          <p:nvPr/>
        </p:nvSpPr>
        <p:spPr>
          <a:xfrm>
            <a:off x="10356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31"/>
          <p:cNvSpPr/>
          <p:nvPr/>
        </p:nvSpPr>
        <p:spPr>
          <a:xfrm rot="10800000">
            <a:off x="286571" y="-307655"/>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05" name="Google Shape;405;p31"/>
          <p:cNvSpPr/>
          <p:nvPr/>
        </p:nvSpPr>
        <p:spPr>
          <a:xfrm>
            <a:off x="-370272" y="4062726"/>
            <a:ext cx="1533413" cy="1376362"/>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06" name="Google Shape;406;p31"/>
          <p:cNvSpPr/>
          <p:nvPr/>
        </p:nvSpPr>
        <p:spPr>
          <a:xfrm rot="10800000" flipH="1">
            <a:off x="-115879" y="-438015"/>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07" name="Google Shape;407;p31"/>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08" name="Google Shape;408;p31"/>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409" name="Google Shape;409;p31"/>
          <p:cNvSpPr txBox="1"/>
          <p:nvPr>
            <p:ph type="title"/>
          </p:nvPr>
        </p:nvSpPr>
        <p:spPr>
          <a:xfrm>
            <a:off x="2921750" y="539500"/>
            <a:ext cx="55089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410" name="Google Shape;410;p31"/>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3">
  <p:cSld name="CUSTOM_15">
    <p:bg>
      <p:bgPr>
        <a:gradFill>
          <a:gsLst>
            <a:gs pos="0">
              <a:srgbClr val="E20030"/>
            </a:gs>
            <a:gs pos="100000">
              <a:srgbClr val="00216E"/>
            </a:gs>
          </a:gsLst>
          <a:lin ang="2698631" scaled="0"/>
        </a:gradFill>
        <a:effectLst/>
      </p:bgPr>
    </p:bg>
    <p:spTree>
      <p:nvGrpSpPr>
        <p:cNvPr id="411" name="Shape 411"/>
        <p:cNvGrpSpPr/>
        <p:nvPr/>
      </p:nvGrpSpPr>
      <p:grpSpPr>
        <a:xfrm>
          <a:off x="0" y="0"/>
          <a:ext cx="0" cy="0"/>
          <a:chOff x="0" y="0"/>
          <a:chExt cx="0" cy="0"/>
        </a:xfrm>
      </p:grpSpPr>
      <p:sp>
        <p:nvSpPr>
          <p:cNvPr id="412" name="Google Shape;412;p32"/>
          <p:cNvSpPr/>
          <p:nvPr/>
        </p:nvSpPr>
        <p:spPr>
          <a:xfrm>
            <a:off x="3117197"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32"/>
          <p:cNvSpPr/>
          <p:nvPr/>
        </p:nvSpPr>
        <p:spPr>
          <a:xfrm>
            <a:off x="2579168"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32"/>
          <p:cNvSpPr/>
          <p:nvPr/>
        </p:nvSpPr>
        <p:spPr>
          <a:xfrm flipH="1">
            <a:off x="-175192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32"/>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416" name="Google Shape;416;p32"/>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17" name="Google Shape;417;p32"/>
          <p:cNvSpPr/>
          <p:nvPr/>
        </p:nvSpPr>
        <p:spPr>
          <a:xfrm>
            <a:off x="7719153" y="5394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18" name="Google Shape;418;p32"/>
          <p:cNvSpPr/>
          <p:nvPr/>
        </p:nvSpPr>
        <p:spPr>
          <a:xfrm rot="10800000" flipH="1">
            <a:off x="7063109" y="175320"/>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19" name="Google Shape;419;p32"/>
          <p:cNvSpPr/>
          <p:nvPr/>
        </p:nvSpPr>
        <p:spPr>
          <a:xfrm>
            <a:off x="7585412" y="3505813"/>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20" name="Google Shape;420;p32"/>
          <p:cNvSpPr txBox="1"/>
          <p:nvPr>
            <p:ph type="sldNum" idx="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sz="1600" b="1"/>
            </a:lvl1pPr>
            <a:lvl2pPr lvl="1">
              <a:buNone/>
              <a:defRPr sz="1600" b="1"/>
            </a:lvl2pPr>
            <a:lvl3pPr lvl="2">
              <a:buNone/>
              <a:defRPr sz="1600" b="1"/>
            </a:lvl3pPr>
            <a:lvl4pPr lvl="3">
              <a:buNone/>
              <a:defRPr sz="1600" b="1"/>
            </a:lvl4pPr>
            <a:lvl5pPr lvl="4">
              <a:buNone/>
              <a:defRPr sz="1600" b="1"/>
            </a:lvl5pPr>
            <a:lvl6pPr lvl="5">
              <a:buNone/>
              <a:defRPr sz="1600" b="1"/>
            </a:lvl6pPr>
            <a:lvl7pPr lvl="6">
              <a:buNone/>
              <a:defRPr sz="1600" b="1"/>
            </a:lvl7pPr>
            <a:lvl8pPr lvl="7">
              <a:buNone/>
              <a:defRPr sz="1600" b="1"/>
            </a:lvl8pPr>
            <a:lvl9pPr lvl="8">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421" name="Google Shape;421;p32"/>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2" name="Google Shape;422;p32"/>
          <p:cNvSpPr/>
          <p:nvPr/>
        </p:nvSpPr>
        <p:spPr>
          <a:xfrm>
            <a:off x="-412372" y="44479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23" name="Google Shape;423;p32"/>
          <p:cNvSpPr/>
          <p:nvPr/>
        </p:nvSpPr>
        <p:spPr>
          <a:xfrm rot="10800000" flipH="1">
            <a:off x="864009" y="4907370"/>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3500032"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424" name="Google Shape;424;p32"/>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4">
  <p:cSld name="CUSTOM_17">
    <p:bg>
      <p:bgPr>
        <a:gradFill>
          <a:gsLst>
            <a:gs pos="0">
              <a:srgbClr val="00216E"/>
            </a:gs>
            <a:gs pos="100000">
              <a:srgbClr val="E20030"/>
            </a:gs>
          </a:gsLst>
          <a:lin ang="5400700" scaled="0"/>
        </a:gradFill>
        <a:effectLst/>
      </p:bgPr>
    </p:bg>
    <p:spTree>
      <p:nvGrpSpPr>
        <p:cNvPr id="425" name="Shape 425"/>
        <p:cNvGrpSpPr/>
        <p:nvPr/>
      </p:nvGrpSpPr>
      <p:grpSpPr>
        <a:xfrm>
          <a:off x="0" y="0"/>
          <a:ext cx="0" cy="0"/>
          <a:chOff x="0" y="0"/>
          <a:chExt cx="0" cy="0"/>
        </a:xfrm>
      </p:grpSpPr>
      <p:sp>
        <p:nvSpPr>
          <p:cNvPr id="426" name="Google Shape;426;p33"/>
          <p:cNvSpPr/>
          <p:nvPr/>
        </p:nvSpPr>
        <p:spPr>
          <a:xfrm flipH="1">
            <a:off x="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33"/>
          <p:cNvSpPr/>
          <p:nvPr/>
        </p:nvSpPr>
        <p:spPr>
          <a:xfrm flipH="1">
            <a:off x="5178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33"/>
          <p:cNvSpPr/>
          <p:nvPr/>
        </p:nvSpPr>
        <p:spPr>
          <a:xfrm>
            <a:off x="10356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33"/>
          <p:cNvSpPr/>
          <p:nvPr/>
        </p:nvSpPr>
        <p:spPr>
          <a:xfrm>
            <a:off x="161078" y="349172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30" name="Google Shape;430;p33"/>
          <p:cNvSpPr/>
          <p:nvPr/>
        </p:nvSpPr>
        <p:spPr>
          <a:xfrm rot="10800000" flipH="1">
            <a:off x="-488605" y="-508814"/>
            <a:ext cx="1551574" cy="139243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31" name="Google Shape;431;p33"/>
          <p:cNvSpPr/>
          <p:nvPr/>
        </p:nvSpPr>
        <p:spPr>
          <a:xfrm>
            <a:off x="1484387" y="2889013"/>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32" name="Google Shape;432;p33"/>
          <p:cNvSpPr txBox="1"/>
          <p:nvPr>
            <p:ph type="title"/>
          </p:nvPr>
        </p:nvSpPr>
        <p:spPr>
          <a:xfrm>
            <a:off x="2075350" y="539500"/>
            <a:ext cx="63555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3"/>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GB"/>
            </a:fld>
            <a:endParaRPr lang="en-GB"/>
          </a:p>
        </p:txBody>
      </p:sp>
      <p:sp>
        <p:nvSpPr>
          <p:cNvPr id="434" name="Google Shape;434;p33"/>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35" name="Google Shape;435;p33"/>
          <p:cNvSpPr txBox="1"/>
          <p:nvPr>
            <p:ph type="sldNum" idx="2"/>
          </p:nvPr>
        </p:nvSpPr>
        <p:spPr>
          <a:xfrm>
            <a:off x="8472449" y="4607079"/>
            <a:ext cx="671400" cy="565500"/>
          </a:xfrm>
          <a:prstGeom prst="rect">
            <a:avLst/>
          </a:prstGeom>
        </p:spPr>
        <p:txBody>
          <a:bodyPr spcFirstLastPara="1" wrap="square" lIns="91425" tIns="91425" rIns="91425" bIns="91425" anchor="ctr" anchorCtr="0">
            <a:noAutofit/>
          </a:bodyPr>
          <a:lstStyle>
            <a:lvl1pPr lvl="0" rtl="0">
              <a:buNone/>
              <a:defRPr sz="1600" b="1"/>
            </a:lvl1pPr>
            <a:lvl2pPr lvl="1" rtl="0">
              <a:buNone/>
              <a:defRPr sz="1600" b="1"/>
            </a:lvl2pPr>
            <a:lvl3pPr lvl="2" rtl="0">
              <a:buNone/>
              <a:defRPr sz="1600" b="1"/>
            </a:lvl3pPr>
            <a:lvl4pPr lvl="3" rtl="0">
              <a:buNone/>
              <a:defRPr sz="1600" b="1"/>
            </a:lvl4pPr>
            <a:lvl5pPr lvl="4" rtl="0">
              <a:buNone/>
              <a:defRPr sz="1600" b="1"/>
            </a:lvl5pPr>
            <a:lvl6pPr lvl="5" rtl="0">
              <a:buNone/>
              <a:defRPr sz="1600" b="1"/>
            </a:lvl6pPr>
            <a:lvl7pPr lvl="6" rtl="0">
              <a:buNone/>
              <a:defRPr sz="1600" b="1"/>
            </a:lvl7pPr>
            <a:lvl8pPr lvl="7" rtl="0">
              <a:buNone/>
              <a:defRPr sz="1600" b="1"/>
            </a:lvl8pPr>
            <a:lvl9pPr lvl="8" rtl="0">
              <a:buNone/>
              <a:defRPr sz="1600" b="1"/>
            </a:lvl9pPr>
          </a:lstStyle>
          <a:p>
            <a:pPr marL="0" lvl="0" indent="0" algn="ctr" rtl="0">
              <a:spcBef>
                <a:spcPts val="0"/>
              </a:spcBef>
              <a:spcAft>
                <a:spcPts val="0"/>
              </a:spcAft>
              <a:buNone/>
            </a:pPr>
            <a:fld id="{00000000-1234-1234-1234-123412341234}" type="slidenum">
              <a:rPr lang="en-GB"/>
            </a:fld>
            <a:endParaRPr lang="en-GB"/>
          </a:p>
        </p:txBody>
      </p:sp>
      <p:pic>
        <p:nvPicPr>
          <p:cNvPr id="436" name="Google Shape;436;p33"/>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CUSTOM_11">
    <p:bg>
      <p:bgPr>
        <a:gradFill>
          <a:gsLst>
            <a:gs pos="0">
              <a:srgbClr val="E20030"/>
            </a:gs>
            <a:gs pos="100000">
              <a:srgbClr val="00216E"/>
            </a:gs>
          </a:gsLst>
          <a:lin ang="2698631" scaled="0"/>
        </a:gradFill>
        <a:effectLst/>
      </p:bgPr>
    </p:bg>
    <p:spTree>
      <p:nvGrpSpPr>
        <p:cNvPr id="437" name="Shape 437"/>
        <p:cNvGrpSpPr/>
        <p:nvPr/>
      </p:nvGrpSpPr>
      <p:grpSpPr>
        <a:xfrm>
          <a:off x="0" y="0"/>
          <a:ext cx="0" cy="0"/>
          <a:chOff x="0" y="0"/>
          <a:chExt cx="0" cy="0"/>
        </a:xfrm>
      </p:grpSpPr>
      <p:sp>
        <p:nvSpPr>
          <p:cNvPr id="438" name="Google Shape;438;p34"/>
          <p:cNvSpPr/>
          <p:nvPr/>
        </p:nvSpPr>
        <p:spPr>
          <a:xfrm flipH="1">
            <a:off x="1645745" y="-142018"/>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34"/>
          <p:cNvSpPr/>
          <p:nvPr/>
        </p:nvSpPr>
        <p:spPr>
          <a:xfrm flipH="1">
            <a:off x="2163549" y="-142018"/>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34"/>
          <p:cNvSpPr/>
          <p:nvPr/>
        </p:nvSpPr>
        <p:spPr>
          <a:xfrm>
            <a:off x="268135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1" name="Google Shape;441;p34"/>
          <p:cNvSpPr txBox="1"/>
          <p:nvPr>
            <p:ph type="title"/>
          </p:nvPr>
        </p:nvSpPr>
        <p:spPr>
          <a:xfrm>
            <a:off x="3142075" y="539500"/>
            <a:ext cx="5288700" cy="1015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200"/>
              <a:buNone/>
              <a:defRPr sz="7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42" name="Google Shape;442;p34"/>
          <p:cNvSpPr txBox="1"/>
          <p:nvPr/>
        </p:nvSpPr>
        <p:spPr>
          <a:xfrm>
            <a:off x="4388575" y="3600075"/>
            <a:ext cx="3889800" cy="6714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GB" sz="1150" b="1">
                <a:solidFill>
                  <a:schemeClr val="lt2"/>
                </a:solidFill>
                <a:latin typeface="Poppins" panose="00000500000000000000"/>
                <a:ea typeface="Poppins" panose="00000500000000000000"/>
                <a:cs typeface="Poppins" panose="00000500000000000000"/>
                <a:sym typeface="Poppins" panose="00000500000000000000"/>
              </a:rPr>
              <a:t>CREDITS:</a:t>
            </a:r>
            <a:r>
              <a:rPr lang="en-GB" sz="1150">
                <a:solidFill>
                  <a:schemeClr val="lt2"/>
                </a:solidFill>
                <a:latin typeface="Poppins" panose="00000500000000000000"/>
                <a:ea typeface="Poppins" panose="00000500000000000000"/>
                <a:cs typeface="Poppins" panose="00000500000000000000"/>
                <a:sym typeface="Poppins" panose="00000500000000000000"/>
              </a:rPr>
              <a:t> This presentation template was created by </a:t>
            </a:r>
            <a:r>
              <a:rPr lang="en-GB" sz="1150" b="1">
                <a:solidFill>
                  <a:schemeClr val="lt2"/>
                </a:solidFill>
                <a:uFill>
                  <a:noFill/>
                </a:uFill>
                <a:latin typeface="Poppins" panose="00000500000000000000"/>
                <a:ea typeface="Poppins" panose="00000500000000000000"/>
                <a:cs typeface="Poppins" panose="00000500000000000000"/>
                <a:sym typeface="Poppins" panose="00000500000000000000"/>
                <a:hlinkClick r:id="rId2"/>
              </a:rPr>
              <a:t>Slidesgo</a:t>
            </a:r>
            <a:r>
              <a:rPr lang="en-GB" sz="1150" b="1">
                <a:solidFill>
                  <a:schemeClr val="lt2"/>
                </a:solidFill>
                <a:latin typeface="Poppins" panose="00000500000000000000"/>
                <a:ea typeface="Poppins" panose="00000500000000000000"/>
                <a:cs typeface="Poppins" panose="00000500000000000000"/>
                <a:sym typeface="Poppins" panose="00000500000000000000"/>
              </a:rPr>
              <a:t>,</a:t>
            </a:r>
            <a:r>
              <a:rPr lang="en-GB" sz="1150">
                <a:solidFill>
                  <a:schemeClr val="lt2"/>
                </a:solidFill>
                <a:latin typeface="Poppins" panose="00000500000000000000"/>
                <a:ea typeface="Poppins" panose="00000500000000000000"/>
                <a:cs typeface="Poppins" panose="00000500000000000000"/>
                <a:sym typeface="Poppins" panose="00000500000000000000"/>
              </a:rPr>
              <a:t> including icons by </a:t>
            </a:r>
            <a:r>
              <a:rPr lang="en-GB" sz="1150" b="1">
                <a:solidFill>
                  <a:schemeClr val="lt2"/>
                </a:solidFill>
                <a:uFill>
                  <a:noFill/>
                </a:uFill>
                <a:latin typeface="Poppins" panose="00000500000000000000"/>
                <a:ea typeface="Poppins" panose="00000500000000000000"/>
                <a:cs typeface="Poppins" panose="00000500000000000000"/>
                <a:sym typeface="Poppins" panose="00000500000000000000"/>
                <a:hlinkClick r:id="rId3"/>
              </a:rPr>
              <a:t>Flaticon</a:t>
            </a:r>
            <a:r>
              <a:rPr lang="en-GB" sz="1150">
                <a:solidFill>
                  <a:schemeClr val="lt2"/>
                </a:solidFill>
                <a:latin typeface="Poppins" panose="00000500000000000000"/>
                <a:ea typeface="Poppins" panose="00000500000000000000"/>
                <a:cs typeface="Poppins" panose="00000500000000000000"/>
                <a:sym typeface="Poppins" panose="00000500000000000000"/>
              </a:rPr>
              <a:t>, and infographics &amp; images by </a:t>
            </a:r>
            <a:r>
              <a:rPr lang="en-GB" sz="1150" b="1">
                <a:solidFill>
                  <a:schemeClr val="lt2"/>
                </a:solidFill>
                <a:uFill>
                  <a:noFill/>
                </a:uFill>
                <a:latin typeface="Poppins" panose="00000500000000000000"/>
                <a:ea typeface="Poppins" panose="00000500000000000000"/>
                <a:cs typeface="Poppins" panose="00000500000000000000"/>
                <a:sym typeface="Poppins" panose="00000500000000000000"/>
                <a:hlinkClick r:id="rId4"/>
              </a:rPr>
              <a:t>Freepik</a:t>
            </a:r>
            <a:endParaRPr sz="1150" b="1">
              <a:solidFill>
                <a:schemeClr val="lt2"/>
              </a:solidFill>
              <a:latin typeface="Poppins" panose="00000500000000000000"/>
              <a:ea typeface="Poppins" panose="00000500000000000000"/>
              <a:cs typeface="Poppins" panose="00000500000000000000"/>
              <a:sym typeface="Poppins" panose="00000500000000000000"/>
            </a:endParaRPr>
          </a:p>
        </p:txBody>
      </p:sp>
      <p:sp>
        <p:nvSpPr>
          <p:cNvPr id="443" name="Google Shape;443;p34"/>
          <p:cNvSpPr txBox="1"/>
          <p:nvPr>
            <p:ph type="subTitle" idx="1"/>
          </p:nvPr>
        </p:nvSpPr>
        <p:spPr>
          <a:xfrm>
            <a:off x="3142075" y="1675400"/>
            <a:ext cx="5288700" cy="115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p:txBody>
      </p:sp>
      <p:sp>
        <p:nvSpPr>
          <p:cNvPr id="444" name="Google Shape;444;p34"/>
          <p:cNvSpPr/>
          <p:nvPr/>
        </p:nvSpPr>
        <p:spPr>
          <a:xfrm>
            <a:off x="161078" y="3491722"/>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45" name="Google Shape;445;p34"/>
          <p:cNvSpPr/>
          <p:nvPr/>
        </p:nvSpPr>
        <p:spPr>
          <a:xfrm rot="10800000" flipH="1">
            <a:off x="441645" y="352461"/>
            <a:ext cx="1551574" cy="1392437"/>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46" name="Google Shape;446;p34"/>
          <p:cNvSpPr/>
          <p:nvPr/>
        </p:nvSpPr>
        <p:spPr>
          <a:xfrm>
            <a:off x="1321737" y="3195813"/>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47" name="Google Shape;447;p34"/>
          <p:cNvSpPr/>
          <p:nvPr/>
        </p:nvSpPr>
        <p:spPr>
          <a:xfrm>
            <a:off x="8180464" y="4315000"/>
            <a:ext cx="1323300" cy="13233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48" name="Google Shape;448;p34"/>
          <p:cNvPicPr preferRelativeResize="0"/>
          <p:nvPr/>
        </p:nvPicPr>
        <p:blipFill rotWithShape="1">
          <a:blip r:embed="rId5"/>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CUSTOM_12">
    <p:bg>
      <p:bgPr>
        <a:gradFill>
          <a:gsLst>
            <a:gs pos="0">
              <a:srgbClr val="E20030"/>
            </a:gs>
            <a:gs pos="100000">
              <a:srgbClr val="00216E"/>
            </a:gs>
          </a:gsLst>
          <a:lin ang="5400700" scaled="0"/>
        </a:gradFill>
        <a:effectLst/>
      </p:bgPr>
    </p:bg>
    <p:spTree>
      <p:nvGrpSpPr>
        <p:cNvPr id="449" name="Shape 449"/>
        <p:cNvGrpSpPr/>
        <p:nvPr/>
      </p:nvGrpSpPr>
      <p:grpSpPr>
        <a:xfrm>
          <a:off x="0" y="0"/>
          <a:ext cx="0" cy="0"/>
          <a:chOff x="0" y="0"/>
          <a:chExt cx="0" cy="0"/>
        </a:xfrm>
      </p:grpSpPr>
      <p:grpSp>
        <p:nvGrpSpPr>
          <p:cNvPr id="450" name="Google Shape;450;p35"/>
          <p:cNvGrpSpPr/>
          <p:nvPr/>
        </p:nvGrpSpPr>
        <p:grpSpPr>
          <a:xfrm flipH="1">
            <a:off x="2608118" y="-142050"/>
            <a:ext cx="6504081" cy="5427560"/>
            <a:chOff x="609600" y="-142050"/>
            <a:chExt cx="6504081" cy="5427560"/>
          </a:xfrm>
        </p:grpSpPr>
        <p:sp>
          <p:nvSpPr>
            <p:cNvPr id="451" name="Google Shape;451;p35"/>
            <p:cNvSpPr/>
            <p:nvPr/>
          </p:nvSpPr>
          <p:spPr>
            <a:xfrm flipH="1">
              <a:off x="60960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35"/>
            <p:cNvSpPr/>
            <p:nvPr/>
          </p:nvSpPr>
          <p:spPr>
            <a:xfrm flipH="1">
              <a:off x="10668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3" name="Google Shape;453;p35"/>
          <p:cNvSpPr/>
          <p:nvPr/>
        </p:nvSpPr>
        <p:spPr>
          <a:xfrm flipH="1">
            <a:off x="-1731700"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4" name="Google Shape;454;p35"/>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sz="1600"/>
          </a:p>
        </p:txBody>
      </p:sp>
      <p:sp>
        <p:nvSpPr>
          <p:cNvPr id="455" name="Google Shape;455;p35"/>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56" name="Google Shape;456;p35"/>
          <p:cNvSpPr/>
          <p:nvPr/>
        </p:nvSpPr>
        <p:spPr>
          <a:xfrm>
            <a:off x="7646278" y="4237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srgbClr>
              </a:gs>
              <a:gs pos="48000">
                <a:srgbClr val="00216E">
                  <a:alpha val="34509"/>
                </a:srgbClr>
              </a:gs>
              <a:gs pos="100000">
                <a:srgbClr val="00216E">
                  <a:alpha val="34509"/>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57" name="Google Shape;457;p35"/>
          <p:cNvSpPr/>
          <p:nvPr/>
        </p:nvSpPr>
        <p:spPr>
          <a:xfrm rot="10800000" flipH="1">
            <a:off x="6907409" y="166807"/>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58" name="Google Shape;458;p35"/>
          <p:cNvSpPr/>
          <p:nvPr/>
        </p:nvSpPr>
        <p:spPr>
          <a:xfrm>
            <a:off x="-439011" y="4429300"/>
            <a:ext cx="1323300" cy="13233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35"/>
          <p:cNvSpPr/>
          <p:nvPr/>
        </p:nvSpPr>
        <p:spPr>
          <a:xfrm>
            <a:off x="7528787" y="1722838"/>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34509"/>
                </a:srgbClr>
              </a:gs>
              <a:gs pos="48000">
                <a:srgbClr val="00216E">
                  <a:alpha val="34509"/>
                </a:srgbClr>
              </a:gs>
              <a:gs pos="100000">
                <a:srgbClr val="00216E">
                  <a:alpha val="34509"/>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460" name="Google Shape;460;p35"/>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ackground 1">
  <p:cSld name="CUSTOM_13">
    <p:bg>
      <p:bgPr>
        <a:gradFill>
          <a:gsLst>
            <a:gs pos="0">
              <a:srgbClr val="E20030"/>
            </a:gs>
            <a:gs pos="100000">
              <a:srgbClr val="00216E"/>
            </a:gs>
          </a:gsLst>
          <a:lin ang="13500032" scaled="0"/>
        </a:gradFill>
        <a:effectLst/>
      </p:bgPr>
    </p:bg>
    <p:spTree>
      <p:nvGrpSpPr>
        <p:cNvPr id="461" name="Shape 461"/>
        <p:cNvGrpSpPr/>
        <p:nvPr/>
      </p:nvGrpSpPr>
      <p:grpSpPr>
        <a:xfrm>
          <a:off x="0" y="0"/>
          <a:ext cx="0" cy="0"/>
          <a:chOff x="0" y="0"/>
          <a:chExt cx="0" cy="0"/>
        </a:xfrm>
      </p:grpSpPr>
      <p:sp>
        <p:nvSpPr>
          <p:cNvPr id="462" name="Google Shape;462;p36"/>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GB"/>
            </a:fld>
            <a:endParaRPr sz="1600"/>
          </a:p>
        </p:txBody>
      </p:sp>
      <p:grpSp>
        <p:nvGrpSpPr>
          <p:cNvPr id="463" name="Google Shape;463;p36"/>
          <p:cNvGrpSpPr/>
          <p:nvPr/>
        </p:nvGrpSpPr>
        <p:grpSpPr>
          <a:xfrm>
            <a:off x="1600195" y="-142018"/>
            <a:ext cx="6580281" cy="5427560"/>
            <a:chOff x="457200" y="-142050"/>
            <a:chExt cx="6580281" cy="5427560"/>
          </a:xfrm>
        </p:grpSpPr>
        <p:sp>
          <p:nvSpPr>
            <p:cNvPr id="464" name="Google Shape;464;p36"/>
            <p:cNvSpPr/>
            <p:nvPr/>
          </p:nvSpPr>
          <p:spPr>
            <a:xfrm flipH="1">
              <a:off x="45720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36"/>
            <p:cNvSpPr/>
            <p:nvPr/>
          </p:nvSpPr>
          <p:spPr>
            <a:xfrm flipH="1">
              <a:off x="99060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6" name="Google Shape;466;p36"/>
          <p:cNvSpPr/>
          <p:nvPr/>
        </p:nvSpPr>
        <p:spPr>
          <a:xfrm>
            <a:off x="2681350" y="-14203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36"/>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68" name="Google Shape;468;p36"/>
          <p:cNvSpPr/>
          <p:nvPr/>
        </p:nvSpPr>
        <p:spPr>
          <a:xfrm flipH="1">
            <a:off x="902146" y="-697977"/>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69" name="Google Shape;469;p36"/>
          <p:cNvSpPr/>
          <p:nvPr/>
        </p:nvSpPr>
        <p:spPr>
          <a:xfrm>
            <a:off x="65235"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0" name="Google Shape;470;p36"/>
          <p:cNvSpPr/>
          <p:nvPr/>
        </p:nvSpPr>
        <p:spPr>
          <a:xfrm>
            <a:off x="404446"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71" name="Google Shape;471;p36"/>
          <p:cNvSpPr/>
          <p:nvPr/>
        </p:nvSpPr>
        <p:spPr>
          <a:xfrm flipH="1">
            <a:off x="4016096" y="3579376"/>
            <a:ext cx="1419951" cy="1275204"/>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2" name="Google Shape;472;p36"/>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gradFill>
          <a:gsLst>
            <a:gs pos="0">
              <a:srgbClr val="E20030"/>
            </a:gs>
            <a:gs pos="100000">
              <a:srgbClr val="00216E"/>
            </a:gs>
          </a:gsLst>
          <a:lin ang="13500032" scaled="0"/>
        </a:gradFill>
        <a:effectLst/>
      </p:bgPr>
    </p:bg>
    <p:spTree>
      <p:nvGrpSpPr>
        <p:cNvPr id="41" name="Shape 41"/>
        <p:cNvGrpSpPr/>
        <p:nvPr/>
      </p:nvGrpSpPr>
      <p:grpSpPr>
        <a:xfrm>
          <a:off x="0" y="0"/>
          <a:ext cx="0" cy="0"/>
          <a:chOff x="0" y="0"/>
          <a:chExt cx="0" cy="0"/>
        </a:xfrm>
      </p:grpSpPr>
      <p:sp>
        <p:nvSpPr>
          <p:cNvPr id="42" name="Google Shape;42;p5"/>
          <p:cNvSpPr/>
          <p:nvPr/>
        </p:nvSpPr>
        <p:spPr>
          <a:xfrm flipH="1">
            <a:off x="154855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5"/>
          <p:cNvSpPr/>
          <p:nvPr/>
        </p:nvSpPr>
        <p:spPr>
          <a:xfrm flipH="1">
            <a:off x="2073004"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5"/>
          <p:cNvSpPr/>
          <p:nvPr/>
        </p:nvSpPr>
        <p:spPr>
          <a:xfrm flipH="1">
            <a:off x="2590800"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5"/>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46" name="Google Shape;46;p5"/>
          <p:cNvSpPr txBox="1"/>
          <p:nvPr>
            <p:ph type="title"/>
          </p:nvPr>
        </p:nvSpPr>
        <p:spPr>
          <a:xfrm>
            <a:off x="3683000" y="539500"/>
            <a:ext cx="4747800" cy="538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5"/>
          <p:cNvSpPr txBox="1"/>
          <p:nvPr>
            <p:ph type="subTitle" idx="1"/>
          </p:nvPr>
        </p:nvSpPr>
        <p:spPr>
          <a:xfrm>
            <a:off x="3856700" y="1497988"/>
            <a:ext cx="3407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48" name="Google Shape;48;p5"/>
          <p:cNvSpPr txBox="1"/>
          <p:nvPr>
            <p:ph type="subTitle" idx="2"/>
          </p:nvPr>
        </p:nvSpPr>
        <p:spPr>
          <a:xfrm>
            <a:off x="3856700" y="2987238"/>
            <a:ext cx="3407400" cy="38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1"/>
              </a:buClr>
              <a:buSzPts val="2200"/>
              <a:buFont typeface="Space Mono" panose="02010509030202000204"/>
              <a:buNone/>
              <a:defRPr sz="2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2pPr>
            <a:lvl3pPr lvl="2"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3pPr>
            <a:lvl4pPr lvl="3"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4pPr>
            <a:lvl5pPr lvl="4"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5pPr>
            <a:lvl6pPr lvl="5"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6pPr>
            <a:lvl7pPr lvl="6"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7pPr>
            <a:lvl8pPr lvl="7"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8pPr>
            <a:lvl9pPr lvl="8" rtl="0">
              <a:lnSpc>
                <a:spcPct val="100000"/>
              </a:lnSpc>
              <a:spcBef>
                <a:spcPts val="0"/>
              </a:spcBef>
              <a:spcAft>
                <a:spcPts val="0"/>
              </a:spcAft>
              <a:buClr>
                <a:schemeClr val="accent1"/>
              </a:buClr>
              <a:buSzPts val="2200"/>
              <a:buFont typeface="Space Mono" panose="02010509030202000204"/>
              <a:buNone/>
              <a:defRPr sz="2200" b="1">
                <a:solidFill>
                  <a:schemeClr val="accent1"/>
                </a:solidFill>
                <a:latin typeface="Space Mono" panose="02010509030202000204"/>
                <a:ea typeface="Space Mono" panose="02010509030202000204"/>
                <a:cs typeface="Space Mono" panose="02010509030202000204"/>
                <a:sym typeface="Space Mono" panose="02010509030202000204"/>
              </a:defRPr>
            </a:lvl9pPr>
          </a:lstStyle>
          <a:p/>
        </p:txBody>
      </p:sp>
      <p:sp>
        <p:nvSpPr>
          <p:cNvPr id="49" name="Google Shape;49;p5"/>
          <p:cNvSpPr txBox="1"/>
          <p:nvPr>
            <p:ph type="subTitle" idx="3"/>
          </p:nvPr>
        </p:nvSpPr>
        <p:spPr>
          <a:xfrm>
            <a:off x="3856700" y="1988976"/>
            <a:ext cx="3407400" cy="649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0" name="Google Shape;50;p5"/>
          <p:cNvSpPr txBox="1"/>
          <p:nvPr>
            <p:ph type="subTitle" idx="4"/>
          </p:nvPr>
        </p:nvSpPr>
        <p:spPr>
          <a:xfrm>
            <a:off x="3856700" y="3478226"/>
            <a:ext cx="3407400" cy="649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1" name="Google Shape;51;p5"/>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lang="en-GB"/>
          </a:p>
        </p:txBody>
      </p:sp>
      <p:sp>
        <p:nvSpPr>
          <p:cNvPr id="52" name="Google Shape;52;p5"/>
          <p:cNvSpPr/>
          <p:nvPr/>
        </p:nvSpPr>
        <p:spPr>
          <a:xfrm rot="10800000" flipH="1">
            <a:off x="201084" y="227507"/>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3" name="Google Shape;53;p5"/>
          <p:cNvSpPr/>
          <p:nvPr/>
        </p:nvSpPr>
        <p:spPr>
          <a:xfrm>
            <a:off x="8335025" y="-676899"/>
            <a:ext cx="1323300" cy="13233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5"/>
          <p:cNvSpPr/>
          <p:nvPr/>
        </p:nvSpPr>
        <p:spPr>
          <a:xfrm flipH="1">
            <a:off x="-381906" y="3625714"/>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55" name="Google Shape;55;p5"/>
          <p:cNvSpPr/>
          <p:nvPr/>
        </p:nvSpPr>
        <p:spPr>
          <a:xfrm>
            <a:off x="939953" y="4844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alpha val="40780"/>
                </a:srgbClr>
              </a:gs>
              <a:gs pos="100000">
                <a:srgbClr val="00216E">
                  <a:alpha val="39607"/>
                  <a:alpha val="40780"/>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56" name="Google Shape;56;p5"/>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bg>
      <p:bgPr>
        <a:gradFill>
          <a:gsLst>
            <a:gs pos="0">
              <a:srgbClr val="E20030"/>
            </a:gs>
            <a:gs pos="100000">
              <a:srgbClr val="00216E"/>
            </a:gs>
          </a:gsLst>
          <a:lin ang="5400700" scaled="0"/>
        </a:gradFill>
        <a:effectLst/>
      </p:bgPr>
    </p:bg>
    <p:spTree>
      <p:nvGrpSpPr>
        <p:cNvPr id="57" name="Shape 57"/>
        <p:cNvGrpSpPr/>
        <p:nvPr/>
      </p:nvGrpSpPr>
      <p:grpSpPr>
        <a:xfrm>
          <a:off x="0" y="0"/>
          <a:ext cx="0" cy="0"/>
          <a:chOff x="0" y="0"/>
          <a:chExt cx="0" cy="0"/>
        </a:xfrm>
      </p:grpSpPr>
      <p:grpSp>
        <p:nvGrpSpPr>
          <p:cNvPr id="58" name="Google Shape;58;p6"/>
          <p:cNvGrpSpPr/>
          <p:nvPr/>
        </p:nvGrpSpPr>
        <p:grpSpPr>
          <a:xfrm flipH="1">
            <a:off x="2599393" y="-142050"/>
            <a:ext cx="6544456" cy="5427560"/>
            <a:chOff x="577950" y="-142050"/>
            <a:chExt cx="6544456" cy="5427560"/>
          </a:xfrm>
        </p:grpSpPr>
        <p:sp>
          <p:nvSpPr>
            <p:cNvPr id="59" name="Google Shape;59;p6"/>
            <p:cNvSpPr/>
            <p:nvPr/>
          </p:nvSpPr>
          <p:spPr>
            <a:xfrm flipH="1">
              <a:off x="577950"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6"/>
            <p:cNvSpPr/>
            <p:nvPr/>
          </p:nvSpPr>
          <p:spPr>
            <a:xfrm flipH="1">
              <a:off x="107552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1" name="Google Shape;61;p6"/>
          <p:cNvSpPr/>
          <p:nvPr/>
        </p:nvSpPr>
        <p:spPr>
          <a:xfrm flipH="1">
            <a:off x="-1731700"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6"/>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63" name="Google Shape;63;p6"/>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sz="3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4" name="Google Shape;64;p6"/>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lang="en-GB"/>
          </a:p>
        </p:txBody>
      </p:sp>
      <p:sp>
        <p:nvSpPr>
          <p:cNvPr id="65" name="Google Shape;65;p6"/>
          <p:cNvSpPr/>
          <p:nvPr/>
        </p:nvSpPr>
        <p:spPr>
          <a:xfrm>
            <a:off x="8179678" y="423797"/>
            <a:ext cx="1323290" cy="11877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66" name="Google Shape;66;p6"/>
          <p:cNvSpPr/>
          <p:nvPr/>
        </p:nvSpPr>
        <p:spPr>
          <a:xfrm rot="10800000" flipH="1">
            <a:off x="7440809" y="166807"/>
            <a:ext cx="811732" cy="72836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67" name="Google Shape;67;p6"/>
          <p:cNvSpPr/>
          <p:nvPr/>
        </p:nvSpPr>
        <p:spPr>
          <a:xfrm>
            <a:off x="-439011" y="4429300"/>
            <a:ext cx="1323300" cy="1323300"/>
          </a:xfrm>
          <a:prstGeom prst="donut">
            <a:avLst>
              <a:gd name="adj" fmla="val 141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6"/>
          <p:cNvSpPr/>
          <p:nvPr/>
        </p:nvSpPr>
        <p:spPr>
          <a:xfrm>
            <a:off x="8062187" y="1722838"/>
            <a:ext cx="671483" cy="60271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69" name="Google Shape;69;p6"/>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rgbClr val="E20030"/>
            </a:gs>
            <a:gs pos="100000">
              <a:srgbClr val="00216E"/>
            </a:gs>
          </a:gsLst>
          <a:lin ang="2700006" scaled="0"/>
        </a:gradFill>
        <a:effectLst/>
      </p:bgPr>
    </p:bg>
    <p:spTree>
      <p:nvGrpSpPr>
        <p:cNvPr id="70" name="Shape 70"/>
        <p:cNvGrpSpPr/>
        <p:nvPr/>
      </p:nvGrpSpPr>
      <p:grpSpPr>
        <a:xfrm>
          <a:off x="0" y="0"/>
          <a:ext cx="0" cy="0"/>
          <a:chOff x="0" y="0"/>
          <a:chExt cx="0" cy="0"/>
        </a:xfrm>
      </p:grpSpPr>
      <p:sp>
        <p:nvSpPr>
          <p:cNvPr id="71" name="Google Shape;71;p7"/>
          <p:cNvSpPr/>
          <p:nvPr/>
        </p:nvSpPr>
        <p:spPr>
          <a:xfrm>
            <a:off x="2435722"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7"/>
          <p:cNvSpPr/>
          <p:nvPr/>
        </p:nvSpPr>
        <p:spPr>
          <a:xfrm>
            <a:off x="1917918" y="-142025"/>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7"/>
          <p:cNvSpPr/>
          <p:nvPr/>
        </p:nvSpPr>
        <p:spPr>
          <a:xfrm flipH="1">
            <a:off x="-241317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7"/>
          <p:cNvSpPr/>
          <p:nvPr/>
        </p:nvSpPr>
        <p:spPr>
          <a:xfrm flipH="1">
            <a:off x="-164285" y="4291676"/>
            <a:ext cx="1389485" cy="1247616"/>
          </a:xfrm>
          <a:custGeom>
            <a:avLst/>
            <a:gdLst/>
            <a:ahLst/>
            <a:cxnLst/>
            <a:rect l="l" t="t" r="r" b="b"/>
            <a:pathLst>
              <a:path w="101552" h="91200" extrusionOk="0">
                <a:moveTo>
                  <a:pt x="67692" y="1316"/>
                </a:moveTo>
                <a:cubicBezTo>
                  <a:pt x="73007" y="1316"/>
                  <a:pt x="77954" y="4172"/>
                  <a:pt x="80612" y="8774"/>
                </a:cubicBezTo>
                <a:lnTo>
                  <a:pt x="97524" y="38071"/>
                </a:lnTo>
                <a:cubicBezTo>
                  <a:pt x="100182" y="42673"/>
                  <a:pt x="100182" y="48388"/>
                  <a:pt x="97524" y="52990"/>
                </a:cubicBezTo>
                <a:lnTo>
                  <a:pt x="80612" y="82284"/>
                </a:lnTo>
                <a:cubicBezTo>
                  <a:pt x="77954" y="86886"/>
                  <a:pt x="73007" y="89745"/>
                  <a:pt x="67697" y="89745"/>
                </a:cubicBezTo>
                <a:cubicBezTo>
                  <a:pt x="64882" y="89699"/>
                  <a:pt x="62259" y="89681"/>
                  <a:pt x="59813" y="89681"/>
                </a:cubicBezTo>
                <a:cubicBezTo>
                  <a:pt x="55192" y="89681"/>
                  <a:pt x="51207" y="89745"/>
                  <a:pt x="47771" y="89800"/>
                </a:cubicBezTo>
                <a:lnTo>
                  <a:pt x="47241" y="89805"/>
                </a:lnTo>
                <a:cubicBezTo>
                  <a:pt x="44571" y="89847"/>
                  <a:pt x="42219" y="89885"/>
                  <a:pt x="40130" y="89885"/>
                </a:cubicBezTo>
                <a:cubicBezTo>
                  <a:pt x="33498" y="89885"/>
                  <a:pt x="29519" y="89506"/>
                  <a:pt x="26414" y="87711"/>
                </a:cubicBezTo>
                <a:cubicBezTo>
                  <a:pt x="22327" y="85351"/>
                  <a:pt x="19610" y="80457"/>
                  <a:pt x="14187" y="70715"/>
                </a:cubicBezTo>
                <a:lnTo>
                  <a:pt x="14163" y="70665"/>
                </a:lnTo>
                <a:cubicBezTo>
                  <a:pt x="11560" y="65984"/>
                  <a:pt x="8319" y="60160"/>
                  <a:pt x="4023" y="52985"/>
                </a:cubicBezTo>
                <a:cubicBezTo>
                  <a:pt x="1372" y="48384"/>
                  <a:pt x="1372" y="42668"/>
                  <a:pt x="4028" y="38071"/>
                </a:cubicBezTo>
                <a:lnTo>
                  <a:pt x="20941" y="8774"/>
                </a:lnTo>
                <a:cubicBezTo>
                  <a:pt x="23598" y="4172"/>
                  <a:pt x="28547" y="1316"/>
                  <a:pt x="33861" y="1316"/>
                </a:cubicBezTo>
                <a:close/>
                <a:moveTo>
                  <a:pt x="33861" y="0"/>
                </a:moveTo>
                <a:cubicBezTo>
                  <a:pt x="28081" y="0"/>
                  <a:pt x="22693" y="3108"/>
                  <a:pt x="19804" y="8115"/>
                </a:cubicBezTo>
                <a:lnTo>
                  <a:pt x="2886" y="37413"/>
                </a:lnTo>
                <a:cubicBezTo>
                  <a:pt x="0" y="42421"/>
                  <a:pt x="0" y="48640"/>
                  <a:pt x="2891" y="53648"/>
                </a:cubicBezTo>
                <a:lnTo>
                  <a:pt x="2895" y="53653"/>
                </a:lnTo>
                <a:cubicBezTo>
                  <a:pt x="7200" y="60853"/>
                  <a:pt x="10436" y="66672"/>
                  <a:pt x="13035" y="71348"/>
                </a:cubicBezTo>
                <a:lnTo>
                  <a:pt x="13039" y="71352"/>
                </a:lnTo>
                <a:cubicBezTo>
                  <a:pt x="17973" y="80225"/>
                  <a:pt x="20694" y="85114"/>
                  <a:pt x="24227" y="87880"/>
                </a:cubicBezTo>
                <a:cubicBezTo>
                  <a:pt x="25128" y="88583"/>
                  <a:pt x="26068" y="89136"/>
                  <a:pt x="27101" y="89581"/>
                </a:cubicBezTo>
                <a:cubicBezTo>
                  <a:pt x="28121" y="90017"/>
                  <a:pt x="29239" y="90349"/>
                  <a:pt x="30522" y="90591"/>
                </a:cubicBezTo>
                <a:cubicBezTo>
                  <a:pt x="32792" y="91027"/>
                  <a:pt x="35544" y="91200"/>
                  <a:pt x="40016" y="91200"/>
                </a:cubicBezTo>
                <a:cubicBezTo>
                  <a:pt x="42119" y="91200"/>
                  <a:pt x="44450" y="91166"/>
                  <a:pt x="47152" y="91120"/>
                </a:cubicBezTo>
                <a:lnTo>
                  <a:pt x="47379" y="91120"/>
                </a:lnTo>
                <a:cubicBezTo>
                  <a:pt x="50902" y="91061"/>
                  <a:pt x="54990" y="90997"/>
                  <a:pt x="59759" y="90997"/>
                </a:cubicBezTo>
                <a:cubicBezTo>
                  <a:pt x="62214" y="90997"/>
                  <a:pt x="64856" y="91012"/>
                  <a:pt x="67686" y="91061"/>
                </a:cubicBezTo>
                <a:lnTo>
                  <a:pt x="67692" y="91061"/>
                </a:lnTo>
                <a:cubicBezTo>
                  <a:pt x="73471" y="91061"/>
                  <a:pt x="78860" y="87948"/>
                  <a:pt x="81749" y="82942"/>
                </a:cubicBezTo>
                <a:lnTo>
                  <a:pt x="98663" y="53648"/>
                </a:lnTo>
                <a:cubicBezTo>
                  <a:pt x="101552" y="48640"/>
                  <a:pt x="101552" y="42421"/>
                  <a:pt x="98663" y="37413"/>
                </a:cubicBezTo>
                <a:lnTo>
                  <a:pt x="81749" y="8115"/>
                </a:lnTo>
                <a:cubicBezTo>
                  <a:pt x="78860" y="3108"/>
                  <a:pt x="73471" y="0"/>
                  <a:pt x="67692" y="0"/>
                </a:cubicBezTo>
                <a:close/>
              </a:path>
            </a:pathLst>
          </a:cu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76" name="Google Shape;76;p7"/>
          <p:cNvSpPr txBox="1"/>
          <p:nvPr>
            <p:ph type="body" idx="1"/>
          </p:nvPr>
        </p:nvSpPr>
        <p:spPr>
          <a:xfrm>
            <a:off x="713225" y="1472000"/>
            <a:ext cx="4837800" cy="2498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77" name="Google Shape;77;p7"/>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lang="en-GB"/>
          </a:p>
        </p:txBody>
      </p:sp>
      <p:sp>
        <p:nvSpPr>
          <p:cNvPr id="78" name="Google Shape;78;p7"/>
          <p:cNvSpPr txBox="1"/>
          <p:nvPr>
            <p:ph type="title"/>
          </p:nvPr>
        </p:nvSpPr>
        <p:spPr>
          <a:xfrm>
            <a:off x="713225" y="539500"/>
            <a:ext cx="7717500" cy="538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9" name="Google Shape;79;p7"/>
          <p:cNvSpPr/>
          <p:nvPr/>
        </p:nvSpPr>
        <p:spPr>
          <a:xfrm>
            <a:off x="6925856" y="277075"/>
            <a:ext cx="2053042" cy="18425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00216E">
                  <a:alpha val="21568"/>
                </a:srgbClr>
              </a:gs>
              <a:gs pos="100000">
                <a:srgbClr val="E20030">
                  <a:alpha val="23137"/>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80" name="Google Shape;80;p7"/>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rgbClr val="E20030"/>
            </a:gs>
            <a:gs pos="100000">
              <a:srgbClr val="00216E"/>
            </a:gs>
          </a:gsLst>
          <a:lin ang="13500032" scaled="0"/>
        </a:gradFill>
        <a:effectLst/>
      </p:bgPr>
    </p:bg>
    <p:spTree>
      <p:nvGrpSpPr>
        <p:cNvPr id="81" name="Shape 81"/>
        <p:cNvGrpSpPr/>
        <p:nvPr/>
      </p:nvGrpSpPr>
      <p:grpSpPr>
        <a:xfrm>
          <a:off x="0" y="0"/>
          <a:ext cx="0" cy="0"/>
          <a:chOff x="0" y="0"/>
          <a:chExt cx="0" cy="0"/>
        </a:xfrm>
      </p:grpSpPr>
      <p:grpSp>
        <p:nvGrpSpPr>
          <p:cNvPr id="82" name="Google Shape;82;p8"/>
          <p:cNvGrpSpPr/>
          <p:nvPr/>
        </p:nvGrpSpPr>
        <p:grpSpPr>
          <a:xfrm flipH="1">
            <a:off x="564610" y="-142025"/>
            <a:ext cx="6563681" cy="5427560"/>
            <a:chOff x="1727035" y="-142050"/>
            <a:chExt cx="6563681" cy="5427560"/>
          </a:xfrm>
        </p:grpSpPr>
        <p:sp>
          <p:nvSpPr>
            <p:cNvPr id="83" name="Google Shape;83;p8"/>
            <p:cNvSpPr/>
            <p:nvPr/>
          </p:nvSpPr>
          <p:spPr>
            <a:xfrm>
              <a:off x="2243839"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a:off x="172703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5" name="Google Shape;85;p8"/>
          <p:cNvSpPr/>
          <p:nvPr/>
        </p:nvSpPr>
        <p:spPr>
          <a:xfrm>
            <a:off x="1600200" y="-142050"/>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txBox="1"/>
          <p:nvPr>
            <p:ph type="title"/>
          </p:nvPr>
        </p:nvSpPr>
        <p:spPr>
          <a:xfrm>
            <a:off x="2382325" y="1331550"/>
            <a:ext cx="6048600" cy="248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7" name="Google Shape;87;p8"/>
          <p:cNvSpPr/>
          <p:nvPr/>
        </p:nvSpPr>
        <p:spPr>
          <a:xfrm flipH="1">
            <a:off x="200919" y="337371"/>
            <a:ext cx="1024629" cy="919688"/>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48000">
                <a:srgbClr val="E20030">
                  <a:alpha val="12156"/>
                </a:srgbClr>
              </a:gs>
              <a:gs pos="100000">
                <a:srgbClr val="E20030">
                  <a:alpha val="40784"/>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8" name="Google Shape;88;p8"/>
          <p:cNvSpPr/>
          <p:nvPr/>
        </p:nvSpPr>
        <p:spPr>
          <a:xfrm flipH="1">
            <a:off x="-633353" y="3748900"/>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3137"/>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89" name="Google Shape;89;p8"/>
          <p:cNvSpPr/>
          <p:nvPr/>
        </p:nvSpPr>
        <p:spPr>
          <a:xfrm flipH="1">
            <a:off x="713233" y="-849787"/>
            <a:ext cx="2053042" cy="1842545"/>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17254"/>
                </a:srgbClr>
              </a:gs>
              <a:gs pos="100000">
                <a:srgbClr val="E20030">
                  <a:alpha val="40784"/>
                </a:srgbClr>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0" name="Google Shape;90;p8"/>
          <p:cNvSpPr/>
          <p:nvPr/>
        </p:nvSpPr>
        <p:spPr>
          <a:xfrm>
            <a:off x="8377657" y="4587723"/>
            <a:ext cx="1714779" cy="1538926"/>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108014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1" name="Google Shape;91;p8"/>
          <p:cNvSpPr/>
          <p:nvPr/>
        </p:nvSpPr>
        <p:spPr>
          <a:xfrm>
            <a:off x="6533575" y="-1115513"/>
            <a:ext cx="1452900" cy="14529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92" name="Google Shape;92;p8"/>
          <p:cNvPicPr preferRelativeResize="0"/>
          <p:nvPr/>
        </p:nvPicPr>
        <p:blipFill rotWithShape="1">
          <a:blip r:embed="rId2"/>
          <a:srcRect/>
          <a:stretch>
            <a:fillRect/>
          </a:stretch>
        </p:blipFill>
        <p:spPr>
          <a:xfrm>
            <a:off x="8534767" y="47125"/>
            <a:ext cx="546756" cy="759173"/>
          </a:xfrm>
          <a:prstGeom prst="rect">
            <a:avLst/>
          </a:prstGeom>
          <a:noFill/>
          <a:ln>
            <a:noFill/>
          </a:ln>
        </p:spPr>
      </p:pic>
      <p:sp>
        <p:nvSpPr>
          <p:cNvPr id="93" name="Google Shape;93;p8"/>
          <p:cNvSpPr/>
          <p:nvPr/>
        </p:nvSpPr>
        <p:spPr>
          <a:xfrm>
            <a:off x="3630525" y="4944412"/>
            <a:ext cx="1452900" cy="1452900"/>
          </a:xfrm>
          <a:prstGeom prst="donut">
            <a:avLst>
              <a:gd name="adj" fmla="val 1199"/>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rgbClr val="E20030"/>
            </a:gs>
            <a:gs pos="100000">
              <a:srgbClr val="00216E"/>
            </a:gs>
          </a:gsLst>
          <a:lin ang="2698631" scaled="0"/>
        </a:gradFill>
        <a:effectLst/>
      </p:bgPr>
    </p:bg>
    <p:spTree>
      <p:nvGrpSpPr>
        <p:cNvPr id="94" name="Shape 94"/>
        <p:cNvGrpSpPr/>
        <p:nvPr/>
      </p:nvGrpSpPr>
      <p:grpSpPr>
        <a:xfrm>
          <a:off x="0" y="0"/>
          <a:ext cx="0" cy="0"/>
          <a:chOff x="0" y="0"/>
          <a:chExt cx="0" cy="0"/>
        </a:xfrm>
      </p:grpSpPr>
      <p:grpSp>
        <p:nvGrpSpPr>
          <p:cNvPr id="95" name="Google Shape;95;p9"/>
          <p:cNvGrpSpPr/>
          <p:nvPr/>
        </p:nvGrpSpPr>
        <p:grpSpPr>
          <a:xfrm>
            <a:off x="2014734" y="-142025"/>
            <a:ext cx="6564656" cy="5427560"/>
            <a:chOff x="1724085" y="-142050"/>
            <a:chExt cx="6564656" cy="5427560"/>
          </a:xfrm>
        </p:grpSpPr>
        <p:sp>
          <p:nvSpPr>
            <p:cNvPr id="96" name="Google Shape;96;p9"/>
            <p:cNvSpPr/>
            <p:nvPr/>
          </p:nvSpPr>
          <p:spPr>
            <a:xfrm>
              <a:off x="2241864"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a:off x="1724085" y="-142050"/>
              <a:ext cx="6046877" cy="5427560"/>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solidFill>
              <a:srgbClr val="E20030">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 name="Google Shape;98;p9"/>
          <p:cNvSpPr/>
          <p:nvPr/>
        </p:nvSpPr>
        <p:spPr>
          <a:xfrm>
            <a:off x="7874850" y="4607076"/>
            <a:ext cx="2190265" cy="1965713"/>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gs>
              <a:gs pos="100000">
                <a:srgbClr val="00216E"/>
              </a:gs>
            </a:gsLst>
            <a:lin ang="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sp>
        <p:nvSpPr>
          <p:cNvPr id="99" name="Google Shape;99;p9"/>
          <p:cNvSpPr/>
          <p:nvPr/>
        </p:nvSpPr>
        <p:spPr>
          <a:xfrm flipH="1">
            <a:off x="-2316375" y="-141987"/>
            <a:ext cx="9860179" cy="5427467"/>
          </a:xfrm>
          <a:custGeom>
            <a:avLst/>
            <a:gdLst/>
            <a:ahLst/>
            <a:cxnLst/>
            <a:rect l="l" t="t" r="r" b="b"/>
            <a:pathLst>
              <a:path w="164542" h="90571" extrusionOk="0">
                <a:moveTo>
                  <a:pt x="33516" y="0"/>
                </a:moveTo>
                <a:cubicBezTo>
                  <a:pt x="27865" y="0"/>
                  <a:pt x="22595" y="3043"/>
                  <a:pt x="19765" y="7942"/>
                </a:cubicBezTo>
                <a:lnTo>
                  <a:pt x="2830" y="37270"/>
                </a:lnTo>
                <a:cubicBezTo>
                  <a:pt x="1" y="42170"/>
                  <a:pt x="1" y="48258"/>
                  <a:pt x="2835" y="53162"/>
                </a:cubicBezTo>
                <a:cubicBezTo>
                  <a:pt x="7140" y="60354"/>
                  <a:pt x="10384" y="66189"/>
                  <a:pt x="12995" y="70880"/>
                </a:cubicBezTo>
                <a:cubicBezTo>
                  <a:pt x="22773" y="88470"/>
                  <a:pt x="23941" y="90571"/>
                  <a:pt x="39678" y="90571"/>
                </a:cubicBezTo>
                <a:cubicBezTo>
                  <a:pt x="41818" y="90571"/>
                  <a:pt x="107858" y="90530"/>
                  <a:pt x="110587" y="90486"/>
                </a:cubicBezTo>
                <a:cubicBezTo>
                  <a:pt x="114137" y="90430"/>
                  <a:pt x="118258" y="90364"/>
                  <a:pt x="123067" y="90364"/>
                </a:cubicBezTo>
                <a:cubicBezTo>
                  <a:pt x="125532" y="90364"/>
                  <a:pt x="128179" y="90381"/>
                  <a:pt x="131021" y="90427"/>
                </a:cubicBezTo>
                <a:cubicBezTo>
                  <a:pt x="136682" y="90427"/>
                  <a:pt x="141947" y="87380"/>
                  <a:pt x="144777" y="82487"/>
                </a:cubicBezTo>
                <a:lnTo>
                  <a:pt x="161712" y="53157"/>
                </a:lnTo>
                <a:cubicBezTo>
                  <a:pt x="164541" y="48258"/>
                  <a:pt x="164541" y="42170"/>
                  <a:pt x="161712" y="37270"/>
                </a:cubicBezTo>
                <a:lnTo>
                  <a:pt x="144777" y="7942"/>
                </a:lnTo>
                <a:cubicBezTo>
                  <a:pt x="141947" y="3043"/>
                  <a:pt x="136677" y="0"/>
                  <a:pt x="131021" y="0"/>
                </a:cubicBezTo>
                <a:close/>
              </a:path>
            </a:pathLst>
          </a:custGeom>
          <a:gradFill>
            <a:gsLst>
              <a:gs pos="0">
                <a:schemeClr val="accent2"/>
              </a:gs>
              <a:gs pos="100000">
                <a:schemeClr val="dk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9"/>
          <p:cNvSpPr txBox="1"/>
          <p:nvPr>
            <p:ph type="title"/>
          </p:nvPr>
        </p:nvSpPr>
        <p:spPr>
          <a:xfrm>
            <a:off x="713225" y="1407000"/>
            <a:ext cx="4746600" cy="7782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01" name="Google Shape;101;p9"/>
          <p:cNvSpPr txBox="1"/>
          <p:nvPr>
            <p:ph type="subTitle" idx="1"/>
          </p:nvPr>
        </p:nvSpPr>
        <p:spPr>
          <a:xfrm>
            <a:off x="713225" y="2272825"/>
            <a:ext cx="4746600" cy="136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2" name="Google Shape;102;p9"/>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lvl1pPr lvl="0"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1600" b="1">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lang="en-GB"/>
          </a:p>
        </p:txBody>
      </p:sp>
      <p:sp>
        <p:nvSpPr>
          <p:cNvPr id="103" name="Google Shape;103;p9"/>
          <p:cNvSpPr/>
          <p:nvPr/>
        </p:nvSpPr>
        <p:spPr>
          <a:xfrm>
            <a:off x="-288600" y="3991025"/>
            <a:ext cx="1619400" cy="16194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9"/>
          <p:cNvSpPr/>
          <p:nvPr/>
        </p:nvSpPr>
        <p:spPr>
          <a:xfrm>
            <a:off x="7988360" y="-648249"/>
            <a:ext cx="1655500" cy="1485719"/>
          </a:xfrm>
          <a:custGeom>
            <a:avLst/>
            <a:gdLst/>
            <a:ahLst/>
            <a:cxnLst/>
            <a:rect l="l" t="t" r="r" b="b"/>
            <a:pathLst>
              <a:path w="100899" h="90565" extrusionOk="0">
                <a:moveTo>
                  <a:pt x="33510" y="0"/>
                </a:moveTo>
                <a:cubicBezTo>
                  <a:pt x="27859" y="0"/>
                  <a:pt x="22589" y="3041"/>
                  <a:pt x="19760" y="7940"/>
                </a:cubicBezTo>
                <a:lnTo>
                  <a:pt x="2824" y="37270"/>
                </a:lnTo>
                <a:cubicBezTo>
                  <a:pt x="1" y="42169"/>
                  <a:pt x="1" y="48257"/>
                  <a:pt x="2829" y="53155"/>
                </a:cubicBezTo>
                <a:cubicBezTo>
                  <a:pt x="7134" y="60354"/>
                  <a:pt x="10378" y="66189"/>
                  <a:pt x="12989" y="70880"/>
                </a:cubicBezTo>
                <a:cubicBezTo>
                  <a:pt x="22767" y="88470"/>
                  <a:pt x="23935" y="90565"/>
                  <a:pt x="39673" y="90565"/>
                </a:cubicBezTo>
                <a:cubicBezTo>
                  <a:pt x="41813" y="90565"/>
                  <a:pt x="44215" y="90530"/>
                  <a:pt x="46944" y="90485"/>
                </a:cubicBezTo>
                <a:cubicBezTo>
                  <a:pt x="50467" y="90426"/>
                  <a:pt x="54554" y="90360"/>
                  <a:pt x="59316" y="90360"/>
                </a:cubicBezTo>
                <a:cubicBezTo>
                  <a:pt x="61812" y="90360"/>
                  <a:pt x="64494" y="90378"/>
                  <a:pt x="67378" y="90425"/>
                </a:cubicBezTo>
                <a:cubicBezTo>
                  <a:pt x="73039" y="90425"/>
                  <a:pt x="78304" y="87380"/>
                  <a:pt x="81134" y="82480"/>
                </a:cubicBezTo>
                <a:lnTo>
                  <a:pt x="98069" y="53155"/>
                </a:lnTo>
                <a:cubicBezTo>
                  <a:pt x="100898" y="48257"/>
                  <a:pt x="100898" y="42169"/>
                  <a:pt x="98069" y="37270"/>
                </a:cubicBezTo>
                <a:lnTo>
                  <a:pt x="81134" y="7940"/>
                </a:lnTo>
                <a:cubicBezTo>
                  <a:pt x="78304" y="3041"/>
                  <a:pt x="73034" y="0"/>
                  <a:pt x="67378" y="0"/>
                </a:cubicBezTo>
                <a:close/>
              </a:path>
            </a:pathLst>
          </a:custGeom>
          <a:gradFill>
            <a:gsLst>
              <a:gs pos="0">
                <a:srgbClr val="E20030">
                  <a:alpha val="40784"/>
                </a:srgbClr>
              </a:gs>
              <a:gs pos="100000">
                <a:srgbClr val="00216E">
                  <a:alpha val="39607"/>
                </a:srgbClr>
              </a:gs>
            </a:gsLst>
            <a:lin ang="26986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p>
        </p:txBody>
      </p:sp>
      <p:pic>
        <p:nvPicPr>
          <p:cNvPr id="105" name="Google Shape;105;p9"/>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06" name="Shape 106"/>
        <p:cNvGrpSpPr/>
        <p:nvPr/>
      </p:nvGrpSpPr>
      <p:grpSpPr>
        <a:xfrm>
          <a:off x="0" y="0"/>
          <a:ext cx="0" cy="0"/>
          <a:chOff x="0" y="0"/>
          <a:chExt cx="0" cy="0"/>
        </a:xfrm>
      </p:grpSpPr>
      <p:sp>
        <p:nvSpPr>
          <p:cNvPr id="107" name="Google Shape;107;p10"/>
          <p:cNvSpPr txBox="1"/>
          <p:nvPr>
            <p:ph type="body" idx="1"/>
          </p:nvPr>
        </p:nvSpPr>
        <p:spPr>
          <a:xfrm>
            <a:off x="2566344" y="1877375"/>
            <a:ext cx="4011300" cy="13887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3200">
                <a:solidFill>
                  <a:schemeClr val="dk2"/>
                </a:solidFill>
                <a:latin typeface="Space Mono" panose="02010509030202000204"/>
                <a:ea typeface="Space Mono" panose="02010509030202000204"/>
                <a:cs typeface="Space Mono" panose="02010509030202000204"/>
                <a:sym typeface="Space Mono" panose="02010509030202000204"/>
              </a:defRPr>
            </a:lvl1pPr>
          </a:lstStyle>
          <a:p/>
        </p:txBody>
      </p:sp>
      <p:sp>
        <p:nvSpPr>
          <p:cNvPr id="108" name="Google Shape;108;p10"/>
          <p:cNvSpPr/>
          <p:nvPr/>
        </p:nvSpPr>
        <p:spPr>
          <a:xfrm>
            <a:off x="-145175" y="4002525"/>
            <a:ext cx="1092600" cy="1092600"/>
          </a:xfrm>
          <a:prstGeom prst="donut">
            <a:avLst>
              <a:gd name="adj" fmla="val 815"/>
            </a:avLst>
          </a:prstGeom>
          <a:gradFill>
            <a:gsLst>
              <a:gs pos="0">
                <a:schemeClr val="dk1"/>
              </a:gs>
              <a:gs pos="19000">
                <a:schemeClr val="lt1"/>
              </a:gs>
              <a:gs pos="39000">
                <a:schemeClr val="dk1"/>
              </a:gs>
              <a:gs pos="58000">
                <a:schemeClr val="lt1"/>
              </a:gs>
              <a:gs pos="78000">
                <a:schemeClr val="dk1"/>
              </a:gs>
              <a:gs pos="100000">
                <a:schemeClr val="lt1"/>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9" name="Google Shape;109;p10"/>
          <p:cNvPicPr preferRelativeResize="0"/>
          <p:nvPr/>
        </p:nvPicPr>
        <p:blipFill rotWithShape="1">
          <a:blip r:embed="rId2"/>
          <a:srcRect/>
          <a:stretch>
            <a:fillRect/>
          </a:stretch>
        </p:blipFill>
        <p:spPr>
          <a:xfrm>
            <a:off x="8534767" y="47125"/>
            <a:ext cx="546756" cy="75917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6" Type="http://schemas.openxmlformats.org/officeDocument/2006/relationships/theme" Target="../theme/theme1.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538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accent1"/>
              </a:buClr>
              <a:buSzPts val="3200"/>
              <a:buFont typeface="Space Mono" panose="02010509030202000204"/>
              <a:buNone/>
              <a:defRPr sz="3200">
                <a:solidFill>
                  <a:schemeClr val="accent1"/>
                </a:solidFill>
                <a:latin typeface="Space Mono" panose="02010509030202000204"/>
                <a:ea typeface="Space Mono" panose="02010509030202000204"/>
                <a:cs typeface="Space Mono" panose="02010509030202000204"/>
                <a:sym typeface="Space Mono" panose="02010509030202000204"/>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713225" y="1142650"/>
            <a:ext cx="7717500" cy="34659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1pPr>
            <a:lvl2pPr marL="914400" lvl="1"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2pPr>
            <a:lvl3pPr marL="1371600" lvl="2"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3pPr>
            <a:lvl4pPr marL="1828800" lvl="3"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4pPr>
            <a:lvl5pPr marL="2286000" lvl="4"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5pPr>
            <a:lvl6pPr marL="2743200" lvl="5"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6pPr>
            <a:lvl7pPr marL="3200400" lvl="6"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7pPr>
            <a:lvl8pPr marL="3657600" lvl="7"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8pPr>
            <a:lvl9pPr marL="4114800" lvl="8" indent="-317500">
              <a:lnSpc>
                <a:spcPct val="115000"/>
              </a:lnSpc>
              <a:spcBef>
                <a:spcPts val="0"/>
              </a:spcBef>
              <a:spcAft>
                <a:spcPts val="0"/>
              </a:spcAft>
              <a:buClr>
                <a:schemeClr val="lt2"/>
              </a:buClr>
              <a:buSzPts val="1400"/>
              <a:buFont typeface="Poppins" panose="00000500000000000000"/>
              <a:buChar char="■"/>
              <a:defRPr>
                <a:solidFill>
                  <a:schemeClr val="lt2"/>
                </a:solidFill>
                <a:latin typeface="Poppins" panose="00000500000000000000"/>
                <a:ea typeface="Poppins" panose="00000500000000000000"/>
                <a:cs typeface="Poppins" panose="00000500000000000000"/>
                <a:sym typeface="Poppins" panose="00000500000000000000"/>
              </a:defRPr>
            </a:lvl9pPr>
          </a:lstStyle>
          <a:p/>
        </p:txBody>
      </p:sp>
      <p:sp>
        <p:nvSpPr>
          <p:cNvPr id="8" name="Google Shape;8;p1"/>
          <p:cNvSpPr txBox="1"/>
          <p:nvPr>
            <p:ph type="sldNum" idx="12"/>
          </p:nvPr>
        </p:nvSpPr>
        <p:spPr>
          <a:xfrm>
            <a:off x="8472449" y="4607079"/>
            <a:ext cx="671400" cy="565500"/>
          </a:xfrm>
          <a:prstGeom prst="rect">
            <a:avLst/>
          </a:prstGeom>
          <a:noFill/>
          <a:ln>
            <a:noFill/>
          </a:ln>
        </p:spPr>
        <p:txBody>
          <a:bodyPr spcFirstLastPara="1" wrap="square" lIns="91425" tIns="91425" rIns="91425" bIns="91425" anchor="ctr" anchorCtr="0">
            <a:noAutofit/>
          </a:bodyPr>
          <a:lstStyle>
            <a:lvl1pPr lvl="0"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1pPr>
            <a:lvl2pPr lvl="1"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2pPr>
            <a:lvl3pPr lvl="2"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3pPr>
            <a:lvl4pPr lvl="3"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4pPr>
            <a:lvl5pPr lvl="4"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5pPr>
            <a:lvl6pPr lvl="5"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6pPr>
            <a:lvl7pPr lvl="6"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7pPr>
            <a:lvl8pPr lvl="7"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8pPr>
            <a:lvl9pPr lvl="8" algn="ctr" rtl="0">
              <a:buNone/>
              <a:defRPr sz="2000">
                <a:solidFill>
                  <a:schemeClr val="dk2"/>
                </a:solidFill>
                <a:latin typeface="Space Mono" panose="02010509030202000204"/>
                <a:ea typeface="Space Mono" panose="02010509030202000204"/>
                <a:cs typeface="Space Mono" panose="02010509030202000204"/>
                <a:sym typeface="Space Mono" panose="02010509030202000204"/>
              </a:defRPr>
            </a:lvl9pPr>
          </a:lstStyle>
          <a:p>
            <a:pPr marL="0" lvl="0" indent="0" algn="ctr" rtl="0">
              <a:spcBef>
                <a:spcPts val="0"/>
              </a:spcBef>
              <a:spcAft>
                <a:spcPts val="0"/>
              </a:spcAft>
              <a:buNone/>
            </a:pPr>
            <a:fld id="{00000000-1234-1234-1234-123412341234}" type="slidenum">
              <a:rPr lang="en-GB"/>
            </a:fld>
            <a:endParaRPr sz="160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76" name="Shape 476"/>
        <p:cNvGrpSpPr/>
        <p:nvPr/>
      </p:nvGrpSpPr>
      <p:grpSpPr>
        <a:xfrm>
          <a:off x="0" y="0"/>
          <a:ext cx="0" cy="0"/>
          <a:chOff x="0" y="0"/>
          <a:chExt cx="0" cy="0"/>
        </a:xfrm>
      </p:grpSpPr>
      <p:sp>
        <p:nvSpPr>
          <p:cNvPr id="477" name="Google Shape;477;p37"/>
          <p:cNvSpPr txBox="1"/>
          <p:nvPr>
            <p:ph type="ctrTitle"/>
          </p:nvPr>
        </p:nvSpPr>
        <p:spPr>
          <a:xfrm>
            <a:off x="1176150" y="155775"/>
            <a:ext cx="6791700" cy="11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b="1"/>
              <a:t>PROJECT TITLE</a:t>
            </a:r>
            <a:endParaRPr sz="3000" b="1"/>
          </a:p>
        </p:txBody>
      </p:sp>
      <p:sp>
        <p:nvSpPr>
          <p:cNvPr id="478" name="Google Shape;478;p37"/>
          <p:cNvSpPr txBox="1"/>
          <p:nvPr>
            <p:ph type="subTitle" idx="1"/>
          </p:nvPr>
        </p:nvSpPr>
        <p:spPr>
          <a:xfrm>
            <a:off x="467875" y="1546863"/>
            <a:ext cx="4003800" cy="2918400"/>
          </a:xfrm>
          <a:prstGeom prst="rect">
            <a:avLst/>
          </a:prstGeom>
          <a:ln>
            <a:noFill/>
          </a:ln>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GB" b="1"/>
              <a:t>Name:</a:t>
            </a:r>
            <a:endParaRPr b="1"/>
          </a:p>
          <a:p>
            <a:pPr marL="0" lvl="0" indent="0" algn="l" rtl="0">
              <a:lnSpc>
                <a:spcPct val="200000"/>
              </a:lnSpc>
              <a:spcBef>
                <a:spcPts val="0"/>
              </a:spcBef>
              <a:spcAft>
                <a:spcPts val="0"/>
              </a:spcAft>
              <a:buNone/>
            </a:pPr>
            <a:r>
              <a:rPr lang="en-GB" b="1"/>
              <a:t>Register Number:</a:t>
            </a:r>
            <a:endParaRPr b="1"/>
          </a:p>
          <a:p>
            <a:pPr marL="0" lvl="0" indent="0" algn="l" rtl="0">
              <a:lnSpc>
                <a:spcPct val="200000"/>
              </a:lnSpc>
              <a:spcBef>
                <a:spcPts val="0"/>
              </a:spcBef>
              <a:spcAft>
                <a:spcPts val="0"/>
              </a:spcAft>
              <a:buNone/>
            </a:pPr>
            <a:r>
              <a:rPr lang="en-GB" b="1"/>
              <a:t>Department:</a:t>
            </a:r>
            <a:endParaRPr b="1"/>
          </a:p>
          <a:p>
            <a:pPr marL="0" lvl="0" indent="0" algn="l" rtl="0">
              <a:lnSpc>
                <a:spcPct val="200000"/>
              </a:lnSpc>
              <a:spcBef>
                <a:spcPts val="0"/>
              </a:spcBef>
              <a:spcAft>
                <a:spcPts val="0"/>
              </a:spcAft>
              <a:buNone/>
            </a:pPr>
            <a:r>
              <a:rPr lang="en-GB" b="1"/>
              <a:t>Year:</a:t>
            </a:r>
            <a:endParaRPr b="1"/>
          </a:p>
          <a:p>
            <a:pPr marL="0" lvl="0" indent="0" algn="l" rtl="0">
              <a:lnSpc>
                <a:spcPct val="200000"/>
              </a:lnSpc>
              <a:spcBef>
                <a:spcPts val="0"/>
              </a:spcBef>
              <a:spcAft>
                <a:spcPts val="0"/>
              </a:spcAft>
              <a:buNone/>
            </a:pPr>
            <a:r>
              <a:rPr lang="en-GB" b="1"/>
              <a:t>College Name:</a:t>
            </a:r>
            <a:endParaRPr b="1"/>
          </a:p>
          <a:p>
            <a:pPr marL="0" lvl="0" indent="0" algn="l" rtl="0">
              <a:lnSpc>
                <a:spcPct val="200000"/>
              </a:lnSpc>
              <a:spcBef>
                <a:spcPts val="0"/>
              </a:spcBef>
              <a:spcAft>
                <a:spcPts val="0"/>
              </a:spcAft>
              <a:buNone/>
            </a:pPr>
            <a:r>
              <a:rPr lang="en-GB" b="1"/>
              <a:t>Email ID:</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9" name="Shape 529"/>
        <p:cNvGrpSpPr/>
        <p:nvPr/>
      </p:nvGrpSpPr>
      <p:grpSpPr>
        <a:xfrm>
          <a:off x="0" y="0"/>
          <a:ext cx="0" cy="0"/>
          <a:chOff x="0" y="0"/>
          <a:chExt cx="0" cy="0"/>
        </a:xfrm>
      </p:grpSpPr>
      <p:sp>
        <p:nvSpPr>
          <p:cNvPr id="530" name="Google Shape;530;p45"/>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Webpage Structure</a:t>
            </a:r>
            <a:endParaRPr lang="en-GB"/>
          </a:p>
        </p:txBody>
      </p:sp>
      <p:sp>
        <p:nvSpPr>
          <p:cNvPr id="531" name="Google Shape;531;p45"/>
          <p:cNvSpPr txBox="1"/>
          <p:nvPr>
            <p:ph type="body" idx="1"/>
          </p:nvPr>
        </p:nvSpPr>
        <p:spPr>
          <a:xfrm>
            <a:off x="319500" y="1012525"/>
            <a:ext cx="8505000" cy="3716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sz="1600" b="0">
                <a:solidFill>
                  <a:schemeClr val="tx2"/>
                </a:solidFill>
              </a:rPr>
              <a:t>The structure of a webpage refers to the way content is organized and presented on the screen. A well-structured webpage is crucial for both usability and SEO (Search Engine Optimization), ensuring that the website is easy to navigate and accessible. Here's an overview of the main components that make up a typical webpage structure:</a:t>
            </a:r>
            <a:endParaRPr lang="en-US" altLang="en-GB" sz="1600" b="0">
              <a:solidFill>
                <a:schemeClr val="tx2"/>
              </a:solidFill>
            </a:endParaRPr>
          </a:p>
          <a:p>
            <a:pPr marL="342900" lvl="0" indent="-342900" algn="just" rtl="0">
              <a:lnSpc>
                <a:spcPct val="150000"/>
              </a:lnSpc>
              <a:spcBef>
                <a:spcPts val="0"/>
              </a:spcBef>
              <a:spcAft>
                <a:spcPts val="1200"/>
              </a:spcAft>
            </a:pPr>
            <a:r>
              <a:rPr lang="en-US" altLang="en-GB">
                <a:solidFill>
                  <a:srgbClr val="92D050"/>
                </a:solidFill>
              </a:rPr>
              <a:t>HTML Document Structure</a:t>
            </a:r>
            <a:endParaRPr lang="en-US" altLang="en-GB">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Key Sections of a Webpage</a:t>
            </a:r>
            <a:endParaRPr lang="en-US" altLang="en-GB">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 Webpage Layout Structure</a:t>
            </a:r>
            <a:endParaRPr lang="en-US" altLang="en-GB">
              <a:solidFill>
                <a:srgbClr val="92D050"/>
              </a:solidFill>
            </a:endParaRPr>
          </a:p>
        </p:txBody>
      </p:sp>
      <p:sp>
        <p:nvSpPr>
          <p:cNvPr id="532" name="Google Shape;532;p45"/>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6" name="Shape 536"/>
        <p:cNvGrpSpPr/>
        <p:nvPr/>
      </p:nvGrpSpPr>
      <p:grpSpPr>
        <a:xfrm>
          <a:off x="0" y="0"/>
          <a:ext cx="0" cy="0"/>
          <a:chOff x="0" y="0"/>
          <a:chExt cx="0" cy="0"/>
        </a:xfrm>
      </p:grpSpPr>
      <p:sp>
        <p:nvSpPr>
          <p:cNvPr id="537" name="Google Shape;537;p46"/>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Demo and Code</a:t>
            </a:r>
            <a:endParaRPr lang="en-GB"/>
          </a:p>
        </p:txBody>
      </p:sp>
      <p:sp>
        <p:nvSpPr>
          <p:cNvPr id="538" name="Google Shape;538;p46"/>
          <p:cNvSpPr txBox="1"/>
          <p:nvPr>
            <p:ph type="body" idx="1"/>
          </p:nvPr>
        </p:nvSpPr>
        <p:spPr>
          <a:xfrm>
            <a:off x="142240" y="807085"/>
            <a:ext cx="8682355" cy="4237355"/>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sz="1600" b="0"/>
              <a:t>Here is a simple demo of a basic webpage structure with HTML, CSS, and a bit of Bootstrap for layout and styling.</a:t>
            </a:r>
            <a:endParaRPr lang="en-US" altLang="en-GB" sz="1600" b="0"/>
          </a:p>
          <a:p>
            <a:pPr marL="0" lvl="0" indent="0" algn="just" rtl="0">
              <a:lnSpc>
                <a:spcPct val="150000"/>
              </a:lnSpc>
              <a:spcBef>
                <a:spcPts val="0"/>
              </a:spcBef>
              <a:spcAft>
                <a:spcPts val="1200"/>
              </a:spcAft>
              <a:buNone/>
            </a:pPr>
            <a:r>
              <a:rPr lang="en-GB" altLang="en-US" sz="1600" b="0"/>
              <a:t>1. HTML:</a:t>
            </a:r>
            <a:endParaRPr lang="en-GB" altLang="en-US" sz="1600" b="0"/>
          </a:p>
          <a:p>
            <a:pPr marL="0" lvl="0" indent="0" algn="just" rtl="0">
              <a:lnSpc>
                <a:spcPct val="100000"/>
              </a:lnSpc>
              <a:spcBef>
                <a:spcPts val="0"/>
              </a:spcBef>
              <a:spcAft>
                <a:spcPts val="1200"/>
              </a:spcAft>
              <a:buNone/>
            </a:pPr>
            <a:r>
              <a:rPr lang="en-US" altLang="en-GB" sz="800"/>
              <a:t>&lt;head&gt;</a:t>
            </a:r>
            <a:endParaRPr lang="en-US" altLang="en-GB" sz="800"/>
          </a:p>
          <a:p>
            <a:pPr marL="0" lvl="0" indent="0" algn="just" rtl="0">
              <a:lnSpc>
                <a:spcPct val="100000"/>
              </a:lnSpc>
              <a:spcBef>
                <a:spcPts val="0"/>
              </a:spcBef>
              <a:spcAft>
                <a:spcPts val="1200"/>
              </a:spcAft>
              <a:buNone/>
            </a:pPr>
            <a:r>
              <a:rPr lang="en-US" altLang="en-GB" sz="800"/>
              <a:t>    &lt;meta charset="UTF-8"&gt;</a:t>
            </a:r>
            <a:endParaRPr lang="en-US" altLang="en-GB" sz="800"/>
          </a:p>
          <a:p>
            <a:pPr marL="0" lvl="0" indent="0" algn="just" rtl="0">
              <a:lnSpc>
                <a:spcPct val="100000"/>
              </a:lnSpc>
              <a:spcBef>
                <a:spcPts val="0"/>
              </a:spcBef>
              <a:spcAft>
                <a:spcPts val="1200"/>
              </a:spcAft>
              <a:buNone/>
            </a:pPr>
            <a:r>
              <a:rPr lang="en-US" altLang="en-GB" sz="800"/>
              <a:t>    &lt;meta name="viewport" content="width=device-width, initial-scale=1.0"&gt;</a:t>
            </a:r>
            <a:endParaRPr lang="en-US" altLang="en-GB" sz="800"/>
          </a:p>
          <a:p>
            <a:pPr marL="0" lvl="0" indent="0" algn="just" rtl="0">
              <a:lnSpc>
                <a:spcPct val="100000"/>
              </a:lnSpc>
              <a:spcBef>
                <a:spcPts val="0"/>
              </a:spcBef>
              <a:spcAft>
                <a:spcPts val="1200"/>
              </a:spcAft>
              <a:buNone/>
            </a:pPr>
            <a:r>
              <a:rPr lang="en-US" altLang="en-GB" sz="800"/>
              <a:t>    &lt;meta http-equiv="X-UA-Compatible" content="ie=edge"&gt;</a:t>
            </a:r>
            <a:endParaRPr lang="en-US" altLang="en-GB" sz="800"/>
          </a:p>
          <a:p>
            <a:pPr marL="0" lvl="0" indent="0" algn="just" rtl="0">
              <a:lnSpc>
                <a:spcPct val="100000"/>
              </a:lnSpc>
              <a:spcBef>
                <a:spcPts val="0"/>
              </a:spcBef>
              <a:spcAft>
                <a:spcPts val="1200"/>
              </a:spcAft>
              <a:buNone/>
            </a:pPr>
            <a:r>
              <a:rPr lang="en-US" altLang="en-GB" sz="800"/>
              <a:t>    &lt;title&gt;Responsive Webpage Demo&lt;/title&gt;</a:t>
            </a:r>
            <a:endParaRPr lang="en-US" altLang="en-GB" sz="800"/>
          </a:p>
          <a:p>
            <a:pPr marL="0" lvl="0" indent="0" algn="just" rtl="0">
              <a:lnSpc>
                <a:spcPct val="100000"/>
              </a:lnSpc>
              <a:spcBef>
                <a:spcPts val="0"/>
              </a:spcBef>
              <a:spcAft>
                <a:spcPts val="1200"/>
              </a:spcAft>
              <a:buNone/>
            </a:pPr>
            <a:r>
              <a:rPr lang="en-US" altLang="en-GB" sz="800"/>
              <a:t>    &lt;!-- Link to Bootstrap CSS --&gt;</a:t>
            </a:r>
            <a:endParaRPr lang="en-US" altLang="en-GB" sz="800"/>
          </a:p>
          <a:p>
            <a:pPr marL="0" lvl="0" indent="0" algn="just" rtl="0">
              <a:lnSpc>
                <a:spcPct val="100000"/>
              </a:lnSpc>
              <a:spcBef>
                <a:spcPts val="0"/>
              </a:spcBef>
              <a:spcAft>
                <a:spcPts val="1200"/>
              </a:spcAft>
              <a:buNone/>
            </a:pPr>
            <a:r>
              <a:rPr lang="en-US" altLang="en-GB" sz="800"/>
              <a:t>    &lt;link href="https://stackpath.bootstrapcdn.com/bootstrap/4.5.2/css/bootstrap.min.css" rel="stylesheet"&gt;</a:t>
            </a:r>
            <a:endParaRPr lang="en-US" altLang="en-GB" sz="800"/>
          </a:p>
          <a:p>
            <a:pPr marL="0" lvl="0" indent="0" algn="just" rtl="0">
              <a:lnSpc>
                <a:spcPct val="100000"/>
              </a:lnSpc>
              <a:spcBef>
                <a:spcPts val="0"/>
              </a:spcBef>
              <a:spcAft>
                <a:spcPts val="1200"/>
              </a:spcAft>
              <a:buNone/>
            </a:pPr>
            <a:r>
              <a:rPr lang="en-US" altLang="en-GB" sz="800"/>
              <a:t>    &lt;!-- Link to Custom CSS --&gt;</a:t>
            </a:r>
            <a:endParaRPr lang="en-US" altLang="en-GB" sz="800"/>
          </a:p>
          <a:p>
            <a:pPr marL="0" lvl="0" indent="0" algn="just" rtl="0">
              <a:lnSpc>
                <a:spcPct val="100000"/>
              </a:lnSpc>
              <a:spcBef>
                <a:spcPts val="0"/>
              </a:spcBef>
              <a:spcAft>
                <a:spcPts val="1200"/>
              </a:spcAft>
              <a:buNone/>
            </a:pPr>
            <a:r>
              <a:rPr lang="en-US" altLang="en-GB" sz="800"/>
              <a:t>    &lt;link rel="stylesheet" href="styles.css"&gt;</a:t>
            </a:r>
            <a:endParaRPr lang="en-US" altLang="en-GB" sz="800"/>
          </a:p>
          <a:p>
            <a:pPr marL="0" lvl="0" indent="0" algn="just" rtl="0">
              <a:lnSpc>
                <a:spcPct val="100000"/>
              </a:lnSpc>
              <a:spcBef>
                <a:spcPts val="0"/>
              </a:spcBef>
              <a:spcAft>
                <a:spcPts val="1200"/>
              </a:spcAft>
              <a:buNone/>
            </a:pPr>
            <a:r>
              <a:rPr lang="en-US" altLang="en-GB" sz="800"/>
              <a:t>&lt;/head&gt;</a:t>
            </a:r>
            <a:endParaRPr lang="en-US" altLang="en-GB" sz="800"/>
          </a:p>
        </p:txBody>
      </p:sp>
      <p:sp>
        <p:nvSpPr>
          <p:cNvPr id="539" name="Google Shape;539;p46"/>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19405" y="337185"/>
            <a:ext cx="8505190" cy="4391660"/>
          </a:xfrm>
        </p:spPr>
        <p:txBody>
          <a:bodyPr/>
          <a:p>
            <a:pPr marL="139700" indent="0">
              <a:buNone/>
            </a:pPr>
            <a:r>
              <a:rPr lang="en-GB" altLang="en-US"/>
              <a:t>CSS:</a:t>
            </a:r>
            <a:endParaRPr lang="en-GB" altLang="en-US"/>
          </a:p>
          <a:p>
            <a:pPr marL="139700" indent="457200" algn="l">
              <a:buNone/>
            </a:pPr>
            <a:endParaRPr lang="en-US" altLang="en-GB" sz="1200" b="0"/>
          </a:p>
          <a:p>
            <a:pPr marL="139700" indent="457200" algn="l">
              <a:buNone/>
            </a:pPr>
            <a:r>
              <a:rPr lang="en-US" altLang="en-GB" sz="1200" b="0"/>
              <a:t>body {</a:t>
            </a:r>
            <a:endParaRPr lang="en-US" altLang="en-GB" sz="1200" b="0"/>
          </a:p>
          <a:p>
            <a:pPr marL="139700" indent="457200" algn="l">
              <a:buNone/>
            </a:pPr>
            <a:r>
              <a:rPr lang="en-US" altLang="en-GB" sz="1200" b="0"/>
              <a:t>    font-family: Arial, sans-serif;</a:t>
            </a:r>
            <a:endParaRPr lang="en-US" altLang="en-GB" sz="1200" b="0"/>
          </a:p>
          <a:p>
            <a:pPr marL="139700" indent="457200" algn="l">
              <a:buNone/>
            </a:pPr>
            <a:r>
              <a:rPr lang="en-US" altLang="en-GB" sz="1200" b="0"/>
              <a:t>}</a:t>
            </a:r>
            <a:endParaRPr lang="en-US" altLang="en-GB" sz="1200" b="0"/>
          </a:p>
          <a:p>
            <a:pPr marL="139700" indent="457200" algn="l">
              <a:buNone/>
            </a:pPr>
            <a:endParaRPr lang="en-US" altLang="en-GB" sz="1200" b="0"/>
          </a:p>
          <a:p>
            <a:pPr marL="139700" indent="457200" algn="l">
              <a:buNone/>
            </a:pPr>
            <a:r>
              <a:rPr lang="en-US" altLang="en-GB" sz="1200" b="0"/>
              <a:t>h1, h2, h3 {</a:t>
            </a:r>
            <a:endParaRPr lang="en-US" altLang="en-GB" sz="1200" b="0"/>
          </a:p>
          <a:p>
            <a:pPr marL="139700" indent="457200" algn="l">
              <a:buNone/>
            </a:pPr>
            <a:r>
              <a:rPr lang="en-US" altLang="en-GB" sz="1200" b="0"/>
              <a:t>    color: #333;</a:t>
            </a:r>
            <a:endParaRPr lang="en-US" altLang="en-GB" sz="1200" b="0"/>
          </a:p>
          <a:p>
            <a:pPr marL="139700" indent="457200" algn="l">
              <a:buNone/>
            </a:pPr>
            <a:r>
              <a:rPr lang="en-US" altLang="en-GB" sz="1200" b="0"/>
              <a:t>}</a:t>
            </a:r>
            <a:endParaRPr lang="en-US" altLang="en-GB" sz="1200" b="0"/>
          </a:p>
          <a:p>
            <a:pPr marL="139700" indent="457200" algn="l">
              <a:buNone/>
            </a:pPr>
            <a:endParaRPr lang="en-US" altLang="en-GB" sz="1200" b="0"/>
          </a:p>
          <a:p>
            <a:pPr marL="139700" indent="457200" algn="l">
              <a:buNone/>
            </a:pPr>
            <a:r>
              <a:rPr lang="en-US" altLang="en-GB" sz="1200" b="0"/>
              <a:t>footer {</a:t>
            </a:r>
            <a:endParaRPr lang="en-US" altLang="en-GB" sz="1200" b="0"/>
          </a:p>
          <a:p>
            <a:pPr marL="139700" indent="457200" algn="l">
              <a:buNone/>
            </a:pPr>
            <a:r>
              <a:rPr lang="en-US" altLang="en-GB" sz="1200" b="0"/>
              <a:t>    background-color: #222;</a:t>
            </a:r>
            <a:endParaRPr lang="en-US" altLang="en-GB" sz="1200" b="0"/>
          </a:p>
          <a:p>
            <a:pPr marL="139700" indent="457200" algn="l">
              <a:buNone/>
            </a:pPr>
            <a:r>
              <a:rPr lang="en-US" altLang="en-GB" sz="1200" b="0"/>
              <a:t>}</a:t>
            </a:r>
            <a:endParaRPr lang="en-US" altLang="en-GB" sz="1200" b="0"/>
          </a:p>
          <a:p>
            <a:pPr marL="139700" indent="457200" algn="l">
              <a:buNone/>
            </a:pPr>
            <a:endParaRPr lang="en-US" altLang="en-GB" sz="1200" b="0"/>
          </a:p>
          <a:p>
            <a:pPr marL="139700" indent="457200" algn="l">
              <a:buNone/>
            </a:pPr>
            <a:r>
              <a:rPr lang="en-US" altLang="en-GB" sz="1200" b="0"/>
              <a:t>/* Styling the navbar links */</a:t>
            </a:r>
            <a:endParaRPr lang="en-US" altLang="en-GB" sz="1200" b="0"/>
          </a:p>
          <a:p>
            <a:pPr marL="139700" indent="457200" algn="l">
              <a:buNone/>
            </a:pPr>
            <a:r>
              <a:rPr lang="en-US" altLang="en-GB" sz="1200" b="0"/>
              <a:t>.navbar-nav .nav-item .nav-link {</a:t>
            </a:r>
            <a:endParaRPr lang="en-US" altLang="en-GB" sz="1200" b="0"/>
          </a:p>
          <a:p>
            <a:pPr marL="139700" indent="457200" algn="l">
              <a:buNone/>
            </a:pPr>
            <a:r>
              <a:rPr lang="en-US" altLang="en-GB" sz="1200" b="0"/>
              <a:t>    color: white;</a:t>
            </a:r>
            <a:endParaRPr lang="en-US" altLang="en-GB" sz="1200" b="0"/>
          </a:p>
          <a:p>
            <a:pPr marL="139700" indent="457200" algn="l">
              <a:buNone/>
            </a:pPr>
            <a:r>
              <a:rPr lang="en-US" altLang="en-GB" sz="1200" b="0"/>
              <a:t>    font-size: 1.1em;</a:t>
            </a:r>
            <a:endParaRPr lang="en-US" altLang="en-GB" sz="1200" b="0"/>
          </a:p>
          <a:p>
            <a:pPr marL="139700" indent="457200" algn="l">
              <a:buNone/>
            </a:pPr>
            <a:r>
              <a:rPr lang="en-US" altLang="en-GB" sz="1200" b="0"/>
              <a:t>}</a:t>
            </a:r>
            <a:endParaRPr lang="en-US" altLang="en-GB" sz="1200" b="0"/>
          </a:p>
          <a:p>
            <a:pPr marL="139700" indent="457200" algn="l">
              <a:buNone/>
            </a:pPr>
            <a:endParaRPr lang="en-US" altLang="en-GB" sz="1200" b="0"/>
          </a:p>
          <a:p>
            <a:pPr marL="139700" indent="457200" algn="l">
              <a:buNone/>
            </a:pPr>
            <a:r>
              <a:rPr lang="en-US" altLang="en-GB" sz="1200" b="0"/>
              <a:t>.navbar-nav .nav-item .nav-link:hover {</a:t>
            </a:r>
            <a:endParaRPr lang="en-US" altLang="en-GB" sz="1200" b="0"/>
          </a:p>
          <a:p>
            <a:pPr marL="139700" indent="457200" algn="l">
              <a:buNone/>
            </a:pPr>
            <a:r>
              <a:rPr lang="en-US" altLang="en-GB" sz="1200" b="0"/>
              <a:t>    color: #ffcc00;</a:t>
            </a:r>
            <a:endParaRPr lang="en-US" altLang="en-GB" sz="1200" b="0"/>
          </a:p>
          <a:p>
            <a:pPr marL="139700" indent="457200" algn="l">
              <a:buNone/>
            </a:pPr>
            <a:r>
              <a:rPr lang="en-US" altLang="en-GB" sz="1200" b="0"/>
              <a:t>}</a:t>
            </a:r>
            <a:endParaRPr lang="en-US" altLang="en-GB" sz="1200" b="0"/>
          </a:p>
        </p:txBody>
      </p:sp>
      <p:sp>
        <p:nvSpPr>
          <p:cNvPr id="4" name="Slide Number Placeholder 3"/>
          <p:cNvSpPr>
            <a:spLocks noGrp="1"/>
          </p:cNvSpPr>
          <p:nvPr>
            <p:ph type="sldNum" idx="12"/>
          </p:nvPr>
        </p:nvSpPr>
        <p:spPr/>
        <p:txBody>
          <a:bodyPr/>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3" name="Shape 543"/>
        <p:cNvGrpSpPr/>
        <p:nvPr/>
      </p:nvGrpSpPr>
      <p:grpSpPr>
        <a:xfrm>
          <a:off x="0" y="0"/>
          <a:ext cx="0" cy="0"/>
          <a:chOff x="0" y="0"/>
          <a:chExt cx="0" cy="0"/>
        </a:xfrm>
      </p:grpSpPr>
      <p:sp>
        <p:nvSpPr>
          <p:cNvPr id="544" name="Google Shape;544;p47"/>
          <p:cNvSpPr txBox="1"/>
          <p:nvPr>
            <p:ph type="title"/>
          </p:nvPr>
        </p:nvSpPr>
        <p:spPr>
          <a:xfrm>
            <a:off x="319625" y="195075"/>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Challenges and Solutions</a:t>
            </a:r>
            <a:endParaRPr lang="en-GB"/>
          </a:p>
        </p:txBody>
      </p:sp>
      <p:sp>
        <p:nvSpPr>
          <p:cNvPr id="545" name="Google Shape;545;p47"/>
          <p:cNvSpPr txBox="1"/>
          <p:nvPr>
            <p:ph type="body" idx="1"/>
          </p:nvPr>
        </p:nvSpPr>
        <p:spPr>
          <a:xfrm>
            <a:off x="319500" y="811865"/>
            <a:ext cx="8505000" cy="3716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a:solidFill>
                  <a:srgbClr val="92D050"/>
                </a:solidFill>
              </a:rPr>
              <a:t>Problem:</a:t>
            </a:r>
            <a:endParaRPr lang="en-US" altLang="en-GB">
              <a:solidFill>
                <a:srgbClr val="92D050"/>
              </a:solidFill>
            </a:endParaRPr>
          </a:p>
          <a:p>
            <a:pPr marL="0" lvl="0" indent="457200" algn="just" rtl="0">
              <a:lnSpc>
                <a:spcPct val="150000"/>
              </a:lnSpc>
              <a:spcBef>
                <a:spcPts val="0"/>
              </a:spcBef>
              <a:spcAft>
                <a:spcPts val="1200"/>
              </a:spcAft>
              <a:buNone/>
            </a:pPr>
            <a:r>
              <a:rPr lang="en-US" altLang="en-GB" b="0">
                <a:solidFill>
                  <a:srgbClr val="92D050"/>
                </a:solidFill>
              </a:rPr>
              <a:t> </a:t>
            </a:r>
            <a:r>
              <a:rPr lang="en-US" altLang="en-GB" b="0">
                <a:solidFill>
                  <a:schemeClr val="accent1"/>
                </a:solidFill>
              </a:rPr>
              <a:t>Making sure the webpage looks good on both small devices (like smartphones) and larger devices (like desktops) can be tricky. Sometimes elements may overflow or get squeezed out of view.</a:t>
            </a:r>
            <a:endParaRPr lang="en-US" altLang="en-GB" b="0">
              <a:solidFill>
                <a:schemeClr val="accent1"/>
              </a:solidFill>
            </a:endParaRPr>
          </a:p>
          <a:p>
            <a:pPr marL="0" lvl="0" indent="0" algn="just" rtl="0">
              <a:lnSpc>
                <a:spcPct val="150000"/>
              </a:lnSpc>
              <a:spcBef>
                <a:spcPts val="0"/>
              </a:spcBef>
              <a:spcAft>
                <a:spcPts val="1200"/>
              </a:spcAft>
              <a:buNone/>
            </a:pPr>
            <a:r>
              <a:rPr lang="en-US" altLang="en-GB">
                <a:solidFill>
                  <a:srgbClr val="92D050"/>
                </a:solidFill>
              </a:rPr>
              <a:t>Solution:</a:t>
            </a:r>
            <a:endParaRPr lang="en-US" altLang="en-GB">
              <a:solidFill>
                <a:srgbClr val="92D050"/>
              </a:solidFill>
            </a:endParaRPr>
          </a:p>
          <a:p>
            <a:pPr marL="285750" lvl="0" indent="-285750" algn="just" rtl="0">
              <a:lnSpc>
                <a:spcPct val="150000"/>
              </a:lnSpc>
              <a:spcBef>
                <a:spcPts val="0"/>
              </a:spcBef>
              <a:spcAft>
                <a:spcPts val="1200"/>
              </a:spcAft>
              <a:buFont typeface="Arial" panose="020B0604020202020204" pitchFamily="34" charset="0"/>
              <a:buChar char="•"/>
            </a:pPr>
            <a:r>
              <a:rPr lang="en-US" altLang="en-GB" b="0">
                <a:solidFill>
                  <a:schemeClr val="accent1"/>
                </a:solidFill>
              </a:rPr>
              <a:t>The Bootstrap grid system is mobile-first, meaning it adapts well to smaller screens and gradually scales up to larger screens.</a:t>
            </a:r>
            <a:endParaRPr lang="en-US" altLang="en-GB" b="0">
              <a:solidFill>
                <a:schemeClr val="accent1"/>
              </a:solidFill>
            </a:endParaRPr>
          </a:p>
          <a:p>
            <a:pPr marL="285750" lvl="0" indent="-285750" algn="just" rtl="0">
              <a:lnSpc>
                <a:spcPct val="150000"/>
              </a:lnSpc>
              <a:spcBef>
                <a:spcPts val="0"/>
              </a:spcBef>
              <a:spcAft>
                <a:spcPts val="1200"/>
              </a:spcAft>
              <a:buFont typeface="Arial" panose="020B0604020202020204" pitchFamily="34" charset="0"/>
              <a:buChar char="•"/>
            </a:pPr>
            <a:r>
              <a:rPr lang="en-US" altLang="en-GB" b="0">
                <a:solidFill>
                  <a:schemeClr val="accent1"/>
                </a:solidFill>
              </a:rPr>
              <a:t> Use CSS media queries to apply different styles based on the screen width. This ensures that elements adjust in a way that makes sense for various screen sizes.</a:t>
            </a:r>
            <a:endParaRPr lang="en-US" altLang="en-GB" b="0">
              <a:solidFill>
                <a:schemeClr val="accent1"/>
              </a:solidFill>
            </a:endParaRPr>
          </a:p>
          <a:p>
            <a:pPr marL="0" lvl="0" indent="0" algn="l" rtl="0">
              <a:spcBef>
                <a:spcPts val="0"/>
              </a:spcBef>
              <a:spcAft>
                <a:spcPts val="1200"/>
              </a:spcAft>
              <a:buNone/>
            </a:pPr>
            <a:endParaRPr lang="en-US" altLang="en-GB" b="0">
              <a:solidFill>
                <a:schemeClr val="accent1"/>
              </a:solidFill>
            </a:endParaRPr>
          </a:p>
        </p:txBody>
      </p:sp>
      <p:sp>
        <p:nvSpPr>
          <p:cNvPr id="546" name="Google Shape;546;p47"/>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0" name="Shape 550"/>
        <p:cNvGrpSpPr/>
        <p:nvPr/>
      </p:nvGrpSpPr>
      <p:grpSpPr>
        <a:xfrm>
          <a:off x="0" y="0"/>
          <a:ext cx="0" cy="0"/>
          <a:chOff x="0" y="0"/>
          <a:chExt cx="0" cy="0"/>
        </a:xfrm>
      </p:grpSpPr>
      <p:sp>
        <p:nvSpPr>
          <p:cNvPr id="551" name="Google Shape;551;p48"/>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Future Enhancements</a:t>
            </a:r>
            <a:endParaRPr lang="en-GB"/>
          </a:p>
        </p:txBody>
      </p:sp>
      <p:sp>
        <p:nvSpPr>
          <p:cNvPr id="552" name="Google Shape;552;p48"/>
          <p:cNvSpPr txBox="1"/>
          <p:nvPr>
            <p:ph type="body" idx="1"/>
          </p:nvPr>
        </p:nvSpPr>
        <p:spPr>
          <a:xfrm>
            <a:off x="319500" y="1012525"/>
            <a:ext cx="8505000" cy="3716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b="0">
                <a:solidFill>
                  <a:schemeClr val="accent1"/>
                </a:solidFill>
              </a:rPr>
              <a:t>Future enhancements for a Resume Creation Project can be made in several areas to improve functionality, user experience, and performance. Below are some suggestions for enhancing this project</a:t>
            </a:r>
            <a:r>
              <a:rPr lang="en-GB" altLang="en-US" b="0">
                <a:solidFill>
                  <a:schemeClr val="accent1"/>
                </a:solidFill>
              </a:rPr>
              <a:t>.</a:t>
            </a:r>
            <a:endParaRPr lang="en-GB" altLang="en-US" b="0">
              <a:solidFill>
                <a:schemeClr val="accent1"/>
              </a:solidFill>
            </a:endParaRPr>
          </a:p>
          <a:p>
            <a:pPr marL="342900" lvl="0" indent="-342900" algn="just" rtl="0">
              <a:lnSpc>
                <a:spcPct val="150000"/>
              </a:lnSpc>
              <a:spcBef>
                <a:spcPts val="0"/>
              </a:spcBef>
              <a:spcAft>
                <a:spcPts val="1200"/>
              </a:spcAft>
            </a:pPr>
            <a:r>
              <a:rPr lang="en-US" altLang="en-GB">
                <a:solidFill>
                  <a:srgbClr val="92D050"/>
                </a:solidFill>
              </a:rPr>
              <a:t>Add User Authentication (Login/Signup)</a:t>
            </a:r>
            <a:endParaRPr lang="en-GB" altLang="en-US" b="0">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Resume Template Library</a:t>
            </a:r>
            <a:endParaRPr lang="en-GB" altLang="en-US" b="0">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Export Options (PDF/Word)</a:t>
            </a:r>
            <a:endParaRPr lang="en-GB" altLang="en-US" b="0">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Include More Advanced Resume Sections</a:t>
            </a:r>
            <a:endParaRPr lang="en-GB" altLang="en-US" b="0">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 Integrate Job Search Features</a:t>
            </a:r>
            <a:endParaRPr lang="en-US" altLang="en-GB">
              <a:solidFill>
                <a:srgbClr val="92D050"/>
              </a:solidFill>
            </a:endParaRPr>
          </a:p>
        </p:txBody>
      </p:sp>
      <p:sp>
        <p:nvSpPr>
          <p:cNvPr id="553" name="Google Shape;553;p48"/>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7" name="Shape 557"/>
        <p:cNvGrpSpPr/>
        <p:nvPr/>
      </p:nvGrpSpPr>
      <p:grpSpPr>
        <a:xfrm>
          <a:off x="0" y="0"/>
          <a:ext cx="0" cy="0"/>
          <a:chOff x="0" y="0"/>
          <a:chExt cx="0" cy="0"/>
        </a:xfrm>
      </p:grpSpPr>
      <p:sp>
        <p:nvSpPr>
          <p:cNvPr id="558" name="Google Shape;558;p49"/>
          <p:cNvSpPr txBox="1"/>
          <p:nvPr>
            <p:ph type="title"/>
          </p:nvPr>
        </p:nvSpPr>
        <p:spPr>
          <a:xfrm>
            <a:off x="319625" y="12332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Conclusion</a:t>
            </a:r>
            <a:endParaRPr lang="en-GB"/>
          </a:p>
        </p:txBody>
      </p:sp>
      <p:sp>
        <p:nvSpPr>
          <p:cNvPr id="559" name="Google Shape;559;p49"/>
          <p:cNvSpPr txBox="1"/>
          <p:nvPr>
            <p:ph type="body" idx="1"/>
          </p:nvPr>
        </p:nvSpPr>
        <p:spPr>
          <a:xfrm>
            <a:off x="319405" y="661670"/>
            <a:ext cx="8505190" cy="399796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b="0">
                <a:solidFill>
                  <a:schemeClr val="accent1"/>
                </a:solidFill>
              </a:rPr>
              <a:t>The Resume Creation Project aims to provide an intuitive and efficient platform for individuals to craft professional, personalized resumes quickly. By leveraging modern web technologies like HTML, CSS, Bootstrap, and JavaScript, the project ensures an easy-to-use interface and a responsive design that adapts to different devices. The main goal of the project is to simplify the process of resume creation while ensuring that the final product is visually appealing and professional.</a:t>
            </a:r>
            <a:r>
              <a:rPr lang="en-GB" altLang="en-US" b="0">
                <a:solidFill>
                  <a:schemeClr val="accent1"/>
                </a:solidFill>
              </a:rPr>
              <a:t> </a:t>
            </a:r>
            <a:r>
              <a:rPr lang="en-US" altLang="en-GB" b="0">
                <a:solidFill>
                  <a:schemeClr val="accent1"/>
                </a:solidFill>
              </a:rPr>
              <a:t>Throughout the development of this project, we've addressed key challenges such as ensuring responsiveness, maintaining browser compatibility, and providing a user-friendly experience.In conclusion, this project serves as a valuable tool for job seekers, providing them with a seamless and effective platform to create, manage, and optimize their resumes. With the potential for continued growth and enhancement, this project can evolve into a comprehensive career-building tool that supports individuals throughout their job search journey.</a:t>
            </a:r>
            <a:endParaRPr lang="en-US" altLang="en-GB" b="0">
              <a:solidFill>
                <a:schemeClr val="accent1"/>
              </a:solidFill>
            </a:endParaRPr>
          </a:p>
        </p:txBody>
      </p:sp>
      <p:sp>
        <p:nvSpPr>
          <p:cNvPr id="560" name="Google Shape;560;p49"/>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82" name="Shape 482"/>
        <p:cNvGrpSpPr/>
        <p:nvPr/>
      </p:nvGrpSpPr>
      <p:grpSpPr>
        <a:xfrm>
          <a:off x="0" y="0"/>
          <a:ext cx="0" cy="0"/>
          <a:chOff x="0" y="0"/>
          <a:chExt cx="0" cy="0"/>
        </a:xfrm>
      </p:grpSpPr>
      <p:sp>
        <p:nvSpPr>
          <p:cNvPr id="483" name="Google Shape;483;p38"/>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a:t>Introduction</a:t>
            </a:r>
            <a:endParaRPr b="1"/>
          </a:p>
        </p:txBody>
      </p:sp>
      <p:sp>
        <p:nvSpPr>
          <p:cNvPr id="484" name="Google Shape;484;p38"/>
          <p:cNvSpPr txBox="1"/>
          <p:nvPr>
            <p:ph type="body" idx="1"/>
          </p:nvPr>
        </p:nvSpPr>
        <p:spPr>
          <a:xfrm>
            <a:off x="319405" y="848995"/>
            <a:ext cx="8505190" cy="385953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sz="1600" b="0">
                <a:solidFill>
                  <a:schemeClr val="accent1"/>
                </a:solidFill>
              </a:rPr>
              <a:t>The Resume Creation Project aims to provide an intuitive and efficient platform for individuals to create professional, customized resumes. In today’s competitive job market, a well-crafted resume is essential for making a strong first impression. This project focuses on simplifying the resume creation process by offering a user-friendly interface, multiple template options, and a seamless experience from start to finish.</a:t>
            </a:r>
            <a:r>
              <a:rPr lang="en-GB" altLang="en-US" sz="1600" b="0">
                <a:solidFill>
                  <a:schemeClr val="accent1"/>
                </a:solidFill>
              </a:rPr>
              <a:t> </a:t>
            </a:r>
            <a:r>
              <a:rPr lang="en-US" altLang="en-GB" sz="1600" b="0">
                <a:solidFill>
                  <a:schemeClr val="accent1"/>
                </a:solidFill>
              </a:rPr>
              <a:t>The core objective of this project is to help users, regardless of their technical skills, design high-quality resumes that showcase their qualifications, experiences, and skills in an organized and visually appealing format. By automating formatting and providing guidance on content structure, the platform allows users to focus on the key information, ensuring they present </a:t>
            </a:r>
            <a:r>
              <a:rPr lang="en-GB" altLang="en-US" sz="1600" b="0">
                <a:solidFill>
                  <a:schemeClr val="accent1"/>
                </a:solidFill>
              </a:rPr>
              <a:t>.</a:t>
            </a:r>
            <a:endParaRPr lang="en-GB" altLang="en-US" sz="1600" b="0">
              <a:solidFill>
                <a:schemeClr val="accent1"/>
              </a:solidFill>
            </a:endParaRPr>
          </a:p>
        </p:txBody>
      </p:sp>
      <p:sp>
        <p:nvSpPr>
          <p:cNvPr id="485" name="Google Shape;485;p38"/>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89" name="Shape 489"/>
        <p:cNvGrpSpPr/>
        <p:nvPr/>
      </p:nvGrpSpPr>
      <p:grpSpPr>
        <a:xfrm>
          <a:off x="0" y="0"/>
          <a:ext cx="0" cy="0"/>
          <a:chOff x="0" y="0"/>
          <a:chExt cx="0" cy="0"/>
        </a:xfrm>
      </p:grpSpPr>
      <p:sp>
        <p:nvSpPr>
          <p:cNvPr id="490" name="Google Shape;490;p39"/>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Project Objectives</a:t>
            </a:r>
            <a:endParaRPr lang="en-GB"/>
          </a:p>
        </p:txBody>
      </p:sp>
      <p:sp>
        <p:nvSpPr>
          <p:cNvPr id="491" name="Google Shape;491;p39"/>
          <p:cNvSpPr txBox="1"/>
          <p:nvPr>
            <p:ph type="body" idx="1"/>
          </p:nvPr>
        </p:nvSpPr>
        <p:spPr>
          <a:xfrm>
            <a:off x="319405" y="806450"/>
            <a:ext cx="8505190" cy="3880485"/>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altLang="en-US">
                <a:solidFill>
                  <a:srgbClr val="92D050"/>
                </a:solidFill>
              </a:rPr>
              <a:t>1. </a:t>
            </a:r>
            <a:r>
              <a:rPr lang="en-US" altLang="en-GB">
                <a:solidFill>
                  <a:srgbClr val="92D050"/>
                </a:solidFill>
              </a:rPr>
              <a:t>User-Friendly Interface:</a:t>
            </a:r>
            <a:endParaRPr lang="en-US" altLang="en-GB">
              <a:solidFill>
                <a:srgbClr val="92D050"/>
              </a:solidFill>
            </a:endParaRPr>
          </a:p>
          <a:p>
            <a:pPr marL="0" lvl="0" indent="0" algn="just" rtl="0">
              <a:spcBef>
                <a:spcPts val="0"/>
              </a:spcBef>
              <a:spcAft>
                <a:spcPts val="1200"/>
              </a:spcAft>
              <a:buNone/>
            </a:pPr>
            <a:r>
              <a:rPr lang="en-GB" altLang="en-US">
                <a:solidFill>
                  <a:schemeClr val="accent1"/>
                </a:solidFill>
              </a:rPr>
              <a:t>                                                     </a:t>
            </a:r>
            <a:r>
              <a:rPr lang="en-US" altLang="en-GB" b="0">
                <a:solidFill>
                  <a:schemeClr val="accent1"/>
                </a:solidFill>
              </a:rPr>
              <a:t> Develop an intuitive and easy-to-navigate platform that allows users of all skill levels to create professional resumes without technical difficulty.</a:t>
            </a:r>
            <a:endParaRPr lang="en-US" altLang="en-GB">
              <a:solidFill>
                <a:schemeClr val="accent1"/>
              </a:solidFill>
            </a:endParaRPr>
          </a:p>
          <a:p>
            <a:pPr marL="0" lvl="0" indent="0" algn="just" rtl="0">
              <a:spcBef>
                <a:spcPts val="0"/>
              </a:spcBef>
              <a:spcAft>
                <a:spcPts val="1200"/>
              </a:spcAft>
              <a:buNone/>
            </a:pPr>
            <a:r>
              <a:rPr lang="en-GB" altLang="en-US">
                <a:solidFill>
                  <a:srgbClr val="92D050"/>
                </a:solidFill>
              </a:rPr>
              <a:t>2. </a:t>
            </a:r>
            <a:r>
              <a:rPr lang="en-US" altLang="en-GB">
                <a:solidFill>
                  <a:srgbClr val="92D050"/>
                </a:solidFill>
              </a:rPr>
              <a:t>Customizable Templates:</a:t>
            </a:r>
            <a:endParaRPr lang="en-US" altLang="en-GB">
              <a:solidFill>
                <a:srgbClr val="92D050"/>
              </a:solidFill>
            </a:endParaRPr>
          </a:p>
          <a:p>
            <a:pPr marL="1371600" lvl="2" indent="457200" algn="just" rtl="0">
              <a:lnSpc>
                <a:spcPct val="150000"/>
              </a:lnSpc>
              <a:spcBef>
                <a:spcPts val="0"/>
              </a:spcBef>
              <a:spcAft>
                <a:spcPts val="1200"/>
              </a:spcAft>
              <a:buNone/>
            </a:pPr>
            <a:r>
              <a:rPr lang="en-US" altLang="en-GB" b="0">
                <a:solidFill>
                  <a:schemeClr val="accent1"/>
                </a:solidFill>
              </a:rPr>
              <a:t>Provide a variety of modern and industry-specific resume templates that users can personalize based on their preferences, profession, and job target.</a:t>
            </a:r>
            <a:endParaRPr lang="en-US" altLang="en-GB" b="0">
              <a:solidFill>
                <a:schemeClr val="accent1"/>
              </a:solidFill>
            </a:endParaRPr>
          </a:p>
          <a:p>
            <a:pPr marL="0" lvl="0" indent="0" algn="just" rtl="0">
              <a:spcBef>
                <a:spcPts val="0"/>
              </a:spcBef>
              <a:spcAft>
                <a:spcPts val="1200"/>
              </a:spcAft>
              <a:buNone/>
            </a:pPr>
            <a:r>
              <a:rPr lang="en-GB" altLang="en-US">
                <a:solidFill>
                  <a:srgbClr val="92D050"/>
                </a:solidFill>
              </a:rPr>
              <a:t>4. </a:t>
            </a:r>
            <a:r>
              <a:rPr lang="en-US" altLang="en-GB">
                <a:solidFill>
                  <a:srgbClr val="92D050"/>
                </a:solidFill>
              </a:rPr>
              <a:t>Mobile and Cross-Platform Accessibility:</a:t>
            </a:r>
            <a:endParaRPr lang="en-US" altLang="en-GB">
              <a:solidFill>
                <a:srgbClr val="92D050"/>
              </a:solidFill>
            </a:endParaRPr>
          </a:p>
          <a:p>
            <a:pPr marL="0" lvl="0" indent="457200" algn="just" rtl="0">
              <a:spcBef>
                <a:spcPts val="0"/>
              </a:spcBef>
              <a:spcAft>
                <a:spcPts val="1200"/>
              </a:spcAft>
              <a:buNone/>
            </a:pPr>
            <a:r>
              <a:rPr lang="en-US" altLang="en-GB" b="0">
                <a:solidFill>
                  <a:schemeClr val="accent1"/>
                </a:solidFill>
              </a:rPr>
              <a:t>Ensure the platform is fully responsive, allowing users to access and work on their resumes</a:t>
            </a:r>
            <a:r>
              <a:rPr lang="en-GB" altLang="en-US" b="0">
                <a:solidFill>
                  <a:schemeClr val="accent1"/>
                </a:solidFill>
              </a:rPr>
              <a:t> </a:t>
            </a:r>
            <a:r>
              <a:rPr lang="en-US" altLang="en-GB" b="0">
                <a:solidFill>
                  <a:schemeClr val="accent1"/>
                </a:solidFill>
              </a:rPr>
              <a:t>from both desktop and mobile devices seamlessly.</a:t>
            </a:r>
            <a:endParaRPr lang="en-US" altLang="en-GB" b="0">
              <a:solidFill>
                <a:schemeClr val="accent1"/>
              </a:solidFill>
            </a:endParaRPr>
          </a:p>
        </p:txBody>
      </p:sp>
      <p:sp>
        <p:nvSpPr>
          <p:cNvPr id="492" name="Google Shape;492;p39"/>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9" name="Shape 489"/>
        <p:cNvGrpSpPr/>
        <p:nvPr/>
      </p:nvGrpSpPr>
      <p:grpSpPr>
        <a:xfrm>
          <a:off x="0" y="0"/>
          <a:ext cx="0" cy="0"/>
          <a:chOff x="0" y="0"/>
          <a:chExt cx="0" cy="0"/>
        </a:xfrm>
      </p:grpSpPr>
      <p:sp>
        <p:nvSpPr>
          <p:cNvPr id="490" name="Google Shape;490;p39"/>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Project Objectives</a:t>
            </a:r>
            <a:endParaRPr lang="en-GB"/>
          </a:p>
        </p:txBody>
      </p:sp>
      <p:sp>
        <p:nvSpPr>
          <p:cNvPr id="491" name="Google Shape;491;p39"/>
          <p:cNvSpPr txBox="1"/>
          <p:nvPr>
            <p:ph type="body" idx="1"/>
          </p:nvPr>
        </p:nvSpPr>
        <p:spPr>
          <a:xfrm>
            <a:off x="319405" y="806450"/>
            <a:ext cx="8505190" cy="3880485"/>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altLang="en-US">
                <a:solidFill>
                  <a:srgbClr val="92D050"/>
                </a:solidFill>
              </a:rPr>
              <a:t>1. </a:t>
            </a:r>
            <a:r>
              <a:rPr lang="en-US" altLang="en-GB">
                <a:solidFill>
                  <a:srgbClr val="92D050"/>
                </a:solidFill>
              </a:rPr>
              <a:t>User-Friendly Interface:</a:t>
            </a:r>
            <a:endParaRPr lang="en-US" altLang="en-GB">
              <a:solidFill>
                <a:srgbClr val="92D050"/>
              </a:solidFill>
            </a:endParaRPr>
          </a:p>
          <a:p>
            <a:pPr marL="0" lvl="0" indent="0" algn="just" rtl="0">
              <a:spcBef>
                <a:spcPts val="0"/>
              </a:spcBef>
              <a:spcAft>
                <a:spcPts val="1200"/>
              </a:spcAft>
              <a:buNone/>
            </a:pPr>
            <a:r>
              <a:rPr lang="en-GB" altLang="en-US">
                <a:solidFill>
                  <a:schemeClr val="accent1"/>
                </a:solidFill>
              </a:rPr>
              <a:t>                                                     </a:t>
            </a:r>
            <a:r>
              <a:rPr lang="en-US" altLang="en-GB" b="0">
                <a:solidFill>
                  <a:schemeClr val="accent1"/>
                </a:solidFill>
              </a:rPr>
              <a:t> Develop an intuitive and easy-to-navigate platform that allows users of all skill levels to create professional resumes without technical difficulty.</a:t>
            </a:r>
            <a:endParaRPr lang="en-US" altLang="en-GB">
              <a:solidFill>
                <a:schemeClr val="accent1"/>
              </a:solidFill>
            </a:endParaRPr>
          </a:p>
          <a:p>
            <a:pPr marL="0" lvl="0" indent="0" algn="just" rtl="0">
              <a:spcBef>
                <a:spcPts val="0"/>
              </a:spcBef>
              <a:spcAft>
                <a:spcPts val="1200"/>
              </a:spcAft>
              <a:buNone/>
            </a:pPr>
            <a:r>
              <a:rPr lang="en-GB" altLang="en-US">
                <a:solidFill>
                  <a:srgbClr val="92D050"/>
                </a:solidFill>
              </a:rPr>
              <a:t>2. </a:t>
            </a:r>
            <a:r>
              <a:rPr lang="en-US" altLang="en-GB">
                <a:solidFill>
                  <a:srgbClr val="92D050"/>
                </a:solidFill>
              </a:rPr>
              <a:t>Customizable Templates:</a:t>
            </a:r>
            <a:endParaRPr lang="en-US" altLang="en-GB">
              <a:solidFill>
                <a:srgbClr val="92D050"/>
              </a:solidFill>
            </a:endParaRPr>
          </a:p>
          <a:p>
            <a:pPr marL="1371600" lvl="2" indent="457200" algn="just" rtl="0">
              <a:lnSpc>
                <a:spcPct val="150000"/>
              </a:lnSpc>
              <a:spcBef>
                <a:spcPts val="0"/>
              </a:spcBef>
              <a:spcAft>
                <a:spcPts val="1200"/>
              </a:spcAft>
              <a:buNone/>
            </a:pPr>
            <a:r>
              <a:rPr lang="en-US" altLang="en-GB" b="0">
                <a:solidFill>
                  <a:schemeClr val="accent1"/>
                </a:solidFill>
              </a:rPr>
              <a:t>Provide a variety of modern and industry-specific resume templates that users can personalize based on their preferences, profession, and job target.</a:t>
            </a:r>
            <a:endParaRPr lang="en-US" altLang="en-GB" b="0">
              <a:solidFill>
                <a:schemeClr val="accent1"/>
              </a:solidFill>
            </a:endParaRPr>
          </a:p>
          <a:p>
            <a:pPr marL="0" lvl="0" indent="0" algn="just" rtl="0">
              <a:spcBef>
                <a:spcPts val="0"/>
              </a:spcBef>
              <a:spcAft>
                <a:spcPts val="1200"/>
              </a:spcAft>
              <a:buNone/>
            </a:pPr>
            <a:r>
              <a:rPr lang="en-GB" altLang="en-US">
                <a:solidFill>
                  <a:srgbClr val="92D050"/>
                </a:solidFill>
              </a:rPr>
              <a:t>4. </a:t>
            </a:r>
            <a:r>
              <a:rPr lang="en-US" altLang="en-GB">
                <a:solidFill>
                  <a:srgbClr val="92D050"/>
                </a:solidFill>
              </a:rPr>
              <a:t>Mobile and Cross-Platform Accessibility:</a:t>
            </a:r>
            <a:endParaRPr lang="en-US" altLang="en-GB">
              <a:solidFill>
                <a:srgbClr val="92D050"/>
              </a:solidFill>
            </a:endParaRPr>
          </a:p>
          <a:p>
            <a:pPr marL="0" lvl="0" indent="457200" algn="just" rtl="0">
              <a:spcBef>
                <a:spcPts val="0"/>
              </a:spcBef>
              <a:spcAft>
                <a:spcPts val="1200"/>
              </a:spcAft>
              <a:buNone/>
            </a:pPr>
            <a:r>
              <a:rPr lang="en-US" altLang="en-GB" b="0">
                <a:solidFill>
                  <a:schemeClr val="accent1"/>
                </a:solidFill>
              </a:rPr>
              <a:t>Ensure the platform is fully responsive, allowing users to access and work on their resumes</a:t>
            </a:r>
            <a:r>
              <a:rPr lang="en-GB" altLang="en-US" b="0">
                <a:solidFill>
                  <a:schemeClr val="accent1"/>
                </a:solidFill>
              </a:rPr>
              <a:t> </a:t>
            </a:r>
            <a:r>
              <a:rPr lang="en-US" altLang="en-GB" b="0">
                <a:solidFill>
                  <a:schemeClr val="accent1"/>
                </a:solidFill>
              </a:rPr>
              <a:t>from both desktop and mobile devices seamlessly.</a:t>
            </a:r>
            <a:endParaRPr lang="en-US" altLang="en-GB" b="0">
              <a:solidFill>
                <a:schemeClr val="accent1"/>
              </a:solidFill>
            </a:endParaRPr>
          </a:p>
        </p:txBody>
      </p:sp>
      <p:sp>
        <p:nvSpPr>
          <p:cNvPr id="492" name="Google Shape;492;p39"/>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6" name="Shape 496"/>
        <p:cNvGrpSpPr/>
        <p:nvPr/>
      </p:nvGrpSpPr>
      <p:grpSpPr>
        <a:xfrm>
          <a:off x="0" y="0"/>
          <a:ext cx="0" cy="0"/>
          <a:chOff x="0" y="0"/>
          <a:chExt cx="0" cy="0"/>
        </a:xfrm>
      </p:grpSpPr>
      <p:sp>
        <p:nvSpPr>
          <p:cNvPr id="497" name="Google Shape;497;p40"/>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Technologies Used</a:t>
            </a:r>
            <a:endParaRPr lang="en-GB"/>
          </a:p>
        </p:txBody>
      </p:sp>
      <p:sp>
        <p:nvSpPr>
          <p:cNvPr id="498" name="Google Shape;498;p40"/>
          <p:cNvSpPr txBox="1"/>
          <p:nvPr>
            <p:ph type="body" idx="1"/>
          </p:nvPr>
        </p:nvSpPr>
        <p:spPr>
          <a:xfrm>
            <a:off x="319405" y="843280"/>
            <a:ext cx="8505190" cy="38982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400"/>
              <a:t>Frontend:</a:t>
            </a:r>
            <a:endParaRPr sz="1400"/>
          </a:p>
          <a:p>
            <a:pPr marL="0" lvl="0" indent="457200" algn="just" rtl="0">
              <a:lnSpc>
                <a:spcPct val="150000"/>
              </a:lnSpc>
              <a:spcBef>
                <a:spcPts val="1200"/>
              </a:spcBef>
              <a:spcAft>
                <a:spcPts val="0"/>
              </a:spcAft>
              <a:buNone/>
            </a:pPr>
            <a:r>
              <a:rPr lang="en-US" altLang="en-GB" sz="1600" b="0">
                <a:solidFill>
                  <a:schemeClr val="accent1"/>
                </a:solidFill>
              </a:rPr>
              <a:t>The frontend of the Resume Creation Project is responsible for providing the user interface (UI) and ensuring an interactive, smooth, and responsive experience. It is what users see and interact with directly.</a:t>
            </a:r>
            <a:endParaRPr lang="en-US" altLang="en-GB" sz="1600" b="0">
              <a:solidFill>
                <a:schemeClr val="accent1"/>
              </a:solidFill>
            </a:endParaRPr>
          </a:p>
          <a:p>
            <a:pPr marL="0" lvl="0" indent="0" algn="just" rtl="0">
              <a:lnSpc>
                <a:spcPct val="150000"/>
              </a:lnSpc>
              <a:spcBef>
                <a:spcPts val="1200"/>
              </a:spcBef>
              <a:spcAft>
                <a:spcPts val="0"/>
              </a:spcAft>
              <a:buNone/>
            </a:pPr>
            <a:r>
              <a:rPr lang="en-US" altLang="en-GB">
                <a:solidFill>
                  <a:srgbClr val="92D050"/>
                </a:solidFill>
              </a:rPr>
              <a:t>HTML/CSS</a:t>
            </a:r>
            <a:endParaRPr lang="en-US" altLang="en-GB">
              <a:solidFill>
                <a:srgbClr val="92D050"/>
              </a:solidFill>
            </a:endParaRPr>
          </a:p>
          <a:p>
            <a:pPr marL="0" lvl="0" indent="0" algn="l" rtl="0">
              <a:spcBef>
                <a:spcPts val="1200"/>
              </a:spcBef>
              <a:spcAft>
                <a:spcPts val="0"/>
              </a:spcAft>
              <a:buNone/>
            </a:pPr>
            <a:r>
              <a:rPr lang="en-GB" sz="1400"/>
              <a:t>Backend: </a:t>
            </a:r>
            <a:endParaRPr sz="1400"/>
          </a:p>
          <a:p>
            <a:pPr marL="0" lvl="0" indent="0" algn="just" rtl="0">
              <a:lnSpc>
                <a:spcPct val="150000"/>
              </a:lnSpc>
              <a:spcBef>
                <a:spcPts val="1200"/>
              </a:spcBef>
              <a:spcAft>
                <a:spcPts val="0"/>
              </a:spcAft>
              <a:buNone/>
            </a:pPr>
            <a:r>
              <a:rPr lang="en-US" altLang="en-GB" sz="1600" b="0">
                <a:solidFill>
                  <a:schemeClr val="accent1"/>
                </a:solidFill>
              </a:rPr>
              <a:t>The backend handles the server-side functionality, processing, and data storage for the Resume Creation Project.</a:t>
            </a:r>
            <a:endParaRPr lang="en-US" altLang="en-GB" sz="1600" b="0">
              <a:solidFill>
                <a:schemeClr val="accent1"/>
              </a:solidFill>
            </a:endParaRPr>
          </a:p>
          <a:p>
            <a:pPr marL="0" lvl="0" indent="0" algn="just" rtl="0">
              <a:lnSpc>
                <a:spcPct val="150000"/>
              </a:lnSpc>
              <a:spcBef>
                <a:spcPts val="1200"/>
              </a:spcBef>
              <a:spcAft>
                <a:spcPts val="0"/>
              </a:spcAft>
              <a:buNone/>
            </a:pPr>
            <a:r>
              <a:rPr lang="en-US" altLang="en-GB">
                <a:solidFill>
                  <a:srgbClr val="92D050"/>
                </a:solidFill>
              </a:rPr>
              <a:t>MySQL,</a:t>
            </a:r>
            <a:endParaRPr lang="en-US" altLang="en-GB">
              <a:solidFill>
                <a:srgbClr val="92D050"/>
              </a:solidFill>
            </a:endParaRPr>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None/>
            </a:pPr>
            <a:endParaRPr sz="1400"/>
          </a:p>
          <a:p>
            <a:pPr marL="0" lvl="0" indent="0" algn="l" rtl="0">
              <a:spcBef>
                <a:spcPts val="1200"/>
              </a:spcBef>
              <a:spcAft>
                <a:spcPts val="0"/>
              </a:spcAft>
              <a:buClr>
                <a:schemeClr val="accent1"/>
              </a:buClr>
              <a:buSzPts val="1100"/>
              <a:buFont typeface="Arial" panose="020B0604020202020204"/>
              <a:buNone/>
            </a:pPr>
            <a:endParaRPr sz="1400"/>
          </a:p>
          <a:p>
            <a:pPr marL="0" lvl="0" indent="0" algn="l" rtl="0">
              <a:spcBef>
                <a:spcPts val="1200"/>
              </a:spcBef>
              <a:spcAft>
                <a:spcPts val="0"/>
              </a:spcAft>
              <a:buClr>
                <a:schemeClr val="accent1"/>
              </a:buClr>
              <a:buSzPts val="1100"/>
              <a:buFont typeface="Arial" panose="020B0604020202020204"/>
              <a:buNone/>
            </a:pPr>
            <a:endParaRPr sz="1400"/>
          </a:p>
          <a:p>
            <a:pPr marL="0" lvl="0" indent="0" algn="l" rtl="0">
              <a:spcBef>
                <a:spcPts val="1200"/>
              </a:spcBef>
              <a:spcAft>
                <a:spcPts val="1200"/>
              </a:spcAft>
              <a:buNone/>
            </a:pPr>
            <a:endParaRPr sz="1400"/>
          </a:p>
        </p:txBody>
      </p:sp>
      <p:sp>
        <p:nvSpPr>
          <p:cNvPr id="499" name="Google Shape;499;p40"/>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3" name="Shape 503"/>
        <p:cNvGrpSpPr/>
        <p:nvPr/>
      </p:nvGrpSpPr>
      <p:grpSpPr>
        <a:xfrm>
          <a:off x="0" y="0"/>
          <a:ext cx="0" cy="0"/>
          <a:chOff x="0" y="0"/>
          <a:chExt cx="0" cy="0"/>
        </a:xfrm>
      </p:grpSpPr>
      <p:sp>
        <p:nvSpPr>
          <p:cNvPr id="504" name="Google Shape;504;p41"/>
          <p:cNvSpPr txBox="1"/>
          <p:nvPr>
            <p:ph type="title"/>
          </p:nvPr>
        </p:nvSpPr>
        <p:spPr>
          <a:xfrm>
            <a:off x="2556375" y="1331550"/>
            <a:ext cx="6048600" cy="2480400"/>
          </a:xfrm>
          <a:prstGeom prst="rect">
            <a:avLst/>
          </a:prstGeom>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r>
              <a:rPr lang="en-GB" sz="5000" b="1">
                <a:solidFill>
                  <a:srgbClr val="75104E"/>
                </a:solidFill>
                <a:latin typeface="Poppins" panose="00000500000000000000"/>
                <a:ea typeface="Poppins" panose="00000500000000000000"/>
                <a:cs typeface="Poppins" panose="00000500000000000000"/>
                <a:sym typeface="Poppins" panose="00000500000000000000"/>
              </a:rPr>
              <a:t>FRONTEND</a:t>
            </a:r>
            <a:endParaRPr sz="5000" b="1">
              <a:solidFill>
                <a:srgbClr val="75104E"/>
              </a:solidFill>
              <a:latin typeface="Poppins" panose="00000500000000000000"/>
              <a:ea typeface="Poppins" panose="00000500000000000000"/>
              <a:cs typeface="Poppins" panose="00000500000000000000"/>
              <a:sym typeface="Poppins" panose="00000500000000000000"/>
            </a:endParaRPr>
          </a:p>
          <a:p>
            <a:pPr marL="0" lvl="0" indent="0" algn="ctr" rtl="0">
              <a:lnSpc>
                <a:spcPct val="150000"/>
              </a:lnSpc>
              <a:spcBef>
                <a:spcPts val="0"/>
              </a:spcBef>
              <a:spcAft>
                <a:spcPts val="0"/>
              </a:spcAft>
              <a:buNone/>
            </a:pPr>
            <a:r>
              <a:rPr lang="en-GB" sz="5000" b="1">
                <a:solidFill>
                  <a:srgbClr val="75104E"/>
                </a:solidFill>
                <a:latin typeface="Poppins" panose="00000500000000000000"/>
                <a:ea typeface="Poppins" panose="00000500000000000000"/>
                <a:cs typeface="Poppins" panose="00000500000000000000"/>
                <a:sym typeface="Poppins" panose="00000500000000000000"/>
              </a:rPr>
              <a:t>DEVELOPMENT</a:t>
            </a:r>
            <a:endParaRPr sz="5000" b="1">
              <a:solidFill>
                <a:srgbClr val="75104E"/>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8" name="Shape 508"/>
        <p:cNvGrpSpPr/>
        <p:nvPr/>
      </p:nvGrpSpPr>
      <p:grpSpPr>
        <a:xfrm>
          <a:off x="0" y="0"/>
          <a:ext cx="0" cy="0"/>
          <a:chOff x="0" y="0"/>
          <a:chExt cx="0" cy="0"/>
        </a:xfrm>
      </p:grpSpPr>
      <p:sp>
        <p:nvSpPr>
          <p:cNvPr id="509" name="Google Shape;509;p42"/>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HTML</a:t>
            </a:r>
            <a:endParaRPr lang="en-GB"/>
          </a:p>
        </p:txBody>
      </p:sp>
      <p:sp>
        <p:nvSpPr>
          <p:cNvPr id="510" name="Google Shape;510;p42"/>
          <p:cNvSpPr txBox="1"/>
          <p:nvPr>
            <p:ph type="body" idx="1"/>
          </p:nvPr>
        </p:nvSpPr>
        <p:spPr>
          <a:xfrm>
            <a:off x="319500" y="1012525"/>
            <a:ext cx="8505000" cy="3716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sz="1600" b="0">
                <a:solidFill>
                  <a:schemeClr val="accent1"/>
                </a:solidFill>
              </a:rPr>
              <a:t>HTML (Hypertext Markup Language) plays a crucial role in the Resume Creation Project as it is responsible for structuring the content and layout of the web application. In this project, HTML will be used to create the skeleton of the user interface, ensuring that elements like forms, buttons, templates, and other key components are presented correctly to the user.</a:t>
            </a:r>
            <a:endParaRPr lang="en-US" altLang="en-GB" sz="1600" b="0">
              <a:solidFill>
                <a:schemeClr val="accent1"/>
              </a:solidFill>
            </a:endParaRPr>
          </a:p>
          <a:p>
            <a:pPr marL="342900" lvl="0" indent="-342900" algn="just" rtl="0">
              <a:lnSpc>
                <a:spcPct val="150000"/>
              </a:lnSpc>
              <a:spcBef>
                <a:spcPts val="0"/>
              </a:spcBef>
              <a:spcAft>
                <a:spcPts val="1200"/>
              </a:spcAft>
            </a:pPr>
            <a:r>
              <a:rPr lang="en-US" altLang="en-GB">
                <a:solidFill>
                  <a:srgbClr val="92D050"/>
                </a:solidFill>
              </a:rPr>
              <a:t>Basic Structure</a:t>
            </a:r>
            <a:endParaRPr lang="en-US" altLang="en-GB">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Forms for User Input</a:t>
            </a:r>
            <a:endParaRPr lang="en-US" altLang="en-GB">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Section for Resume Templates</a:t>
            </a:r>
            <a:endParaRPr lang="en-US" altLang="en-GB">
              <a:solidFill>
                <a:srgbClr val="92D050"/>
              </a:solidFill>
            </a:endParaRPr>
          </a:p>
        </p:txBody>
      </p:sp>
      <p:sp>
        <p:nvSpPr>
          <p:cNvPr id="511" name="Google Shape;511;p42"/>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5" name="Shape 515"/>
        <p:cNvGrpSpPr/>
        <p:nvPr/>
      </p:nvGrpSpPr>
      <p:grpSpPr>
        <a:xfrm>
          <a:off x="0" y="0"/>
          <a:ext cx="0" cy="0"/>
          <a:chOff x="0" y="0"/>
          <a:chExt cx="0" cy="0"/>
        </a:xfrm>
      </p:grpSpPr>
      <p:sp>
        <p:nvSpPr>
          <p:cNvPr id="516" name="Google Shape;516;p43"/>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CSS</a:t>
            </a:r>
            <a:endParaRPr lang="en-GB"/>
          </a:p>
        </p:txBody>
      </p:sp>
      <p:sp>
        <p:nvSpPr>
          <p:cNvPr id="517" name="Google Shape;517;p43"/>
          <p:cNvSpPr txBox="1"/>
          <p:nvPr>
            <p:ph type="body" idx="1"/>
          </p:nvPr>
        </p:nvSpPr>
        <p:spPr>
          <a:xfrm>
            <a:off x="319500" y="1012525"/>
            <a:ext cx="8505000" cy="3716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sz="1600" b="0">
                <a:solidFill>
                  <a:schemeClr val="accent1"/>
                </a:solidFill>
              </a:rPr>
              <a:t>CSS (Cascading Style Sheets) will be used to define the look and feel of the Resume Creation Project. It plays a crucial role in enhancing the user interface (UI), making the web application visually appealing, responsive, and user-friendly. By applying CSS, the structure defined in HTML can be styled to create a clean, professional, and modern design that provides an excellent user experience.</a:t>
            </a:r>
            <a:endParaRPr lang="en-US" altLang="en-GB" sz="1600" b="0">
              <a:solidFill>
                <a:schemeClr val="accent1"/>
              </a:solidFill>
            </a:endParaRPr>
          </a:p>
          <a:p>
            <a:pPr marL="342900" lvl="0" indent="-342900" algn="just" rtl="0">
              <a:lnSpc>
                <a:spcPct val="150000"/>
              </a:lnSpc>
              <a:spcBef>
                <a:spcPts val="0"/>
              </a:spcBef>
              <a:spcAft>
                <a:spcPts val="1200"/>
              </a:spcAft>
            </a:pPr>
            <a:r>
              <a:rPr lang="en-US" altLang="en-GB">
                <a:solidFill>
                  <a:srgbClr val="92D050"/>
                </a:solidFill>
              </a:rPr>
              <a:t>Layout and Structure</a:t>
            </a:r>
            <a:endParaRPr lang="en-US" altLang="en-GB">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Typography and Text Styling</a:t>
            </a:r>
            <a:endParaRPr lang="en-US" altLang="en-GB">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Styling the Resume Preview</a:t>
            </a:r>
            <a:endParaRPr lang="en-US" altLang="en-GB">
              <a:solidFill>
                <a:srgbClr val="92D050"/>
              </a:solidFill>
            </a:endParaRPr>
          </a:p>
        </p:txBody>
      </p:sp>
      <p:sp>
        <p:nvSpPr>
          <p:cNvPr id="518" name="Google Shape;518;p43"/>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2" name="Shape 522"/>
        <p:cNvGrpSpPr/>
        <p:nvPr/>
      </p:nvGrpSpPr>
      <p:grpSpPr>
        <a:xfrm>
          <a:off x="0" y="0"/>
          <a:ext cx="0" cy="0"/>
          <a:chOff x="0" y="0"/>
          <a:chExt cx="0" cy="0"/>
        </a:xfrm>
      </p:grpSpPr>
      <p:sp>
        <p:nvSpPr>
          <p:cNvPr id="523" name="Google Shape;523;p44"/>
          <p:cNvSpPr txBox="1"/>
          <p:nvPr>
            <p:ph type="title"/>
          </p:nvPr>
        </p:nvSpPr>
        <p:spPr>
          <a:xfrm>
            <a:off x="319625" y="268100"/>
            <a:ext cx="8505000" cy="5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Bootstrap</a:t>
            </a:r>
            <a:endParaRPr lang="en-GB"/>
          </a:p>
        </p:txBody>
      </p:sp>
      <p:sp>
        <p:nvSpPr>
          <p:cNvPr id="524" name="Google Shape;524;p44"/>
          <p:cNvSpPr txBox="1"/>
          <p:nvPr>
            <p:ph type="body" idx="1"/>
          </p:nvPr>
        </p:nvSpPr>
        <p:spPr>
          <a:xfrm>
            <a:off x="319500" y="806150"/>
            <a:ext cx="8505000" cy="37161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1200"/>
              </a:spcAft>
              <a:buNone/>
            </a:pPr>
            <a:r>
              <a:rPr lang="en-US" altLang="en-GB" sz="1600" b="0">
                <a:solidFill>
                  <a:schemeClr val="accent1"/>
                </a:solidFill>
              </a:rPr>
              <a:t>Bootstrap is a popular open-source front-end framework that provides ready-to-use, responsive design components. It is widely used to streamline the process of developing web applications with a consistent, mobile-first, and responsive design. In the Resume Creation Project, Bootstrap will play a crucial role in ensuring the application is visually appealing, highly functional, and works across various screen sizes without requiring a lot of custom CSS code.</a:t>
            </a:r>
            <a:endParaRPr lang="en-US" altLang="en-GB" sz="1600" b="0">
              <a:solidFill>
                <a:schemeClr val="accent1"/>
              </a:solidFill>
            </a:endParaRPr>
          </a:p>
          <a:p>
            <a:pPr marL="342900" lvl="0" indent="-342900" algn="just" rtl="0">
              <a:lnSpc>
                <a:spcPct val="150000"/>
              </a:lnSpc>
              <a:spcBef>
                <a:spcPts val="0"/>
              </a:spcBef>
              <a:spcAft>
                <a:spcPts val="1200"/>
              </a:spcAft>
            </a:pPr>
            <a:r>
              <a:rPr lang="en-US" altLang="en-GB">
                <a:solidFill>
                  <a:srgbClr val="92D050"/>
                </a:solidFill>
              </a:rPr>
              <a:t>Pre-designed Components</a:t>
            </a:r>
            <a:endParaRPr lang="en-US" altLang="en-GB">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Responsive Grid System</a:t>
            </a:r>
            <a:endParaRPr lang="en-US" altLang="en-GB">
              <a:solidFill>
                <a:srgbClr val="92D050"/>
              </a:solidFill>
            </a:endParaRPr>
          </a:p>
          <a:p>
            <a:pPr marL="342900" lvl="0" indent="-342900" algn="just" rtl="0">
              <a:lnSpc>
                <a:spcPct val="150000"/>
              </a:lnSpc>
              <a:spcBef>
                <a:spcPts val="0"/>
              </a:spcBef>
              <a:spcAft>
                <a:spcPts val="1200"/>
              </a:spcAft>
            </a:pPr>
            <a:r>
              <a:rPr lang="en-US" altLang="en-GB">
                <a:solidFill>
                  <a:srgbClr val="92D050"/>
                </a:solidFill>
              </a:rPr>
              <a:t>Easy Customization</a:t>
            </a:r>
            <a:endParaRPr lang="en-US" altLang="en-GB">
              <a:solidFill>
                <a:srgbClr val="92D050"/>
              </a:solidFill>
            </a:endParaRPr>
          </a:p>
        </p:txBody>
      </p:sp>
      <p:sp>
        <p:nvSpPr>
          <p:cNvPr id="525" name="Google Shape;525;p44"/>
          <p:cNvSpPr txBox="1"/>
          <p:nvPr>
            <p:ph type="sldNum" idx="12"/>
          </p:nvPr>
        </p:nvSpPr>
        <p:spPr>
          <a:xfrm>
            <a:off x="8472449" y="4607079"/>
            <a:ext cx="671400" cy="56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GB"/>
            </a:fld>
            <a:endParaRPr lang="en-GB"/>
          </a:p>
        </p:txBody>
      </p:sp>
    </p:spTree>
  </p:cSld>
  <p:clrMapOvr>
    <a:masterClrMapping/>
  </p:clrMapOvr>
</p:sld>
</file>

<file path=ppt/theme/theme1.xml><?xml version="1.0" encoding="utf-8"?>
<a:theme xmlns:a="http://schemas.openxmlformats.org/drawingml/2006/main" name="Today Is Web Designer Day by Slidesgo">
  <a:themeElements>
    <a:clrScheme name="Simple Light">
      <a:dk1>
        <a:srgbClr val="00216E"/>
      </a:dk1>
      <a:lt1>
        <a:srgbClr val="E20030"/>
      </a:lt1>
      <a:dk2>
        <a:srgbClr val="EFEFEF"/>
      </a:dk2>
      <a:lt2>
        <a:srgbClr val="434343"/>
      </a:lt2>
      <a:accent1>
        <a:srgbClr val="000000"/>
      </a:accent1>
      <a:accent2>
        <a:srgbClr val="FFFFFF"/>
      </a:accent2>
      <a:accent3>
        <a:srgbClr val="FFFFFF"/>
      </a:accent3>
      <a:accent4>
        <a:srgbClr val="FFFFFF"/>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7119</Words>
  <Application>WPS Presentation</Application>
  <PresentationFormat/>
  <Paragraphs>167</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Arial</vt:lpstr>
      <vt:lpstr>Space Mono</vt:lpstr>
      <vt:lpstr>Poppins</vt:lpstr>
      <vt:lpstr>Roboto Condensed</vt:lpstr>
      <vt:lpstr>Segoe Print</vt:lpstr>
      <vt:lpstr>Reggae One</vt:lpstr>
      <vt:lpstr>Roboto Mono</vt:lpstr>
      <vt:lpstr>Microsoft YaHei</vt:lpstr>
      <vt:lpstr>Arial Unicode MS</vt:lpstr>
      <vt:lpstr>Today Is Web Designer Day by Slidesgo</vt:lpstr>
      <vt:lpstr>PROJECT TITLE</vt:lpstr>
      <vt:lpstr>Introduction</vt:lpstr>
      <vt:lpstr>Project Objectives</vt:lpstr>
      <vt:lpstr>Project Objectives</vt:lpstr>
      <vt:lpstr>Technologies Used</vt:lpstr>
      <vt:lpstr>DEVELOPMENT</vt:lpstr>
      <vt:lpstr>HTML</vt:lpstr>
      <vt:lpstr>CSS</vt:lpstr>
      <vt:lpstr>Bootstrap</vt:lpstr>
      <vt:lpstr>Webpage Structure</vt:lpstr>
      <vt:lpstr>Demo and Code</vt:lpstr>
      <vt:lpstr>PowerPoint 演示文稿</vt:lpstr>
      <vt:lpstr>Challenges and Solutions</vt:lpstr>
      <vt:lpstr>Future Enhancements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
  <cp:lastModifiedBy>Tech Gee</cp:lastModifiedBy>
  <cp:revision>4</cp:revision>
  <dcterms:created xsi:type="dcterms:W3CDTF">2025-03-14T15:35:37Z</dcterms:created>
  <dcterms:modified xsi:type="dcterms:W3CDTF">2025-03-14T20:26:52Z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B6B83AF8619E428FAD2405B5866292F6_13</vt:lpwstr>
  </property>
  <property fmtid="{D5CDD505-2E9C-101B-9397-08002B2CF9AE}" pid="3" name="KSOProductBuildVer">
    <vt:lpwstr>2057-12.2.0.19307</vt:lpwstr>
  </property>
</Properties>
</file>