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5" r:id="rId6"/>
    <p:sldId id="263" r:id="rId7"/>
    <p:sldId id="260" r:id="rId8"/>
    <p:sldId id="258" r:id="rId9"/>
    <p:sldId id="267" r:id="rId10"/>
    <p:sldId id="266" r:id="rId11"/>
    <p:sldId id="261" r:id="rId12"/>
    <p:sldId id="276" r:id="rId13"/>
    <p:sldId id="268" r:id="rId14"/>
    <p:sldId id="269" r:id="rId15"/>
    <p:sldId id="270" r:id="rId16"/>
    <p:sldId id="271" r:id="rId17"/>
    <p:sldId id="278" r:id="rId18"/>
    <p:sldId id="279" r:id="rId19"/>
    <p:sldId id="275" r:id="rId20"/>
    <p:sldId id="277" r:id="rId21"/>
    <p:sldId id="280" r:id="rId22"/>
    <p:sldId id="281" r:id="rId23"/>
    <p:sldId id="282" r:id="rId2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HY견고딕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A60"/>
    <a:srgbClr val="E86E8B"/>
    <a:srgbClr val="F2869D"/>
    <a:srgbClr val="2BB7A0"/>
    <a:srgbClr val="1B69C7"/>
    <a:srgbClr val="A2D7F8"/>
    <a:srgbClr val="969696"/>
    <a:srgbClr val="1088D2"/>
    <a:srgbClr val="1383DF"/>
    <a:srgbClr val="2D7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49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5552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 계획 </a:t>
            </a:r>
            <a:r>
              <a:rPr lang="ko-KR" altLang="en-US" sz="3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피피티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7544" y="670967"/>
            <a:ext cx="144016" cy="2620863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1331640" y="2309852"/>
            <a:ext cx="7704856" cy="11788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40152" y="2787774"/>
            <a:ext cx="144016" cy="201622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16216" y="3616860"/>
            <a:ext cx="2016224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20181482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안이준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ea typeface="바탕" panose="02030600000101010101" pitchFamily="18" charset="-127"/>
            </a:endParaRPr>
          </a:p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20181485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오동근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8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" grpId="0" animBg="1"/>
      <p:bldP spid="4" grpId="0" animBg="1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5" y="555526"/>
            <a:ext cx="748665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작품 환경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602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4288" y="215134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301" y="1194237"/>
            <a:ext cx="131383" cy="36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078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5552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2018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</a:t>
            </a:r>
            <a:r>
              <a:rPr lang="en-US" altLang="ko-KR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 계획 </a:t>
            </a:r>
            <a:r>
              <a:rPr lang="ko-KR" altLang="en-US" sz="3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피피티</a:t>
            </a:r>
            <a:endParaRPr lang="en-US" altLang="ko-KR" sz="3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7544" y="670967"/>
            <a:ext cx="144016" cy="2620863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flipH="1">
            <a:off x="1331640" y="2309852"/>
            <a:ext cx="7704856" cy="117882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40152" y="2787774"/>
            <a:ext cx="144016" cy="201622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16216" y="3616860"/>
            <a:ext cx="2016224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20181482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안이준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ea typeface="바탕" panose="02030600000101010101" pitchFamily="18" charset="-127"/>
            </a:endParaRPr>
          </a:p>
          <a:p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20181485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바탕" panose="02030600000101010101" pitchFamily="18" charset="-127"/>
              </a:rPr>
              <a:t>오동근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ea typeface="바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329772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 발표</a:t>
            </a:r>
            <a:endParaRPr lang="en-US" altLang="ko-KR" sz="40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57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" grpId="0" animBg="1"/>
      <p:bldP spid="4" grpId="0" animBg="1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161246" cy="304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하드웨어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530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소프트웨어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8007"/>
            <a:ext cx="396044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1833"/>
            <a:ext cx="4125454" cy="455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34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소프트웨어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2125"/>
            <a:ext cx="4248472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50" y="384175"/>
            <a:ext cx="4157498" cy="450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5437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소프트웨어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9501"/>
            <a:ext cx="4464496" cy="45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1858"/>
            <a:ext cx="4032448" cy="452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431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615903" y="1619228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소프트웨어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1509"/>
            <a:ext cx="5766396" cy="447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165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1727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3A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4288" y="215134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감사합니다</a:t>
            </a:r>
            <a:r>
              <a:rPr lang="en-US" altLang="ko-KR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301" y="1194237"/>
            <a:ext cx="131383" cy="3691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86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23928" y="2437636"/>
            <a:ext cx="4968552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12160" y="2589643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 개요</a:t>
            </a:r>
            <a:r>
              <a:rPr lang="en-US" altLang="ko-KR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동기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3170389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 원리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3751135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 목표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4331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 환경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5400000">
            <a:off x="3923928" y="2416543"/>
            <a:ext cx="1080120" cy="108012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/>
      <p:bldP spid="4" grpId="0"/>
      <p:bldP spid="17" grpId="0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2301" y="2355726"/>
            <a:ext cx="132759" cy="2530181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출처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1387"/>
            <a:ext cx="38004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12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 descr="C:\Users\OH\Documents\카카오톡 받은 파일\KakaoTalk_20181211_1752457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9542"/>
            <a:ext cx="2987825" cy="39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OH\Documents\카카오톡 받은 파일\KakaoTalk_20181211_1752455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35646"/>
            <a:ext cx="3149111" cy="236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3803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31" name="Picture 7" descr="C:\Users\OH\Documents\카카오톡 받은 파일\KakaoTalk_20181211_1752463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71550"/>
            <a:ext cx="3930352" cy="29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H\Documents\카카오톡 받은 파일\KakaoTalk_20181211_1752465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55526"/>
            <a:ext cx="2736304" cy="364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75964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C:\Users\OH\Documents\카카오톡 받은 파일\KakaoTalk_20181211_17524675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598"/>
            <a:ext cx="2627784" cy="35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OH\Documents\카카오톡 받은 파일\KakaoTalk_20181212_1453512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9502"/>
            <a:ext cx="2194814" cy="45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85095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OH\AppData\Local\Microsoft\Windows\INetCache\IE\0PW8B833\cfile24.uf.2354935052252D3B32275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5562"/>
            <a:ext cx="3505178" cy="29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02907"/>
            <a:ext cx="1428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작품 개요</a:t>
            </a:r>
            <a:endParaRPr lang="en-US" altLang="ko-KR" sz="1400" dirty="0" smtClean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8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510"/>
            <a:ext cx="5746299" cy="442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749675"/>
            <a:ext cx="618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http://news.kbs.co.kr/news/view.do?ncd=4063067&amp;ref=A</a:t>
            </a:r>
            <a:endParaRPr lang="ko-KR" altLang="en-US" dirty="0"/>
          </a:p>
        </p:txBody>
      </p:sp>
      <p:pic>
        <p:nvPicPr>
          <p:cNvPr id="1028" name="Picture 4" descr="C:\Users\OH\AppData\Local\Microsoft\Windows\INetCache\IE\MBKVSUDM\sign-160742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08451"/>
            <a:ext cx="2321719" cy="23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작품 개요 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45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8329"/>
            <a:ext cx="4271879" cy="246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C:\Users\OH\AppData\Local\Microsoft\Windows\INetCache\IE\Q9TIDNKU\fire-1345870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35" y="1074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곱셈 기호 1"/>
          <p:cNvSpPr/>
          <p:nvPr/>
        </p:nvSpPr>
        <p:spPr>
          <a:xfrm>
            <a:off x="2411760" y="217641"/>
            <a:ext cx="2664296" cy="2304256"/>
          </a:xfrm>
          <a:prstGeom prst="mathMultiply">
            <a:avLst>
              <a:gd name="adj1" fmla="val 15583"/>
            </a:avLst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60363"/>
            <a:ext cx="4523605" cy="292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작품 개요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7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 animBg="1"/>
      <p:bldP spid="13" grpId="0" animBg="1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6" y="681583"/>
            <a:ext cx="1074415" cy="171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C:\Users\OH\AppData\Local\Microsoft\Windows\INetCache\IE\JTLJYP0L\bluetooth_5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700" y="680413"/>
            <a:ext cx="1119081" cy="64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H\AppData\Local\Microsoft\Windows\INetCache\IE\Q9TIDNKU\d0052452_46c3c59942a7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6" y="225663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오른쪽 화살표 24"/>
          <p:cNvSpPr/>
          <p:nvPr/>
        </p:nvSpPr>
        <p:spPr>
          <a:xfrm rot="10004266">
            <a:off x="3314784" y="2126819"/>
            <a:ext cx="1375521" cy="6187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87" y="1154162"/>
            <a:ext cx="841120" cy="79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C:\Users\OH\AppData\Local\Microsoft\Windows\INetCache\IE\MBKVSUDM\0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06" y="956603"/>
            <a:ext cx="1474126" cy="11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왼쪽 화살표 7"/>
          <p:cNvSpPr/>
          <p:nvPr/>
        </p:nvSpPr>
        <p:spPr>
          <a:xfrm rot="20342595">
            <a:off x="6302638" y="689084"/>
            <a:ext cx="2144230" cy="875074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온도 제한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20" y="3780631"/>
            <a:ext cx="10858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오른쪽 화살표 27"/>
          <p:cNvSpPr/>
          <p:nvPr/>
        </p:nvSpPr>
        <p:spPr>
          <a:xfrm>
            <a:off x="4841545" y="4080380"/>
            <a:ext cx="1375521" cy="6187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속도 출력</a:t>
            </a:r>
            <a:endParaRPr lang="ko-KR" altLang="en-US" dirty="0"/>
          </a:p>
        </p:txBody>
      </p:sp>
      <p:pic>
        <p:nvPicPr>
          <p:cNvPr id="4103" name="Picture 7" descr="C:\Users\OH\AppData\Local\Microsoft\Windows\INetCache\IE\BQ9N5N58\1920px-Seven_segment_02_Pengo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94" y="4080380"/>
            <a:ext cx="932012" cy="7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150652" y="1104503"/>
            <a:ext cx="2055093" cy="9258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가속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감속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 rot="159242">
            <a:off x="3469921" y="2858842"/>
            <a:ext cx="1465802" cy="6187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68" y="2887166"/>
            <a:ext cx="914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오른쪽 화살표 32"/>
          <p:cNvSpPr/>
          <p:nvPr/>
        </p:nvSpPr>
        <p:spPr>
          <a:xfrm rot="2238072">
            <a:off x="2651470" y="3378843"/>
            <a:ext cx="1160854" cy="6187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17724021">
            <a:off x="3664632" y="3054682"/>
            <a:ext cx="1882477" cy="730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오른쪽 화살표 35"/>
          <p:cNvSpPr/>
          <p:nvPr/>
        </p:nvSpPr>
        <p:spPr>
          <a:xfrm rot="16200000" flipV="1">
            <a:off x="5115273" y="2465400"/>
            <a:ext cx="791778" cy="2639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작품 원리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45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28" grpId="0" animBg="1"/>
      <p:bldP spid="2" grpId="0" animBg="1"/>
      <p:bldP spid="29" grpId="0" animBg="1"/>
      <p:bldP spid="33" grpId="0" animBg="1"/>
      <p:bldP spid="35" grpId="0" animBg="1"/>
      <p:bldP spid="36" grpId="0" animBg="1"/>
      <p:bldP spid="23" grpId="0"/>
      <p:bldP spid="24" grpId="0" animBg="1"/>
      <p:bldP spid="26" grpId="0" animBg="1"/>
      <p:bldP spid="27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ino\Downloads\macbook-577758_192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3" b="15976"/>
          <a:stretch/>
        </p:blipFill>
        <p:spPr bwMode="auto">
          <a:xfrm>
            <a:off x="1965435" y="2069310"/>
            <a:ext cx="6927045" cy="28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직사각형 177"/>
          <p:cNvSpPr/>
          <p:nvPr/>
        </p:nvSpPr>
        <p:spPr>
          <a:xfrm>
            <a:off x="1965435" y="2069310"/>
            <a:ext cx="6927045" cy="2816598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2367372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6687852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447764" y="142800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4530848" y="1347614"/>
            <a:ext cx="1456928" cy="1456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4608004" y="142800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768244" y="1429081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1979712" y="19078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속도 제어</a:t>
            </a:r>
            <a:endParaRPr lang="ko-KR" altLang="en-US" sz="1600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139952" y="19078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조종기 제작</a:t>
            </a:r>
            <a:endParaRPr lang="ko-KR" altLang="en-US" sz="1600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36196" y="1907876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온도 제어</a:t>
            </a:r>
            <a:endParaRPr lang="ko-KR" altLang="en-US" sz="1600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701250" y="2804542"/>
            <a:ext cx="1116124" cy="991344"/>
          </a:xfrm>
          <a:prstGeom prst="mathPlus">
            <a:avLst/>
          </a:prstGeom>
          <a:solidFill>
            <a:srgbClr val="EA3A6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737254" y="3795886"/>
            <a:ext cx="1037644" cy="1006556"/>
            <a:chOff x="4683248" y="1500014"/>
            <a:chExt cx="1456928" cy="1456928"/>
          </a:xfrm>
        </p:grpSpPr>
        <p:sp>
          <p:nvSpPr>
            <p:cNvPr id="23" name="타원 22"/>
            <p:cNvSpPr/>
            <p:nvPr/>
          </p:nvSpPr>
          <p:spPr>
            <a:xfrm>
              <a:off x="4683248" y="1500014"/>
              <a:ext cx="1456928" cy="1456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60404" y="1580406"/>
              <a:ext cx="1296144" cy="129614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39952" y="412988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블루투스</a:t>
            </a:r>
            <a:endParaRPr lang="ko-KR" altLang="en-US" sz="1600" dirty="0">
              <a:solidFill>
                <a:schemeClr val="bg1"/>
              </a:solidFill>
              <a:latin typeface="THE정고딕160" panose="02020603020101020101" pitchFamily="18" charset="-127"/>
              <a:ea typeface="THE정고딕160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제작 목표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012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79" grpId="0" animBg="1"/>
      <p:bldP spid="184" grpId="0" animBg="1"/>
      <p:bldP spid="181" grpId="0" animBg="1"/>
      <p:bldP spid="182" grpId="0" animBg="1"/>
      <p:bldP spid="183" grpId="0"/>
      <p:bldP spid="188" grpId="0"/>
      <p:bldP spid="189" grpId="0"/>
      <p:bldP spid="2" grpId="0" animBg="1"/>
      <p:bldP spid="26" grpId="0"/>
      <p:bldP spid="25" grpId="0"/>
      <p:bldP spid="32" grpId="0" animBg="1"/>
      <p:bldP spid="33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72000" y="-164554"/>
            <a:ext cx="5184576" cy="55446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115616" y="1597896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2214508"/>
            <a:ext cx="2736304" cy="492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5616" y="2831120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3447732"/>
            <a:ext cx="2736304" cy="492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2568" y="913509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목</a:t>
            </a:r>
            <a:r>
              <a:rPr lang="ko-KR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85184" y="2039032"/>
            <a:ext cx="2736304" cy="492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85184" y="3015684"/>
            <a:ext cx="2736304" cy="4921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40152" y="913509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문제</a:t>
            </a:r>
            <a:r>
              <a:rPr lang="ko-KR" altLang="en-US" sz="4400" dirty="0">
                <a:solidFill>
                  <a:schemeClr val="bg1"/>
                </a:solidFill>
                <a:latin typeface="THE정고딕160" panose="02020603020101020101" pitchFamily="18" charset="-127"/>
                <a:ea typeface="THE정고딕160" panose="02020603020101020101" pitchFamily="18" charset="-127"/>
              </a:rPr>
              <a:t>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1728457"/>
            <a:ext cx="2304256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속도를 제어한다</a:t>
            </a:r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(</a:t>
            </a:r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가</a:t>
            </a:r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.</a:t>
            </a:r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감속 제한</a:t>
            </a:r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)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7664" y="2322093"/>
            <a:ext cx="1872208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조종기를 만든다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2938705"/>
            <a:ext cx="2088232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온도를 제어한다</a:t>
            </a:r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(</a:t>
            </a:r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과열 방지</a:t>
            </a:r>
            <a:r>
              <a:rPr lang="en-US" altLang="ko-KR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)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3555317"/>
            <a:ext cx="1872208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블루투스</a:t>
            </a:r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 통신을 한다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96136" y="2169593"/>
            <a:ext cx="1872208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시간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136" y="3123269"/>
            <a:ext cx="1872208" cy="276999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속도 센서 사용 가능 여부</a:t>
            </a:r>
            <a:endParaRPr lang="ko-KR" altLang="en-US" sz="12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제작 목표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2583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3" grpId="0"/>
      <p:bldP spid="20" grpId="0" animBg="1"/>
      <p:bldP spid="21" grpId="0" animBg="1"/>
      <p:bldP spid="25" grpId="0"/>
      <p:bldP spid="6" grpId="0"/>
      <p:bldP spid="27" grpId="0"/>
      <p:bldP spid="28" grpId="0"/>
      <p:bldP spid="29" grpId="0"/>
      <p:bldP spid="31" grpId="0"/>
      <p:bldP spid="33" grpId="0"/>
      <p:bldP spid="22" grpId="0"/>
      <p:bldP spid="23" grpId="0" animBg="1"/>
      <p:bldP spid="24" grpId="0" animBg="1"/>
      <p:bldP spid="26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1510"/>
            <a:ext cx="6984776" cy="451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5400000">
            <a:off x="-615903" y="1706476"/>
            <a:ext cx="157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THE정고딕140" panose="02020603020101020101" pitchFamily="18" charset="-127"/>
                <a:ea typeface="THE정고딕140" panose="02020603020101020101" pitchFamily="18" charset="-127"/>
              </a:rPr>
              <a:t>제작 환경</a:t>
            </a:r>
            <a:endParaRPr lang="ko-KR" altLang="en-US" sz="1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301" y="169793"/>
            <a:ext cx="132759" cy="1024444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74" y="2581652"/>
            <a:ext cx="125386" cy="2304256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5060" y="169793"/>
            <a:ext cx="8793180" cy="137557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92480" y="217641"/>
            <a:ext cx="125760" cy="1851670"/>
          </a:xfrm>
          <a:prstGeom prst="rect">
            <a:avLst/>
          </a:prstGeom>
          <a:solidFill>
            <a:srgbClr val="EA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789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114</Words>
  <Application>Microsoft Office PowerPoint</Application>
  <PresentationFormat>화면 슬라이드 쇼(16:9)</PresentationFormat>
  <Paragraphs>48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바탕</vt:lpstr>
      <vt:lpstr>맑은 고딕</vt:lpstr>
      <vt:lpstr>THE정고딕160</vt:lpstr>
      <vt:lpstr>HY견고딕</vt:lpstr>
      <vt:lpstr>THE정고딕140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OH</cp:lastModifiedBy>
  <cp:revision>51</cp:revision>
  <dcterms:created xsi:type="dcterms:W3CDTF">2006-10-05T04:04:58Z</dcterms:created>
  <dcterms:modified xsi:type="dcterms:W3CDTF">2018-12-12T05:57:25Z</dcterms:modified>
</cp:coreProperties>
</file>