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22" r:id="rId6"/>
    <p:sldId id="258" r:id="rId7"/>
    <p:sldId id="312" r:id="rId8"/>
    <p:sldId id="313" r:id="rId9"/>
    <p:sldId id="315" r:id="rId10"/>
    <p:sldId id="316" r:id="rId11"/>
    <p:sldId id="323" r:id="rId12"/>
    <p:sldId id="259" r:id="rId13"/>
    <p:sldId id="260" r:id="rId14"/>
    <p:sldId id="321" r:id="rId15"/>
    <p:sldId id="318" r:id="rId16"/>
    <p:sldId id="319" r:id="rId17"/>
    <p:sldId id="320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3C7B0-6126-4353-891A-7BB82D0CAD25}" v="2" dt="2022-03-02T21:24:27.848"/>
    <p1510:client id="{100C4CFE-1EE6-4073-9343-902280F5D648}" v="1" dt="2022-03-03T17:48:27.795"/>
    <p1510:client id="{33E6061C-E523-441D-AD76-7EC2F62E93BC}" v="3" dt="2022-03-04T01:30:32.333"/>
    <p1510:client id="{7669FFE6-6DAD-4223-89D5-06812F14535A}" v="1" dt="2022-03-03T05:07:44.825"/>
    <p1510:client id="{ACC9F236-9E1B-424E-986E-F683F067A3F2}" v="147" dt="2022-03-03T06:38:43.743"/>
    <p1510:client id="{DEF93496-F91E-4DA7-BC80-E9CE78FBE0A3}" v="10" dt="2022-03-03T06:43:22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alim, Omar M" userId="S::we6057df@go.minnstate.edu::675bfcba-e00c-47cf-9f45-ce3b12f14c9f" providerId="AD" clId="Web-{ACC9F236-9E1B-424E-986E-F683F067A3F2}"/>
    <pc:docChg chg="modSld">
      <pc:chgData name="Abdelalim, Omar M" userId="S::we6057df@go.minnstate.edu::675bfcba-e00c-47cf-9f45-ce3b12f14c9f" providerId="AD" clId="Web-{ACC9F236-9E1B-424E-986E-F683F067A3F2}" dt="2022-03-03T06:38:43.743" v="146" actId="20577"/>
      <pc:docMkLst>
        <pc:docMk/>
      </pc:docMkLst>
      <pc:sldChg chg="modSp">
        <pc:chgData name="Abdelalim, Omar M" userId="S::we6057df@go.minnstate.edu::675bfcba-e00c-47cf-9f45-ce3b12f14c9f" providerId="AD" clId="Web-{ACC9F236-9E1B-424E-986E-F683F067A3F2}" dt="2022-03-03T06:38:43.743" v="146" actId="20577"/>
        <pc:sldMkLst>
          <pc:docMk/>
          <pc:sldMk cId="307804742" sldId="321"/>
        </pc:sldMkLst>
        <pc:spChg chg="mod">
          <ac:chgData name="Abdelalim, Omar M" userId="S::we6057df@go.minnstate.edu::675bfcba-e00c-47cf-9f45-ce3b12f14c9f" providerId="AD" clId="Web-{ACC9F236-9E1B-424E-986E-F683F067A3F2}" dt="2022-03-03T06:38:43.743" v="146" actId="20577"/>
          <ac:spMkLst>
            <pc:docMk/>
            <pc:sldMk cId="307804742" sldId="321"/>
            <ac:spMk id="3" creationId="{E6BEA560-72CF-4BC0-9AEF-6E11A12594CF}"/>
          </ac:spMkLst>
        </pc:spChg>
      </pc:sldChg>
    </pc:docChg>
  </pc:docChgLst>
  <pc:docChgLst>
    <pc:chgData name="Abaraya, Amir N" userId="594be6af-c58a-4d0a-aaf7-75ba88583a98" providerId="ADAL" clId="{0503C7B0-6126-4353-891A-7BB82D0CAD25}"/>
    <pc:docChg chg="undo custSel addSld modSld sldOrd">
      <pc:chgData name="Abaraya, Amir N" userId="594be6af-c58a-4d0a-aaf7-75ba88583a98" providerId="ADAL" clId="{0503C7B0-6126-4353-891A-7BB82D0CAD25}" dt="2022-03-03T01:15:49.340" v="158" actId="404"/>
      <pc:docMkLst>
        <pc:docMk/>
      </pc:docMkLst>
      <pc:sldChg chg="addSp modSp add mod setBg">
        <pc:chgData name="Abaraya, Amir N" userId="594be6af-c58a-4d0a-aaf7-75ba88583a98" providerId="ADAL" clId="{0503C7B0-6126-4353-891A-7BB82D0CAD25}" dt="2022-03-02T21:25:21.092" v="80" actId="26606"/>
        <pc:sldMkLst>
          <pc:docMk/>
          <pc:sldMk cId="4166079678" sldId="259"/>
        </pc:sldMkLst>
        <pc:spChg chg="mod">
          <ac:chgData name="Abaraya, Amir N" userId="594be6af-c58a-4d0a-aaf7-75ba88583a98" providerId="ADAL" clId="{0503C7B0-6126-4353-891A-7BB82D0CAD25}" dt="2022-03-02T21:25:21.092" v="80" actId="26606"/>
          <ac:spMkLst>
            <pc:docMk/>
            <pc:sldMk cId="4166079678" sldId="259"/>
            <ac:spMk id="2" creationId="{C480A748-62E5-414A-8579-082F5031C076}"/>
          </ac:spMkLst>
        </pc:spChg>
        <pc:spChg chg="mod">
          <ac:chgData name="Abaraya, Amir N" userId="594be6af-c58a-4d0a-aaf7-75ba88583a98" providerId="ADAL" clId="{0503C7B0-6126-4353-891A-7BB82D0CAD25}" dt="2022-03-02T21:25:21.092" v="80" actId="26606"/>
          <ac:spMkLst>
            <pc:docMk/>
            <pc:sldMk cId="4166079678" sldId="259"/>
            <ac:spMk id="3" creationId="{77D9D35A-3DDD-4432-8E68-5DC2069625EE}"/>
          </ac:spMkLst>
        </pc:spChg>
        <pc:spChg chg="add">
          <ac:chgData name="Abaraya, Amir N" userId="594be6af-c58a-4d0a-aaf7-75ba88583a98" providerId="ADAL" clId="{0503C7B0-6126-4353-891A-7BB82D0CAD25}" dt="2022-03-02T21:25:21.092" v="80" actId="26606"/>
          <ac:spMkLst>
            <pc:docMk/>
            <pc:sldMk cId="4166079678" sldId="259"/>
            <ac:spMk id="8" creationId="{39E3965E-AC41-4711-9D10-E25ABB132D86}"/>
          </ac:spMkLst>
        </pc:spChg>
        <pc:spChg chg="add">
          <ac:chgData name="Abaraya, Amir N" userId="594be6af-c58a-4d0a-aaf7-75ba88583a98" providerId="ADAL" clId="{0503C7B0-6126-4353-891A-7BB82D0CAD25}" dt="2022-03-02T21:25:21.092" v="80" actId="26606"/>
          <ac:spMkLst>
            <pc:docMk/>
            <pc:sldMk cId="4166079678" sldId="259"/>
            <ac:spMk id="12" creationId="{F3B3B6C5-748F-437C-AE76-DB11FEA99E16}"/>
          </ac:spMkLst>
        </pc:spChg>
        <pc:spChg chg="add">
          <ac:chgData name="Abaraya, Amir N" userId="594be6af-c58a-4d0a-aaf7-75ba88583a98" providerId="ADAL" clId="{0503C7B0-6126-4353-891A-7BB82D0CAD25}" dt="2022-03-02T21:25:21.092" v="80" actId="26606"/>
          <ac:spMkLst>
            <pc:docMk/>
            <pc:sldMk cId="4166079678" sldId="259"/>
            <ac:spMk id="14" creationId="{197CEB5D-9BB2-475C-BA8D-AC88BB8C976E}"/>
          </ac:spMkLst>
        </pc:spChg>
        <pc:cxnChg chg="add">
          <ac:chgData name="Abaraya, Amir N" userId="594be6af-c58a-4d0a-aaf7-75ba88583a98" providerId="ADAL" clId="{0503C7B0-6126-4353-891A-7BB82D0CAD25}" dt="2022-03-02T21:25:21.092" v="80" actId="26606"/>
          <ac:cxnSpMkLst>
            <pc:docMk/>
            <pc:sldMk cId="4166079678" sldId="259"/>
            <ac:cxnSpMk id="10" creationId="{1F5DC8C3-BA5F-4EED-BB9A-A14272BD82A1}"/>
          </ac:cxnSpMkLst>
        </pc:cxnChg>
        <pc:cxnChg chg="add">
          <ac:chgData name="Abaraya, Amir N" userId="594be6af-c58a-4d0a-aaf7-75ba88583a98" providerId="ADAL" clId="{0503C7B0-6126-4353-891A-7BB82D0CAD25}" dt="2022-03-02T21:25:21.092" v="80" actId="26606"/>
          <ac:cxnSpMkLst>
            <pc:docMk/>
            <pc:sldMk cId="4166079678" sldId="259"/>
            <ac:cxnSpMk id="16" creationId="{BB14AD1F-ADD5-46E7-966F-4C0290232FF9}"/>
          </ac:cxnSpMkLst>
        </pc:cxnChg>
      </pc:sldChg>
      <pc:sldChg chg="addSp modSp add mod setBg setClrOvrMap">
        <pc:chgData name="Abaraya, Amir N" userId="594be6af-c58a-4d0a-aaf7-75ba88583a98" providerId="ADAL" clId="{0503C7B0-6126-4353-891A-7BB82D0CAD25}" dt="2022-03-02T21:26:16.141" v="82" actId="14100"/>
        <pc:sldMkLst>
          <pc:docMk/>
          <pc:sldMk cId="3846459881" sldId="260"/>
        </pc:sldMkLst>
        <pc:spChg chg="mod">
          <ac:chgData name="Abaraya, Amir N" userId="594be6af-c58a-4d0a-aaf7-75ba88583a98" providerId="ADAL" clId="{0503C7B0-6126-4353-891A-7BB82D0CAD25}" dt="2022-03-02T21:26:16.141" v="82" actId="14100"/>
          <ac:spMkLst>
            <pc:docMk/>
            <pc:sldMk cId="3846459881" sldId="260"/>
            <ac:spMk id="2" creationId="{FE53E507-0646-4F0F-8886-B4E20A873E3C}"/>
          </ac:spMkLst>
        </pc:spChg>
        <pc:spChg chg="add">
          <ac:chgData name="Abaraya, Amir N" userId="594be6af-c58a-4d0a-aaf7-75ba88583a98" providerId="ADAL" clId="{0503C7B0-6126-4353-891A-7BB82D0CAD25}" dt="2022-03-02T21:26:12.955" v="81" actId="26606"/>
          <ac:spMkLst>
            <pc:docMk/>
            <pc:sldMk cId="3846459881" sldId="260"/>
            <ac:spMk id="7" creationId="{39E3965E-AC41-4711-9D10-E25ABB132D86}"/>
          </ac:spMkLst>
        </pc:spChg>
        <pc:spChg chg="add">
          <ac:chgData name="Abaraya, Amir N" userId="594be6af-c58a-4d0a-aaf7-75ba88583a98" providerId="ADAL" clId="{0503C7B0-6126-4353-891A-7BB82D0CAD25}" dt="2022-03-02T21:26:12.955" v="81" actId="26606"/>
          <ac:spMkLst>
            <pc:docMk/>
            <pc:sldMk cId="3846459881" sldId="260"/>
            <ac:spMk id="11" creationId="{8C6E698C-8155-4B8B-BDC9-B7299772B509}"/>
          </ac:spMkLst>
        </pc:spChg>
        <pc:spChg chg="add">
          <ac:chgData name="Abaraya, Amir N" userId="594be6af-c58a-4d0a-aaf7-75ba88583a98" providerId="ADAL" clId="{0503C7B0-6126-4353-891A-7BB82D0CAD25}" dt="2022-03-02T21:26:12.955" v="81" actId="26606"/>
          <ac:spMkLst>
            <pc:docMk/>
            <pc:sldMk cId="3846459881" sldId="260"/>
            <ac:spMk id="15" creationId="{B624C8D3-B9AD-4F4F-8554-4EAF3724DBCE}"/>
          </ac:spMkLst>
        </pc:spChg>
        <pc:cxnChg chg="add">
          <ac:chgData name="Abaraya, Amir N" userId="594be6af-c58a-4d0a-aaf7-75ba88583a98" providerId="ADAL" clId="{0503C7B0-6126-4353-891A-7BB82D0CAD25}" dt="2022-03-02T21:26:12.955" v="81" actId="26606"/>
          <ac:cxnSpMkLst>
            <pc:docMk/>
            <pc:sldMk cId="3846459881" sldId="260"/>
            <ac:cxnSpMk id="9" creationId="{1F5DC8C3-BA5F-4EED-BB9A-A14272BD82A1}"/>
          </ac:cxnSpMkLst>
        </pc:cxnChg>
        <pc:cxnChg chg="add">
          <ac:chgData name="Abaraya, Amir N" userId="594be6af-c58a-4d0a-aaf7-75ba88583a98" providerId="ADAL" clId="{0503C7B0-6126-4353-891A-7BB82D0CAD25}" dt="2022-03-02T21:26:12.955" v="81" actId="26606"/>
          <ac:cxnSpMkLst>
            <pc:docMk/>
            <pc:sldMk cId="3846459881" sldId="260"/>
            <ac:cxnSpMk id="13" creationId="{09525C9A-1972-4836-BA7A-706C946EF4DA}"/>
          </ac:cxnSpMkLst>
        </pc:cxnChg>
      </pc:sldChg>
      <pc:sldChg chg="addSp delSp modSp mod">
        <pc:chgData name="Abaraya, Amir N" userId="594be6af-c58a-4d0a-aaf7-75ba88583a98" providerId="ADAL" clId="{0503C7B0-6126-4353-891A-7BB82D0CAD25}" dt="2022-03-02T21:28:28.706" v="155" actId="27636"/>
        <pc:sldMkLst>
          <pc:docMk/>
          <pc:sldMk cId="751354771" sldId="312"/>
        </pc:sldMkLst>
        <pc:spChg chg="add del mod">
          <ac:chgData name="Abaraya, Amir N" userId="594be6af-c58a-4d0a-aaf7-75ba88583a98" providerId="ADAL" clId="{0503C7B0-6126-4353-891A-7BB82D0CAD25}" dt="2022-03-02T21:28:20.310" v="153" actId="26606"/>
          <ac:spMkLst>
            <pc:docMk/>
            <pc:sldMk cId="751354771" sldId="312"/>
            <ac:spMk id="4" creationId="{896705DB-FAEF-4B72-8E82-B8EC151A49CF}"/>
          </ac:spMkLst>
        </pc:spChg>
        <pc:spChg chg="mod">
          <ac:chgData name="Abaraya, Amir N" userId="594be6af-c58a-4d0a-aaf7-75ba88583a98" providerId="ADAL" clId="{0503C7B0-6126-4353-891A-7BB82D0CAD25}" dt="2022-03-02T21:28:28.706" v="155" actId="27636"/>
          <ac:spMkLst>
            <pc:docMk/>
            <pc:sldMk cId="751354771" sldId="312"/>
            <ac:spMk id="6" creationId="{CDE5E230-E098-4A7D-AC6B-A409CC7CA324}"/>
          </ac:spMkLst>
        </pc:spChg>
        <pc:graphicFrameChg chg="add del">
          <ac:chgData name="Abaraya, Amir N" userId="594be6af-c58a-4d0a-aaf7-75ba88583a98" providerId="ADAL" clId="{0503C7B0-6126-4353-891A-7BB82D0CAD25}" dt="2022-03-02T21:28:20.289" v="152" actId="26606"/>
          <ac:graphicFrameMkLst>
            <pc:docMk/>
            <pc:sldMk cId="751354771" sldId="312"/>
            <ac:graphicFrameMk id="8" creationId="{7A6B20A2-8294-4D47-A0A2-74C49DD0B830}"/>
          </ac:graphicFrameMkLst>
        </pc:graphicFrameChg>
        <pc:graphicFrameChg chg="add">
          <ac:chgData name="Abaraya, Amir N" userId="594be6af-c58a-4d0a-aaf7-75ba88583a98" providerId="ADAL" clId="{0503C7B0-6126-4353-891A-7BB82D0CAD25}" dt="2022-03-02T21:28:20.310" v="153" actId="26606"/>
          <ac:graphicFrameMkLst>
            <pc:docMk/>
            <pc:sldMk cId="751354771" sldId="312"/>
            <ac:graphicFrameMk id="10" creationId="{EE4B3600-A866-4463-B6F4-E9F5E1787162}"/>
          </ac:graphicFrameMkLst>
        </pc:graphicFrameChg>
      </pc:sldChg>
      <pc:sldChg chg="modSp mod">
        <pc:chgData name="Abaraya, Amir N" userId="594be6af-c58a-4d0a-aaf7-75ba88583a98" providerId="ADAL" clId="{0503C7B0-6126-4353-891A-7BB82D0CAD25}" dt="2022-03-03T01:15:49.340" v="158" actId="404"/>
        <pc:sldMkLst>
          <pc:docMk/>
          <pc:sldMk cId="486275016" sldId="315"/>
        </pc:sldMkLst>
        <pc:spChg chg="mod">
          <ac:chgData name="Abaraya, Amir N" userId="594be6af-c58a-4d0a-aaf7-75ba88583a98" providerId="ADAL" clId="{0503C7B0-6126-4353-891A-7BB82D0CAD25}" dt="2022-03-03T01:15:49.340" v="158" actId="404"/>
          <ac:spMkLst>
            <pc:docMk/>
            <pc:sldMk cId="486275016" sldId="315"/>
            <ac:spMk id="3" creationId="{E8EEB9B3-4BCF-4767-84B6-0A6102C4A6FA}"/>
          </ac:spMkLst>
        </pc:spChg>
      </pc:sldChg>
      <pc:sldChg chg="ord">
        <pc:chgData name="Abaraya, Amir N" userId="594be6af-c58a-4d0a-aaf7-75ba88583a98" providerId="ADAL" clId="{0503C7B0-6126-4353-891A-7BB82D0CAD25}" dt="2022-03-03T00:47:23.681" v="157"/>
        <pc:sldMkLst>
          <pc:docMk/>
          <pc:sldMk cId="210568941" sldId="317"/>
        </pc:sldMkLst>
      </pc:sldChg>
      <pc:sldChg chg="addSp delSp modSp new mod setBg setClrOvrMap">
        <pc:chgData name="Abaraya, Amir N" userId="594be6af-c58a-4d0a-aaf7-75ba88583a98" providerId="ADAL" clId="{0503C7B0-6126-4353-891A-7BB82D0CAD25}" dt="2022-03-02T08:24:28.968" v="68" actId="255"/>
        <pc:sldMkLst>
          <pc:docMk/>
          <pc:sldMk cId="3497320207" sldId="322"/>
        </pc:sldMkLst>
        <pc:spChg chg="mod">
          <ac:chgData name="Abaraya, Amir N" userId="594be6af-c58a-4d0a-aaf7-75ba88583a98" providerId="ADAL" clId="{0503C7B0-6126-4353-891A-7BB82D0CAD25}" dt="2022-03-02T08:24:17.786" v="67" actId="26606"/>
          <ac:spMkLst>
            <pc:docMk/>
            <pc:sldMk cId="3497320207" sldId="322"/>
            <ac:spMk id="2" creationId="{1429AF0E-92DF-44CA-BD08-DC984026D8B8}"/>
          </ac:spMkLst>
        </pc:spChg>
        <pc:spChg chg="mod">
          <ac:chgData name="Abaraya, Amir N" userId="594be6af-c58a-4d0a-aaf7-75ba88583a98" providerId="ADAL" clId="{0503C7B0-6126-4353-891A-7BB82D0CAD25}" dt="2022-03-02T08:24:28.968" v="68" actId="255"/>
          <ac:spMkLst>
            <pc:docMk/>
            <pc:sldMk cId="3497320207" sldId="322"/>
            <ac:spMk id="3" creationId="{5D57DBA1-59A8-4409-B55A-1C34169C0244}"/>
          </ac:spMkLst>
        </pc:spChg>
        <pc:spChg chg="add del">
          <ac:chgData name="Abaraya, Amir N" userId="594be6af-c58a-4d0a-aaf7-75ba88583a98" providerId="ADAL" clId="{0503C7B0-6126-4353-891A-7BB82D0CAD25}" dt="2022-03-02T08:24:12.924" v="64" actId="26606"/>
          <ac:spMkLst>
            <pc:docMk/>
            <pc:sldMk cId="3497320207" sldId="322"/>
            <ac:spMk id="9" creationId="{E844E128-FF69-4E9F-8327-6B504B3C5AE1}"/>
          </ac:spMkLst>
        </pc:spChg>
        <pc:spChg chg="add del">
          <ac:chgData name="Abaraya, Amir N" userId="594be6af-c58a-4d0a-aaf7-75ba88583a98" providerId="ADAL" clId="{0503C7B0-6126-4353-891A-7BB82D0CAD25}" dt="2022-03-02T08:24:17.775" v="66" actId="26606"/>
          <ac:spMkLst>
            <pc:docMk/>
            <pc:sldMk cId="3497320207" sldId="322"/>
            <ac:spMk id="14" creationId="{990D0034-F768-41E7-85D4-F38C4DE85770}"/>
          </ac:spMkLst>
        </pc:spChg>
        <pc:spChg chg="add del">
          <ac:chgData name="Abaraya, Amir N" userId="594be6af-c58a-4d0a-aaf7-75ba88583a98" providerId="ADAL" clId="{0503C7B0-6126-4353-891A-7BB82D0CAD25}" dt="2022-03-02T08:24:17.775" v="66" actId="26606"/>
          <ac:spMkLst>
            <pc:docMk/>
            <pc:sldMk cId="3497320207" sldId="322"/>
            <ac:spMk id="15" creationId="{1FE461C7-FF45-427F-83D7-18DFBD48188D}"/>
          </ac:spMkLst>
        </pc:spChg>
        <pc:spChg chg="add del">
          <ac:chgData name="Abaraya, Amir N" userId="594be6af-c58a-4d0a-aaf7-75ba88583a98" providerId="ADAL" clId="{0503C7B0-6126-4353-891A-7BB82D0CAD25}" dt="2022-03-02T08:24:17.775" v="66" actId="26606"/>
          <ac:spMkLst>
            <pc:docMk/>
            <pc:sldMk cId="3497320207" sldId="322"/>
            <ac:spMk id="17" creationId="{95B38FD6-641F-41BF-B466-C1C6366420F0}"/>
          </ac:spMkLst>
        </pc:spChg>
        <pc:spChg chg="add">
          <ac:chgData name="Abaraya, Amir N" userId="594be6af-c58a-4d0a-aaf7-75ba88583a98" providerId="ADAL" clId="{0503C7B0-6126-4353-891A-7BB82D0CAD25}" dt="2022-03-02T08:24:17.786" v="67" actId="26606"/>
          <ac:spMkLst>
            <pc:docMk/>
            <pc:sldMk cId="3497320207" sldId="322"/>
            <ac:spMk id="19" creationId="{E844E128-FF69-4E9F-8327-6B504B3C5AE1}"/>
          </ac:spMkLst>
        </pc:spChg>
        <pc:picChg chg="add del">
          <ac:chgData name="Abaraya, Amir N" userId="594be6af-c58a-4d0a-aaf7-75ba88583a98" providerId="ADAL" clId="{0503C7B0-6126-4353-891A-7BB82D0CAD25}" dt="2022-03-02T08:24:12.924" v="64" actId="26606"/>
          <ac:picMkLst>
            <pc:docMk/>
            <pc:sldMk cId="3497320207" sldId="322"/>
            <ac:picMk id="5" creationId="{3D974AC3-4F1E-4B5B-9481-274536EFF6C3}"/>
          </ac:picMkLst>
        </pc:picChg>
        <pc:picChg chg="add del">
          <ac:chgData name="Abaraya, Amir N" userId="594be6af-c58a-4d0a-aaf7-75ba88583a98" providerId="ADAL" clId="{0503C7B0-6126-4353-891A-7BB82D0CAD25}" dt="2022-03-02T08:24:17.775" v="66" actId="26606"/>
          <ac:picMkLst>
            <pc:docMk/>
            <pc:sldMk cId="3497320207" sldId="322"/>
            <ac:picMk id="16" creationId="{003461A6-2FBD-4FA5-A72D-56782D6BDEF8}"/>
          </ac:picMkLst>
        </pc:picChg>
        <pc:picChg chg="add">
          <ac:chgData name="Abaraya, Amir N" userId="594be6af-c58a-4d0a-aaf7-75ba88583a98" providerId="ADAL" clId="{0503C7B0-6126-4353-891A-7BB82D0CAD25}" dt="2022-03-02T08:24:17.786" v="67" actId="26606"/>
          <ac:picMkLst>
            <pc:docMk/>
            <pc:sldMk cId="3497320207" sldId="322"/>
            <ac:picMk id="21" creationId="{3D974AC3-4F1E-4B5B-9481-274536EFF6C3}"/>
          </ac:picMkLst>
        </pc:picChg>
        <pc:cxnChg chg="add del">
          <ac:chgData name="Abaraya, Amir N" userId="594be6af-c58a-4d0a-aaf7-75ba88583a98" providerId="ADAL" clId="{0503C7B0-6126-4353-891A-7BB82D0CAD25}" dt="2022-03-02T08:24:12.924" v="64" actId="26606"/>
          <ac:cxnSpMkLst>
            <pc:docMk/>
            <pc:sldMk cId="3497320207" sldId="322"/>
            <ac:cxnSpMk id="11" creationId="{055CEADF-09EA-423C-8C45-F94AF44D5AF0}"/>
          </ac:cxnSpMkLst>
        </pc:cxnChg>
        <pc:cxnChg chg="add del">
          <ac:chgData name="Abaraya, Amir N" userId="594be6af-c58a-4d0a-aaf7-75ba88583a98" providerId="ADAL" clId="{0503C7B0-6126-4353-891A-7BB82D0CAD25}" dt="2022-03-02T08:24:17.775" v="66" actId="26606"/>
          <ac:cxnSpMkLst>
            <pc:docMk/>
            <pc:sldMk cId="3497320207" sldId="322"/>
            <ac:cxnSpMk id="13" creationId="{6BF9119E-766E-4526-AAE5-639F577C0493}"/>
          </ac:cxnSpMkLst>
        </pc:cxnChg>
        <pc:cxnChg chg="add">
          <ac:chgData name="Abaraya, Amir N" userId="594be6af-c58a-4d0a-aaf7-75ba88583a98" providerId="ADAL" clId="{0503C7B0-6126-4353-891A-7BB82D0CAD25}" dt="2022-03-02T08:24:17.786" v="67" actId="26606"/>
          <ac:cxnSpMkLst>
            <pc:docMk/>
            <pc:sldMk cId="3497320207" sldId="322"/>
            <ac:cxnSpMk id="20" creationId="{055CEADF-09EA-423C-8C45-F94AF44D5AF0}"/>
          </ac:cxnSpMkLst>
        </pc:cxnChg>
      </pc:sldChg>
      <pc:sldChg chg="addSp modSp new mod ord setBg">
        <pc:chgData name="Abaraya, Amir N" userId="594be6af-c58a-4d0a-aaf7-75ba88583a98" providerId="ADAL" clId="{0503C7B0-6126-4353-891A-7BB82D0CAD25}" dt="2022-03-02T21:11:41.750" v="76"/>
        <pc:sldMkLst>
          <pc:docMk/>
          <pc:sldMk cId="4026088718" sldId="323"/>
        </pc:sldMkLst>
        <pc:spChg chg="mod">
          <ac:chgData name="Abaraya, Amir N" userId="594be6af-c58a-4d0a-aaf7-75ba88583a98" providerId="ADAL" clId="{0503C7B0-6126-4353-891A-7BB82D0CAD25}" dt="2022-03-02T21:11:18.275" v="74" actId="26606"/>
          <ac:spMkLst>
            <pc:docMk/>
            <pc:sldMk cId="4026088718" sldId="323"/>
            <ac:spMk id="2" creationId="{306C3678-7AD1-488A-919D-98620B6EDD7E}"/>
          </ac:spMkLst>
        </pc:spChg>
        <pc:spChg chg="mod">
          <ac:chgData name="Abaraya, Amir N" userId="594be6af-c58a-4d0a-aaf7-75ba88583a98" providerId="ADAL" clId="{0503C7B0-6126-4353-891A-7BB82D0CAD25}" dt="2022-03-02T21:11:18.275" v="74" actId="26606"/>
          <ac:spMkLst>
            <pc:docMk/>
            <pc:sldMk cId="4026088718" sldId="323"/>
            <ac:spMk id="3" creationId="{E6DC7EA9-8A72-4450-8C15-2C9341C29B1E}"/>
          </ac:spMkLst>
        </pc:spChg>
        <pc:spChg chg="add">
          <ac:chgData name="Abaraya, Amir N" userId="594be6af-c58a-4d0a-aaf7-75ba88583a98" providerId="ADAL" clId="{0503C7B0-6126-4353-891A-7BB82D0CAD25}" dt="2022-03-02T21:11:18.275" v="74" actId="26606"/>
          <ac:spMkLst>
            <pc:docMk/>
            <pc:sldMk cId="4026088718" sldId="323"/>
            <ac:spMk id="8" creationId="{3741B58E-3B65-4A01-A276-975AB2CF8A08}"/>
          </ac:spMkLst>
        </pc:spChg>
        <pc:spChg chg="add">
          <ac:chgData name="Abaraya, Amir N" userId="594be6af-c58a-4d0a-aaf7-75ba88583a98" providerId="ADAL" clId="{0503C7B0-6126-4353-891A-7BB82D0CAD25}" dt="2022-03-02T21:11:18.275" v="74" actId="26606"/>
          <ac:spMkLst>
            <pc:docMk/>
            <pc:sldMk cId="4026088718" sldId="323"/>
            <ac:spMk id="10" creationId="{7AAC67C3-831B-4AB1-A259-DFB839CAFAFC}"/>
          </ac:spMkLst>
        </pc:spChg>
      </pc:sldChg>
    </pc:docChg>
  </pc:docChgLst>
  <pc:docChgLst>
    <pc:chgData name="Abdelalim, Omar M" userId="S::we6057df@go.minnstate.edu::675bfcba-e00c-47cf-9f45-ce3b12f14c9f" providerId="AD" clId="Web-{7669FFE6-6DAD-4223-89D5-06812F14535A}"/>
    <pc:docChg chg="modSld">
      <pc:chgData name="Abdelalim, Omar M" userId="S::we6057df@go.minnstate.edu::675bfcba-e00c-47cf-9f45-ce3b12f14c9f" providerId="AD" clId="Web-{7669FFE6-6DAD-4223-89D5-06812F14535A}" dt="2022-03-03T05:07:44.825" v="0" actId="14100"/>
      <pc:docMkLst>
        <pc:docMk/>
      </pc:docMkLst>
      <pc:sldChg chg="modSp">
        <pc:chgData name="Abdelalim, Omar M" userId="S::we6057df@go.minnstate.edu::675bfcba-e00c-47cf-9f45-ce3b12f14c9f" providerId="AD" clId="Web-{7669FFE6-6DAD-4223-89D5-06812F14535A}" dt="2022-03-03T05:07:44.825" v="0" actId="14100"/>
        <pc:sldMkLst>
          <pc:docMk/>
          <pc:sldMk cId="4026088718" sldId="323"/>
        </pc:sldMkLst>
        <pc:spChg chg="mod">
          <ac:chgData name="Abdelalim, Omar M" userId="S::we6057df@go.minnstate.edu::675bfcba-e00c-47cf-9f45-ce3b12f14c9f" providerId="AD" clId="Web-{7669FFE6-6DAD-4223-89D5-06812F14535A}" dt="2022-03-03T05:07:44.825" v="0" actId="14100"/>
          <ac:spMkLst>
            <pc:docMk/>
            <pc:sldMk cId="4026088718" sldId="323"/>
            <ac:spMk id="3" creationId="{E6DC7EA9-8A72-4450-8C15-2C9341C29B1E}"/>
          </ac:spMkLst>
        </pc:spChg>
      </pc:sldChg>
    </pc:docChg>
  </pc:docChgLst>
  <pc:docChgLst>
    <pc:chgData name="Awol, Fahmi M" userId="S::dp2808mk@go.minnstate.edu::877a26b4-b4af-4936-861e-be2d9063049b" providerId="AD" clId="Web-{33E6061C-E523-441D-AD76-7EC2F62E93BC}"/>
    <pc:docChg chg="modSld">
      <pc:chgData name="Awol, Fahmi M" userId="S::dp2808mk@go.minnstate.edu::877a26b4-b4af-4936-861e-be2d9063049b" providerId="AD" clId="Web-{33E6061C-E523-441D-AD76-7EC2F62E93BC}" dt="2022-03-04T01:30:32.333" v="2" actId="14100"/>
      <pc:docMkLst>
        <pc:docMk/>
      </pc:docMkLst>
      <pc:sldChg chg="modSp">
        <pc:chgData name="Awol, Fahmi M" userId="S::dp2808mk@go.minnstate.edu::877a26b4-b4af-4936-861e-be2d9063049b" providerId="AD" clId="Web-{33E6061C-E523-441D-AD76-7EC2F62E93BC}" dt="2022-03-04T01:30:32.333" v="2" actId="14100"/>
        <pc:sldMkLst>
          <pc:docMk/>
          <pc:sldMk cId="3046821452" sldId="258"/>
        </pc:sldMkLst>
        <pc:picChg chg="mod">
          <ac:chgData name="Awol, Fahmi M" userId="S::dp2808mk@go.minnstate.edu::877a26b4-b4af-4936-861e-be2d9063049b" providerId="AD" clId="Web-{33E6061C-E523-441D-AD76-7EC2F62E93BC}" dt="2022-03-04T01:30:32.333" v="2" actId="14100"/>
          <ac:picMkLst>
            <pc:docMk/>
            <pc:sldMk cId="3046821452" sldId="258"/>
            <ac:picMk id="4" creationId="{A4B1FEC4-C961-456B-860E-60EE3528485C}"/>
          </ac:picMkLst>
        </pc:picChg>
      </pc:sldChg>
    </pc:docChg>
  </pc:docChgLst>
  <pc:docChgLst>
    <pc:chgData name="Awol, Fahmi M" userId="S::dp2808mk@go.minnstate.edu::877a26b4-b4af-4936-861e-be2d9063049b" providerId="AD" clId="Web-{DEF93496-F91E-4DA7-BC80-E9CE78FBE0A3}"/>
    <pc:docChg chg="modSld">
      <pc:chgData name="Awol, Fahmi M" userId="S::dp2808mk@go.minnstate.edu::877a26b4-b4af-4936-861e-be2d9063049b" providerId="AD" clId="Web-{DEF93496-F91E-4DA7-BC80-E9CE78FBE0A3}" dt="2022-03-03T06:43:22.515" v="8" actId="20577"/>
      <pc:docMkLst>
        <pc:docMk/>
      </pc:docMkLst>
      <pc:sldChg chg="modSp">
        <pc:chgData name="Awol, Fahmi M" userId="S::dp2808mk@go.minnstate.edu::877a26b4-b4af-4936-861e-be2d9063049b" providerId="AD" clId="Web-{DEF93496-F91E-4DA7-BC80-E9CE78FBE0A3}" dt="2022-03-03T06:43:22.515" v="8" actId="20577"/>
        <pc:sldMkLst>
          <pc:docMk/>
          <pc:sldMk cId="216205784" sldId="318"/>
        </pc:sldMkLst>
        <pc:spChg chg="mod">
          <ac:chgData name="Awol, Fahmi M" userId="S::dp2808mk@go.minnstate.edu::877a26b4-b4af-4936-861e-be2d9063049b" providerId="AD" clId="Web-{DEF93496-F91E-4DA7-BC80-E9CE78FBE0A3}" dt="2022-03-03T06:43:22.515" v="8" actId="20577"/>
          <ac:spMkLst>
            <pc:docMk/>
            <pc:sldMk cId="216205784" sldId="318"/>
            <ac:spMk id="2" creationId="{7C16A3E0-B337-4B16-81A4-DD462FFA440C}"/>
          </ac:spMkLst>
        </pc:spChg>
      </pc:sldChg>
      <pc:sldChg chg="modSp">
        <pc:chgData name="Awol, Fahmi M" userId="S::dp2808mk@go.minnstate.edu::877a26b4-b4af-4936-861e-be2d9063049b" providerId="AD" clId="Web-{DEF93496-F91E-4DA7-BC80-E9CE78FBE0A3}" dt="2022-03-03T06:43:06.734" v="3" actId="20577"/>
        <pc:sldMkLst>
          <pc:docMk/>
          <pc:sldMk cId="307804742" sldId="321"/>
        </pc:sldMkLst>
        <pc:spChg chg="mod">
          <ac:chgData name="Awol, Fahmi M" userId="S::dp2808mk@go.minnstate.edu::877a26b4-b4af-4936-861e-be2d9063049b" providerId="AD" clId="Web-{DEF93496-F91E-4DA7-BC80-E9CE78FBE0A3}" dt="2022-03-03T06:43:06.734" v="3" actId="20577"/>
          <ac:spMkLst>
            <pc:docMk/>
            <pc:sldMk cId="307804742" sldId="321"/>
            <ac:spMk id="2" creationId="{C9FB3B7E-DC85-4AB9-84C8-A21D5E77CF64}"/>
          </ac:spMkLst>
        </pc:spChg>
      </pc:sldChg>
    </pc:docChg>
  </pc:docChgLst>
  <pc:docChgLst>
    <pc:chgData name="Abdelalim, Omar M" userId="S::we6057df@go.minnstate.edu::675bfcba-e00c-47cf-9f45-ce3b12f14c9f" providerId="AD" clId="Web-{100C4CFE-1EE6-4073-9343-902280F5D648}"/>
    <pc:docChg chg="sldOrd">
      <pc:chgData name="Abdelalim, Omar M" userId="S::we6057df@go.minnstate.edu::675bfcba-e00c-47cf-9f45-ce3b12f14c9f" providerId="AD" clId="Web-{100C4CFE-1EE6-4073-9343-902280F5D648}" dt="2022-03-03T17:48:27.795" v="0"/>
      <pc:docMkLst>
        <pc:docMk/>
      </pc:docMkLst>
      <pc:sldChg chg="ord">
        <pc:chgData name="Abdelalim, Omar M" userId="S::we6057df@go.minnstate.edu::675bfcba-e00c-47cf-9f45-ce3b12f14c9f" providerId="AD" clId="Web-{100C4CFE-1EE6-4073-9343-902280F5D648}" dt="2022-03-03T17:48:27.795" v="0"/>
        <pc:sldMkLst>
          <pc:docMk/>
          <pc:sldMk cId="216205784" sldId="31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5D8-457B-4768-AD2C-BA4F5E54FEE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5EED33-27F1-4E10-B73F-94E9DDDCCE51}">
      <dgm:prSet/>
      <dgm:spPr/>
      <dgm:t>
        <a:bodyPr/>
        <a:lstStyle/>
        <a:p>
          <a:r>
            <a:rPr lang="en-US" b="1" i="0"/>
            <a:t>Arithmetic operators (math operators)</a:t>
          </a:r>
          <a:endParaRPr lang="en-US"/>
        </a:p>
      </dgm:t>
    </dgm:pt>
    <dgm:pt modelId="{E07861B5-8A7C-49E6-88CA-CBF05A55B113}" type="parTrans" cxnId="{957BEC92-92AC-4B23-A797-FD675B41F38A}">
      <dgm:prSet/>
      <dgm:spPr/>
      <dgm:t>
        <a:bodyPr/>
        <a:lstStyle/>
        <a:p>
          <a:endParaRPr lang="en-US"/>
        </a:p>
      </dgm:t>
    </dgm:pt>
    <dgm:pt modelId="{5D7B7671-F3CD-433B-907F-BCE645505B33}" type="sibTrans" cxnId="{957BEC92-92AC-4B23-A797-FD675B41F38A}">
      <dgm:prSet/>
      <dgm:spPr/>
      <dgm:t>
        <a:bodyPr/>
        <a:lstStyle/>
        <a:p>
          <a:endParaRPr lang="en-US"/>
        </a:p>
      </dgm:t>
    </dgm:pt>
    <dgm:pt modelId="{CB110D1E-EB32-4C23-B66D-8C6A3DE594B0}">
      <dgm:prSet/>
      <dgm:spPr/>
      <dgm:t>
        <a:bodyPr/>
        <a:lstStyle/>
        <a:p>
          <a:r>
            <a:rPr lang="en-US"/>
            <a:t>How to print variables , integers, float and string </a:t>
          </a:r>
        </a:p>
      </dgm:t>
    </dgm:pt>
    <dgm:pt modelId="{C6236541-E2DA-4A4C-86B7-BD94A4F1594C}" type="parTrans" cxnId="{39DEE522-2639-467B-A191-859C6BA35453}">
      <dgm:prSet/>
      <dgm:spPr/>
      <dgm:t>
        <a:bodyPr/>
        <a:lstStyle/>
        <a:p>
          <a:endParaRPr lang="en-US"/>
        </a:p>
      </dgm:t>
    </dgm:pt>
    <dgm:pt modelId="{7BB190A1-5E52-4A32-A321-AE9D472A08C6}" type="sibTrans" cxnId="{39DEE522-2639-467B-A191-859C6BA35453}">
      <dgm:prSet/>
      <dgm:spPr/>
      <dgm:t>
        <a:bodyPr/>
        <a:lstStyle/>
        <a:p>
          <a:endParaRPr lang="en-US"/>
        </a:p>
      </dgm:t>
    </dgm:pt>
    <dgm:pt modelId="{C8497A42-71C2-4B0C-A6E2-64DB590CFC06}">
      <dgm:prSet/>
      <dgm:spPr/>
      <dgm:t>
        <a:bodyPr/>
        <a:lstStyle/>
        <a:p>
          <a:r>
            <a:rPr lang="en-US"/>
            <a:t>How to promote a user to input integers and string?</a:t>
          </a:r>
        </a:p>
      </dgm:t>
    </dgm:pt>
    <dgm:pt modelId="{1CCD9C39-FA08-4948-BBC2-8B118FF9E7AC}" type="parTrans" cxnId="{CE6C5A04-FD5F-43A0-92CC-3A2E0772B753}">
      <dgm:prSet/>
      <dgm:spPr/>
      <dgm:t>
        <a:bodyPr/>
        <a:lstStyle/>
        <a:p>
          <a:endParaRPr lang="en-US"/>
        </a:p>
      </dgm:t>
    </dgm:pt>
    <dgm:pt modelId="{D82758CC-CCB1-42EA-B65E-ACB2D4E484CC}" type="sibTrans" cxnId="{CE6C5A04-FD5F-43A0-92CC-3A2E0772B753}">
      <dgm:prSet/>
      <dgm:spPr/>
      <dgm:t>
        <a:bodyPr/>
        <a:lstStyle/>
        <a:p>
          <a:endParaRPr lang="en-US"/>
        </a:p>
      </dgm:t>
    </dgm:pt>
    <dgm:pt modelId="{1460285C-06CC-44C8-BF20-62D938B32C5A}">
      <dgm:prSet/>
      <dgm:spPr/>
      <dgm:t>
        <a:bodyPr/>
        <a:lstStyle/>
        <a:p>
          <a:r>
            <a:rPr lang="en-US"/>
            <a:t>What are Booleans</a:t>
          </a:r>
        </a:p>
      </dgm:t>
    </dgm:pt>
    <dgm:pt modelId="{9EA668C7-2D68-42D8-97B7-EEBC790B7B0D}" type="parTrans" cxnId="{5F709C7C-C825-4933-9758-9069125369C6}">
      <dgm:prSet/>
      <dgm:spPr/>
      <dgm:t>
        <a:bodyPr/>
        <a:lstStyle/>
        <a:p>
          <a:endParaRPr lang="en-US"/>
        </a:p>
      </dgm:t>
    </dgm:pt>
    <dgm:pt modelId="{C50C1390-262B-4410-AD31-6E977940B979}" type="sibTrans" cxnId="{5F709C7C-C825-4933-9758-9069125369C6}">
      <dgm:prSet/>
      <dgm:spPr/>
      <dgm:t>
        <a:bodyPr/>
        <a:lstStyle/>
        <a:p>
          <a:endParaRPr lang="en-US"/>
        </a:p>
      </dgm:t>
    </dgm:pt>
    <dgm:pt modelId="{73521FC3-1E02-41FE-927F-963609F8F6EC}">
      <dgm:prSet/>
      <dgm:spPr/>
      <dgm:t>
        <a:bodyPr/>
        <a:lstStyle/>
        <a:p>
          <a:r>
            <a:rPr lang="en-US"/>
            <a:t>Why and how to use selection statements( If statement ) </a:t>
          </a:r>
        </a:p>
      </dgm:t>
    </dgm:pt>
    <dgm:pt modelId="{B62F2D80-B97D-46DD-BDB1-220C69EFD14F}" type="parTrans" cxnId="{C701ACD5-7B55-4BDA-8964-866AAFE31E84}">
      <dgm:prSet/>
      <dgm:spPr/>
      <dgm:t>
        <a:bodyPr/>
        <a:lstStyle/>
        <a:p>
          <a:endParaRPr lang="en-US"/>
        </a:p>
      </dgm:t>
    </dgm:pt>
    <dgm:pt modelId="{0E69814E-FD1F-45A7-A3DF-69AC24ED1B68}" type="sibTrans" cxnId="{C701ACD5-7B55-4BDA-8964-866AAFE31E84}">
      <dgm:prSet/>
      <dgm:spPr/>
      <dgm:t>
        <a:bodyPr/>
        <a:lstStyle/>
        <a:p>
          <a:endParaRPr lang="en-US"/>
        </a:p>
      </dgm:t>
    </dgm:pt>
    <dgm:pt modelId="{1455841E-F2F8-4EAB-885E-F0E14CFBBF36}">
      <dgm:prSet/>
      <dgm:spPr/>
      <dgm:t>
        <a:bodyPr/>
        <a:lstStyle/>
        <a:p>
          <a:r>
            <a:rPr lang="en-US"/>
            <a:t>What is while loop</a:t>
          </a:r>
        </a:p>
      </dgm:t>
    </dgm:pt>
    <dgm:pt modelId="{96A19F57-6347-4D14-AC50-61C54E523534}" type="parTrans" cxnId="{588BF65A-60B3-4A01-9B21-3E4D76D894E5}">
      <dgm:prSet/>
      <dgm:spPr/>
      <dgm:t>
        <a:bodyPr/>
        <a:lstStyle/>
        <a:p>
          <a:endParaRPr lang="en-US"/>
        </a:p>
      </dgm:t>
    </dgm:pt>
    <dgm:pt modelId="{3D6B2BA3-1C35-42F8-A37B-9AF1F50ADDBD}" type="sibTrans" cxnId="{588BF65A-60B3-4A01-9B21-3E4D76D894E5}">
      <dgm:prSet/>
      <dgm:spPr/>
      <dgm:t>
        <a:bodyPr/>
        <a:lstStyle/>
        <a:p>
          <a:endParaRPr lang="en-US"/>
        </a:p>
      </dgm:t>
    </dgm:pt>
    <dgm:pt modelId="{C61E3331-5630-465A-B98C-715C103B02D7}">
      <dgm:prSet/>
      <dgm:spPr/>
      <dgm:t>
        <a:bodyPr/>
        <a:lstStyle/>
        <a:p>
          <a:r>
            <a:rPr lang="en-US"/>
            <a:t>What is for loop </a:t>
          </a:r>
        </a:p>
      </dgm:t>
    </dgm:pt>
    <dgm:pt modelId="{F0E59005-26B0-4616-9CCE-40D3F4E72818}" type="parTrans" cxnId="{F5FF5333-5CF8-4705-8BE0-0B1E58C7B173}">
      <dgm:prSet/>
      <dgm:spPr/>
      <dgm:t>
        <a:bodyPr/>
        <a:lstStyle/>
        <a:p>
          <a:endParaRPr lang="en-US"/>
        </a:p>
      </dgm:t>
    </dgm:pt>
    <dgm:pt modelId="{CD5A56CE-9422-49D2-B434-25FA88D85A3F}" type="sibTrans" cxnId="{F5FF5333-5CF8-4705-8BE0-0B1E58C7B173}">
      <dgm:prSet/>
      <dgm:spPr/>
      <dgm:t>
        <a:bodyPr/>
        <a:lstStyle/>
        <a:p>
          <a:endParaRPr lang="en-US"/>
        </a:p>
      </dgm:t>
    </dgm:pt>
    <dgm:pt modelId="{DA51D5D0-2412-469E-97C8-27AA2C19D254}">
      <dgm:prSet/>
      <dgm:spPr/>
      <dgm:t>
        <a:bodyPr/>
        <a:lstStyle/>
        <a:p>
          <a:r>
            <a:rPr lang="en-US"/>
            <a:t>What are functions </a:t>
          </a:r>
        </a:p>
      </dgm:t>
    </dgm:pt>
    <dgm:pt modelId="{D63E4FE9-3401-4C53-BE4C-481154A888C4}" type="parTrans" cxnId="{01AE32DD-0748-4823-81BA-AA0327CD41C3}">
      <dgm:prSet/>
      <dgm:spPr/>
      <dgm:t>
        <a:bodyPr/>
        <a:lstStyle/>
        <a:p>
          <a:endParaRPr lang="en-US"/>
        </a:p>
      </dgm:t>
    </dgm:pt>
    <dgm:pt modelId="{13BCCA29-7B35-48AE-9809-BFDF3B32A500}" type="sibTrans" cxnId="{01AE32DD-0748-4823-81BA-AA0327CD41C3}">
      <dgm:prSet/>
      <dgm:spPr/>
      <dgm:t>
        <a:bodyPr/>
        <a:lstStyle/>
        <a:p>
          <a:endParaRPr lang="en-US"/>
        </a:p>
      </dgm:t>
    </dgm:pt>
    <dgm:pt modelId="{1E2FD56A-7F27-47EA-8E43-CD66D8B8E615}">
      <dgm:prSet/>
      <dgm:spPr/>
      <dgm:t>
        <a:bodyPr/>
        <a:lstStyle/>
        <a:p>
          <a:r>
            <a:rPr lang="en-US"/>
            <a:t>How to create functions </a:t>
          </a:r>
        </a:p>
      </dgm:t>
    </dgm:pt>
    <dgm:pt modelId="{739BE4E9-C413-47DE-9816-304FFD4162FC}" type="parTrans" cxnId="{C88349AD-5E34-42C3-9D17-A62912E481F6}">
      <dgm:prSet/>
      <dgm:spPr/>
      <dgm:t>
        <a:bodyPr/>
        <a:lstStyle/>
        <a:p>
          <a:endParaRPr lang="en-US"/>
        </a:p>
      </dgm:t>
    </dgm:pt>
    <dgm:pt modelId="{20D34C8E-27F6-46BE-A8D6-05504DC43B13}" type="sibTrans" cxnId="{C88349AD-5E34-42C3-9D17-A62912E481F6}">
      <dgm:prSet/>
      <dgm:spPr/>
      <dgm:t>
        <a:bodyPr/>
        <a:lstStyle/>
        <a:p>
          <a:endParaRPr lang="en-US"/>
        </a:p>
      </dgm:t>
    </dgm:pt>
    <dgm:pt modelId="{7DF3E26E-D07B-42EE-8415-7CFB9109B2B7}">
      <dgm:prSet/>
      <dgm:spPr/>
      <dgm:t>
        <a:bodyPr/>
        <a:lstStyle/>
        <a:p>
          <a:r>
            <a:rPr lang="en-US"/>
            <a:t>What are List</a:t>
          </a:r>
        </a:p>
      </dgm:t>
    </dgm:pt>
    <dgm:pt modelId="{9B0B3AD4-E4E6-4EE3-921D-DE68117B8FFA}" type="parTrans" cxnId="{C75B78E9-3B68-4BF2-82AA-9899ADAAC1AA}">
      <dgm:prSet/>
      <dgm:spPr/>
      <dgm:t>
        <a:bodyPr/>
        <a:lstStyle/>
        <a:p>
          <a:endParaRPr lang="en-US"/>
        </a:p>
      </dgm:t>
    </dgm:pt>
    <dgm:pt modelId="{7E2C2342-3FBF-4887-80CE-68F9D81D0A73}" type="sibTrans" cxnId="{C75B78E9-3B68-4BF2-82AA-9899ADAAC1AA}">
      <dgm:prSet/>
      <dgm:spPr/>
      <dgm:t>
        <a:bodyPr/>
        <a:lstStyle/>
        <a:p>
          <a:endParaRPr lang="en-US"/>
        </a:p>
      </dgm:t>
    </dgm:pt>
    <dgm:pt modelId="{D65FC109-ECC2-41FC-9471-A8B6FE487FDB}">
      <dgm:prSet/>
      <dgm:spPr/>
      <dgm:t>
        <a:bodyPr/>
        <a:lstStyle/>
        <a:p>
          <a:r>
            <a:rPr lang="en-US"/>
            <a:t>What are Tuples </a:t>
          </a:r>
        </a:p>
      </dgm:t>
    </dgm:pt>
    <dgm:pt modelId="{5133B7EC-FF1D-4C76-842E-1DC3B60F7325}" type="parTrans" cxnId="{B7DE5696-5B7B-4BC6-9FF4-BBEE5BED07F0}">
      <dgm:prSet/>
      <dgm:spPr/>
      <dgm:t>
        <a:bodyPr/>
        <a:lstStyle/>
        <a:p>
          <a:endParaRPr lang="en-US"/>
        </a:p>
      </dgm:t>
    </dgm:pt>
    <dgm:pt modelId="{CD672C5B-B880-454B-B597-88DE7AEC0514}" type="sibTrans" cxnId="{B7DE5696-5B7B-4BC6-9FF4-BBEE5BED07F0}">
      <dgm:prSet/>
      <dgm:spPr/>
      <dgm:t>
        <a:bodyPr/>
        <a:lstStyle/>
        <a:p>
          <a:endParaRPr lang="en-US"/>
        </a:p>
      </dgm:t>
    </dgm:pt>
    <dgm:pt modelId="{156134DF-2942-41CF-8094-8D385BB84A91}">
      <dgm:prSet/>
      <dgm:spPr/>
      <dgm:t>
        <a:bodyPr/>
        <a:lstStyle/>
        <a:p>
          <a:r>
            <a:rPr lang="en-US"/>
            <a:t>What are Recursive Functions</a:t>
          </a:r>
        </a:p>
      </dgm:t>
    </dgm:pt>
    <dgm:pt modelId="{16A323E0-34C5-4FDB-B201-8D7912491F94}" type="parTrans" cxnId="{CCF18367-A06E-4E04-AE33-028F357AB444}">
      <dgm:prSet/>
      <dgm:spPr/>
      <dgm:t>
        <a:bodyPr/>
        <a:lstStyle/>
        <a:p>
          <a:endParaRPr lang="en-US"/>
        </a:p>
      </dgm:t>
    </dgm:pt>
    <dgm:pt modelId="{610B99AF-2ED6-48C1-8B52-D4F21E270E97}" type="sibTrans" cxnId="{CCF18367-A06E-4E04-AE33-028F357AB444}">
      <dgm:prSet/>
      <dgm:spPr/>
      <dgm:t>
        <a:bodyPr/>
        <a:lstStyle/>
        <a:p>
          <a:endParaRPr lang="en-US"/>
        </a:p>
      </dgm:t>
    </dgm:pt>
    <dgm:pt modelId="{F0EBCC33-5588-4143-8469-DEF805ADBCC4}" type="pres">
      <dgm:prSet presAssocID="{7837C5D8-457B-4768-AD2C-BA4F5E54FEEB}" presName="Name0" presStyleCnt="0">
        <dgm:presLayoutVars>
          <dgm:dir/>
          <dgm:resizeHandles val="exact"/>
        </dgm:presLayoutVars>
      </dgm:prSet>
      <dgm:spPr/>
    </dgm:pt>
    <dgm:pt modelId="{101A688F-3D1F-4BDD-A822-62068C198C19}" type="pres">
      <dgm:prSet presAssocID="{8A5EED33-27F1-4E10-B73F-94E9DDDCCE51}" presName="node" presStyleLbl="node1" presStyleIdx="0" presStyleCnt="12">
        <dgm:presLayoutVars>
          <dgm:bulletEnabled val="1"/>
        </dgm:presLayoutVars>
      </dgm:prSet>
      <dgm:spPr/>
    </dgm:pt>
    <dgm:pt modelId="{7EBAE3B7-8C15-4163-BC85-8CCBB2167285}" type="pres">
      <dgm:prSet presAssocID="{5D7B7671-F3CD-433B-907F-BCE645505B33}" presName="sibTrans" presStyleLbl="sibTrans1D1" presStyleIdx="0" presStyleCnt="11"/>
      <dgm:spPr/>
    </dgm:pt>
    <dgm:pt modelId="{881AF1B8-5B2F-4CAD-AA37-541A8D3FE83D}" type="pres">
      <dgm:prSet presAssocID="{5D7B7671-F3CD-433B-907F-BCE645505B33}" presName="connectorText" presStyleLbl="sibTrans1D1" presStyleIdx="0" presStyleCnt="11"/>
      <dgm:spPr/>
    </dgm:pt>
    <dgm:pt modelId="{94852A6E-888D-4A68-BD41-78AB264FD2BD}" type="pres">
      <dgm:prSet presAssocID="{CB110D1E-EB32-4C23-B66D-8C6A3DE594B0}" presName="node" presStyleLbl="node1" presStyleIdx="1" presStyleCnt="12">
        <dgm:presLayoutVars>
          <dgm:bulletEnabled val="1"/>
        </dgm:presLayoutVars>
      </dgm:prSet>
      <dgm:spPr/>
    </dgm:pt>
    <dgm:pt modelId="{D34F3FA1-6C75-45B4-9186-697504193347}" type="pres">
      <dgm:prSet presAssocID="{7BB190A1-5E52-4A32-A321-AE9D472A08C6}" presName="sibTrans" presStyleLbl="sibTrans1D1" presStyleIdx="1" presStyleCnt="11"/>
      <dgm:spPr/>
    </dgm:pt>
    <dgm:pt modelId="{4E25E6DE-A4B3-4A88-B7E8-20A5216F41B6}" type="pres">
      <dgm:prSet presAssocID="{7BB190A1-5E52-4A32-A321-AE9D472A08C6}" presName="connectorText" presStyleLbl="sibTrans1D1" presStyleIdx="1" presStyleCnt="11"/>
      <dgm:spPr/>
    </dgm:pt>
    <dgm:pt modelId="{A04F81AE-80D0-4B5C-9D35-2462DEAE479C}" type="pres">
      <dgm:prSet presAssocID="{C8497A42-71C2-4B0C-A6E2-64DB590CFC06}" presName="node" presStyleLbl="node1" presStyleIdx="2" presStyleCnt="12">
        <dgm:presLayoutVars>
          <dgm:bulletEnabled val="1"/>
        </dgm:presLayoutVars>
      </dgm:prSet>
      <dgm:spPr/>
    </dgm:pt>
    <dgm:pt modelId="{B608D41E-3CEE-43E0-8F25-FE0BA51C6DDC}" type="pres">
      <dgm:prSet presAssocID="{D82758CC-CCB1-42EA-B65E-ACB2D4E484CC}" presName="sibTrans" presStyleLbl="sibTrans1D1" presStyleIdx="2" presStyleCnt="11"/>
      <dgm:spPr/>
    </dgm:pt>
    <dgm:pt modelId="{35AC7D52-EB81-443B-90F5-DEE55C274F24}" type="pres">
      <dgm:prSet presAssocID="{D82758CC-CCB1-42EA-B65E-ACB2D4E484CC}" presName="connectorText" presStyleLbl="sibTrans1D1" presStyleIdx="2" presStyleCnt="11"/>
      <dgm:spPr/>
    </dgm:pt>
    <dgm:pt modelId="{42C6A70F-B1AC-4B66-8B29-811928C4CD47}" type="pres">
      <dgm:prSet presAssocID="{1460285C-06CC-44C8-BF20-62D938B32C5A}" presName="node" presStyleLbl="node1" presStyleIdx="3" presStyleCnt="12">
        <dgm:presLayoutVars>
          <dgm:bulletEnabled val="1"/>
        </dgm:presLayoutVars>
      </dgm:prSet>
      <dgm:spPr/>
    </dgm:pt>
    <dgm:pt modelId="{74D352AF-C5F6-4327-99C0-D328D8AC97E3}" type="pres">
      <dgm:prSet presAssocID="{C50C1390-262B-4410-AD31-6E977940B979}" presName="sibTrans" presStyleLbl="sibTrans1D1" presStyleIdx="3" presStyleCnt="11"/>
      <dgm:spPr/>
    </dgm:pt>
    <dgm:pt modelId="{1B8DCAE6-69BF-43BC-9AD3-C6A857511A44}" type="pres">
      <dgm:prSet presAssocID="{C50C1390-262B-4410-AD31-6E977940B979}" presName="connectorText" presStyleLbl="sibTrans1D1" presStyleIdx="3" presStyleCnt="11"/>
      <dgm:spPr/>
    </dgm:pt>
    <dgm:pt modelId="{7A30C80D-58FD-485A-B6DC-BF8C8623BE36}" type="pres">
      <dgm:prSet presAssocID="{73521FC3-1E02-41FE-927F-963609F8F6EC}" presName="node" presStyleLbl="node1" presStyleIdx="4" presStyleCnt="12">
        <dgm:presLayoutVars>
          <dgm:bulletEnabled val="1"/>
        </dgm:presLayoutVars>
      </dgm:prSet>
      <dgm:spPr/>
    </dgm:pt>
    <dgm:pt modelId="{BE3841B8-4958-42E8-B8EB-F7D4728BD7EC}" type="pres">
      <dgm:prSet presAssocID="{0E69814E-FD1F-45A7-A3DF-69AC24ED1B68}" presName="sibTrans" presStyleLbl="sibTrans1D1" presStyleIdx="4" presStyleCnt="11"/>
      <dgm:spPr/>
    </dgm:pt>
    <dgm:pt modelId="{6BD8E1F3-9320-4DF9-B046-9662622CCA60}" type="pres">
      <dgm:prSet presAssocID="{0E69814E-FD1F-45A7-A3DF-69AC24ED1B68}" presName="connectorText" presStyleLbl="sibTrans1D1" presStyleIdx="4" presStyleCnt="11"/>
      <dgm:spPr/>
    </dgm:pt>
    <dgm:pt modelId="{C7E0BD40-7FEB-4604-AFF8-17D2A5D3D431}" type="pres">
      <dgm:prSet presAssocID="{1455841E-F2F8-4EAB-885E-F0E14CFBBF36}" presName="node" presStyleLbl="node1" presStyleIdx="5" presStyleCnt="12">
        <dgm:presLayoutVars>
          <dgm:bulletEnabled val="1"/>
        </dgm:presLayoutVars>
      </dgm:prSet>
      <dgm:spPr/>
    </dgm:pt>
    <dgm:pt modelId="{33B7C3C8-30C6-4F75-87ED-7F31ABF06224}" type="pres">
      <dgm:prSet presAssocID="{3D6B2BA3-1C35-42F8-A37B-9AF1F50ADDBD}" presName="sibTrans" presStyleLbl="sibTrans1D1" presStyleIdx="5" presStyleCnt="11"/>
      <dgm:spPr/>
    </dgm:pt>
    <dgm:pt modelId="{5AA93E28-9572-48FB-A6CA-F4DA9EA2AF9A}" type="pres">
      <dgm:prSet presAssocID="{3D6B2BA3-1C35-42F8-A37B-9AF1F50ADDBD}" presName="connectorText" presStyleLbl="sibTrans1D1" presStyleIdx="5" presStyleCnt="11"/>
      <dgm:spPr/>
    </dgm:pt>
    <dgm:pt modelId="{0472FD2C-023B-4D31-8B75-2C6A4F698CCF}" type="pres">
      <dgm:prSet presAssocID="{C61E3331-5630-465A-B98C-715C103B02D7}" presName="node" presStyleLbl="node1" presStyleIdx="6" presStyleCnt="12">
        <dgm:presLayoutVars>
          <dgm:bulletEnabled val="1"/>
        </dgm:presLayoutVars>
      </dgm:prSet>
      <dgm:spPr/>
    </dgm:pt>
    <dgm:pt modelId="{102ED676-2D7B-463A-90E5-6854D0574F54}" type="pres">
      <dgm:prSet presAssocID="{CD5A56CE-9422-49D2-B434-25FA88D85A3F}" presName="sibTrans" presStyleLbl="sibTrans1D1" presStyleIdx="6" presStyleCnt="11"/>
      <dgm:spPr/>
    </dgm:pt>
    <dgm:pt modelId="{B75CCFA3-4BA0-46A8-B890-E0E6FE79E121}" type="pres">
      <dgm:prSet presAssocID="{CD5A56CE-9422-49D2-B434-25FA88D85A3F}" presName="connectorText" presStyleLbl="sibTrans1D1" presStyleIdx="6" presStyleCnt="11"/>
      <dgm:spPr/>
    </dgm:pt>
    <dgm:pt modelId="{26EF2D0A-3673-4C5B-83DD-2117CC16AC64}" type="pres">
      <dgm:prSet presAssocID="{DA51D5D0-2412-469E-97C8-27AA2C19D254}" presName="node" presStyleLbl="node1" presStyleIdx="7" presStyleCnt="12">
        <dgm:presLayoutVars>
          <dgm:bulletEnabled val="1"/>
        </dgm:presLayoutVars>
      </dgm:prSet>
      <dgm:spPr/>
    </dgm:pt>
    <dgm:pt modelId="{AE92FCA2-11E0-4EF7-BDC4-348DB11EACC7}" type="pres">
      <dgm:prSet presAssocID="{13BCCA29-7B35-48AE-9809-BFDF3B32A500}" presName="sibTrans" presStyleLbl="sibTrans1D1" presStyleIdx="7" presStyleCnt="11"/>
      <dgm:spPr/>
    </dgm:pt>
    <dgm:pt modelId="{ED05DF3B-2069-4E76-AD68-8C1DBF041AA8}" type="pres">
      <dgm:prSet presAssocID="{13BCCA29-7B35-48AE-9809-BFDF3B32A500}" presName="connectorText" presStyleLbl="sibTrans1D1" presStyleIdx="7" presStyleCnt="11"/>
      <dgm:spPr/>
    </dgm:pt>
    <dgm:pt modelId="{CEC56C14-862E-426E-9D55-51F752B5AA1B}" type="pres">
      <dgm:prSet presAssocID="{1E2FD56A-7F27-47EA-8E43-CD66D8B8E615}" presName="node" presStyleLbl="node1" presStyleIdx="8" presStyleCnt="12">
        <dgm:presLayoutVars>
          <dgm:bulletEnabled val="1"/>
        </dgm:presLayoutVars>
      </dgm:prSet>
      <dgm:spPr/>
    </dgm:pt>
    <dgm:pt modelId="{648CCE9F-1DB6-4FDD-8602-3CF843A0282E}" type="pres">
      <dgm:prSet presAssocID="{20D34C8E-27F6-46BE-A8D6-05504DC43B13}" presName="sibTrans" presStyleLbl="sibTrans1D1" presStyleIdx="8" presStyleCnt="11"/>
      <dgm:spPr/>
    </dgm:pt>
    <dgm:pt modelId="{7FE969B3-3265-4DD7-8606-8AF930853260}" type="pres">
      <dgm:prSet presAssocID="{20D34C8E-27F6-46BE-A8D6-05504DC43B13}" presName="connectorText" presStyleLbl="sibTrans1D1" presStyleIdx="8" presStyleCnt="11"/>
      <dgm:spPr/>
    </dgm:pt>
    <dgm:pt modelId="{CBA33822-8410-4161-9CF4-C8225C6E915C}" type="pres">
      <dgm:prSet presAssocID="{7DF3E26E-D07B-42EE-8415-7CFB9109B2B7}" presName="node" presStyleLbl="node1" presStyleIdx="9" presStyleCnt="12">
        <dgm:presLayoutVars>
          <dgm:bulletEnabled val="1"/>
        </dgm:presLayoutVars>
      </dgm:prSet>
      <dgm:spPr/>
    </dgm:pt>
    <dgm:pt modelId="{D0D8DA93-B81C-4F12-80C0-AA21FE919006}" type="pres">
      <dgm:prSet presAssocID="{7E2C2342-3FBF-4887-80CE-68F9D81D0A73}" presName="sibTrans" presStyleLbl="sibTrans1D1" presStyleIdx="9" presStyleCnt="11"/>
      <dgm:spPr/>
    </dgm:pt>
    <dgm:pt modelId="{D46DA199-BFB0-44E5-B330-DA1204B8E670}" type="pres">
      <dgm:prSet presAssocID="{7E2C2342-3FBF-4887-80CE-68F9D81D0A73}" presName="connectorText" presStyleLbl="sibTrans1D1" presStyleIdx="9" presStyleCnt="11"/>
      <dgm:spPr/>
    </dgm:pt>
    <dgm:pt modelId="{5BBDF948-A284-41AD-B8CC-FFD149E71E9C}" type="pres">
      <dgm:prSet presAssocID="{D65FC109-ECC2-41FC-9471-A8B6FE487FDB}" presName="node" presStyleLbl="node1" presStyleIdx="10" presStyleCnt="12">
        <dgm:presLayoutVars>
          <dgm:bulletEnabled val="1"/>
        </dgm:presLayoutVars>
      </dgm:prSet>
      <dgm:spPr/>
    </dgm:pt>
    <dgm:pt modelId="{231C5AB6-464E-45CA-A524-80FC294C2C80}" type="pres">
      <dgm:prSet presAssocID="{CD672C5B-B880-454B-B597-88DE7AEC0514}" presName="sibTrans" presStyleLbl="sibTrans1D1" presStyleIdx="10" presStyleCnt="11"/>
      <dgm:spPr/>
    </dgm:pt>
    <dgm:pt modelId="{A3F154C9-25F5-4356-A5BA-C788233EECE8}" type="pres">
      <dgm:prSet presAssocID="{CD672C5B-B880-454B-B597-88DE7AEC0514}" presName="connectorText" presStyleLbl="sibTrans1D1" presStyleIdx="10" presStyleCnt="11"/>
      <dgm:spPr/>
    </dgm:pt>
    <dgm:pt modelId="{6D53862E-7194-4A24-A7B2-A18B5D24019B}" type="pres">
      <dgm:prSet presAssocID="{156134DF-2942-41CF-8094-8D385BB84A9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CE6C5A04-FD5F-43A0-92CC-3A2E0772B753}" srcId="{7837C5D8-457B-4768-AD2C-BA4F5E54FEEB}" destId="{C8497A42-71C2-4B0C-A6E2-64DB590CFC06}" srcOrd="2" destOrd="0" parTransId="{1CCD9C39-FA08-4948-BBC2-8B118FF9E7AC}" sibTransId="{D82758CC-CCB1-42EA-B65E-ACB2D4E484CC}"/>
    <dgm:cxn modelId="{F2BAA707-9289-4F22-8401-8F93DBD61576}" type="presOf" srcId="{1E2FD56A-7F27-47EA-8E43-CD66D8B8E615}" destId="{CEC56C14-862E-426E-9D55-51F752B5AA1B}" srcOrd="0" destOrd="0" presId="urn:microsoft.com/office/officeart/2016/7/layout/RepeatingBendingProcessNew"/>
    <dgm:cxn modelId="{9D272109-21E3-46AC-BDFB-41AE7E40B6C8}" type="presOf" srcId="{D82758CC-CCB1-42EA-B65E-ACB2D4E484CC}" destId="{B608D41E-3CEE-43E0-8F25-FE0BA51C6DDC}" srcOrd="0" destOrd="0" presId="urn:microsoft.com/office/officeart/2016/7/layout/RepeatingBendingProcessNew"/>
    <dgm:cxn modelId="{B224720D-C609-4433-B95A-17FCC1A64A34}" type="presOf" srcId="{1460285C-06CC-44C8-BF20-62D938B32C5A}" destId="{42C6A70F-B1AC-4B66-8B29-811928C4CD47}" srcOrd="0" destOrd="0" presId="urn:microsoft.com/office/officeart/2016/7/layout/RepeatingBendingProcessNew"/>
    <dgm:cxn modelId="{5C82DA0D-1FEF-4713-9046-8419453EB5F8}" type="presOf" srcId="{D82758CC-CCB1-42EA-B65E-ACB2D4E484CC}" destId="{35AC7D52-EB81-443B-90F5-DEE55C274F24}" srcOrd="1" destOrd="0" presId="urn:microsoft.com/office/officeart/2016/7/layout/RepeatingBendingProcessNew"/>
    <dgm:cxn modelId="{8DFA110F-9AF5-4CB1-A149-EEFC1810DB26}" type="presOf" srcId="{CB110D1E-EB32-4C23-B66D-8C6A3DE594B0}" destId="{94852A6E-888D-4A68-BD41-78AB264FD2BD}" srcOrd="0" destOrd="0" presId="urn:microsoft.com/office/officeart/2016/7/layout/RepeatingBendingProcessNew"/>
    <dgm:cxn modelId="{56DCCB1D-AEC6-40B2-954B-BD60A002DFAE}" type="presOf" srcId="{20D34C8E-27F6-46BE-A8D6-05504DC43B13}" destId="{7FE969B3-3265-4DD7-8606-8AF930853260}" srcOrd="1" destOrd="0" presId="urn:microsoft.com/office/officeart/2016/7/layout/RepeatingBendingProcessNew"/>
    <dgm:cxn modelId="{64A0A222-5845-4686-ADDB-83E77A560729}" type="presOf" srcId="{DA51D5D0-2412-469E-97C8-27AA2C19D254}" destId="{26EF2D0A-3673-4C5B-83DD-2117CC16AC64}" srcOrd="0" destOrd="0" presId="urn:microsoft.com/office/officeart/2016/7/layout/RepeatingBendingProcessNew"/>
    <dgm:cxn modelId="{39DEE522-2639-467B-A191-859C6BA35453}" srcId="{7837C5D8-457B-4768-AD2C-BA4F5E54FEEB}" destId="{CB110D1E-EB32-4C23-B66D-8C6A3DE594B0}" srcOrd="1" destOrd="0" parTransId="{C6236541-E2DA-4A4C-86B7-BD94A4F1594C}" sibTransId="{7BB190A1-5E52-4A32-A321-AE9D472A08C6}"/>
    <dgm:cxn modelId="{E8620B2F-7E8A-4740-BEDC-8986C4533D1D}" type="presOf" srcId="{CD5A56CE-9422-49D2-B434-25FA88D85A3F}" destId="{102ED676-2D7B-463A-90E5-6854D0574F54}" srcOrd="0" destOrd="0" presId="urn:microsoft.com/office/officeart/2016/7/layout/RepeatingBendingProcessNew"/>
    <dgm:cxn modelId="{3822C730-17BC-41C9-A942-979A921FDD90}" type="presOf" srcId="{1455841E-F2F8-4EAB-885E-F0E14CFBBF36}" destId="{C7E0BD40-7FEB-4604-AFF8-17D2A5D3D431}" srcOrd="0" destOrd="0" presId="urn:microsoft.com/office/officeart/2016/7/layout/RepeatingBendingProcessNew"/>
    <dgm:cxn modelId="{F5FF5333-5CF8-4705-8BE0-0B1E58C7B173}" srcId="{7837C5D8-457B-4768-AD2C-BA4F5E54FEEB}" destId="{C61E3331-5630-465A-B98C-715C103B02D7}" srcOrd="6" destOrd="0" parTransId="{F0E59005-26B0-4616-9CCE-40D3F4E72818}" sibTransId="{CD5A56CE-9422-49D2-B434-25FA88D85A3F}"/>
    <dgm:cxn modelId="{68502038-47EE-4EDB-8DDE-0D3EFE10721C}" type="presOf" srcId="{5D7B7671-F3CD-433B-907F-BCE645505B33}" destId="{881AF1B8-5B2F-4CAD-AA37-541A8D3FE83D}" srcOrd="1" destOrd="0" presId="urn:microsoft.com/office/officeart/2016/7/layout/RepeatingBendingProcessNew"/>
    <dgm:cxn modelId="{D68E5338-5B26-4F12-9B47-9C68898DBEFF}" type="presOf" srcId="{3D6B2BA3-1C35-42F8-A37B-9AF1F50ADDBD}" destId="{33B7C3C8-30C6-4F75-87ED-7F31ABF06224}" srcOrd="0" destOrd="0" presId="urn:microsoft.com/office/officeart/2016/7/layout/RepeatingBendingProcessNew"/>
    <dgm:cxn modelId="{5BB7A73C-BB8F-4E5F-B55F-42417F158338}" type="presOf" srcId="{C61E3331-5630-465A-B98C-715C103B02D7}" destId="{0472FD2C-023B-4D31-8B75-2C6A4F698CCF}" srcOrd="0" destOrd="0" presId="urn:microsoft.com/office/officeart/2016/7/layout/RepeatingBendingProcessNew"/>
    <dgm:cxn modelId="{6E84EF5E-A954-49DD-8C3A-6A5574F4C2FE}" type="presOf" srcId="{0E69814E-FD1F-45A7-A3DF-69AC24ED1B68}" destId="{BE3841B8-4958-42E8-B8EB-F7D4728BD7EC}" srcOrd="0" destOrd="0" presId="urn:microsoft.com/office/officeart/2016/7/layout/RepeatingBendingProcessNew"/>
    <dgm:cxn modelId="{74A73B41-E4E2-4B26-A863-752B1B1A5692}" type="presOf" srcId="{7BB190A1-5E52-4A32-A321-AE9D472A08C6}" destId="{D34F3FA1-6C75-45B4-9186-697504193347}" srcOrd="0" destOrd="0" presId="urn:microsoft.com/office/officeart/2016/7/layout/RepeatingBendingProcessNew"/>
    <dgm:cxn modelId="{AD519E63-00C8-4549-AB1F-33A1378C72DB}" type="presOf" srcId="{7DF3E26E-D07B-42EE-8415-7CFB9109B2B7}" destId="{CBA33822-8410-4161-9CF4-C8225C6E915C}" srcOrd="0" destOrd="0" presId="urn:microsoft.com/office/officeart/2016/7/layout/RepeatingBendingProcessNew"/>
    <dgm:cxn modelId="{82A09645-4CC6-4ABB-9FF4-1F3A426945F4}" type="presOf" srcId="{5D7B7671-F3CD-433B-907F-BCE645505B33}" destId="{7EBAE3B7-8C15-4163-BC85-8CCBB2167285}" srcOrd="0" destOrd="0" presId="urn:microsoft.com/office/officeart/2016/7/layout/RepeatingBendingProcessNew"/>
    <dgm:cxn modelId="{CCF18367-A06E-4E04-AE33-028F357AB444}" srcId="{7837C5D8-457B-4768-AD2C-BA4F5E54FEEB}" destId="{156134DF-2942-41CF-8094-8D385BB84A91}" srcOrd="11" destOrd="0" parTransId="{16A323E0-34C5-4FDB-B201-8D7912491F94}" sibTransId="{610B99AF-2ED6-48C1-8B52-D4F21E270E97}"/>
    <dgm:cxn modelId="{5F15A447-96CB-4CF4-AD07-06F85C067DD1}" type="presOf" srcId="{0E69814E-FD1F-45A7-A3DF-69AC24ED1B68}" destId="{6BD8E1F3-9320-4DF9-B046-9662622CCA60}" srcOrd="1" destOrd="0" presId="urn:microsoft.com/office/officeart/2016/7/layout/RepeatingBendingProcessNew"/>
    <dgm:cxn modelId="{F07E8E4D-9D97-4003-BF23-25073E68C86E}" type="presOf" srcId="{7E2C2342-3FBF-4887-80CE-68F9D81D0A73}" destId="{D0D8DA93-B81C-4F12-80C0-AA21FE919006}" srcOrd="0" destOrd="0" presId="urn:microsoft.com/office/officeart/2016/7/layout/RepeatingBendingProcessNew"/>
    <dgm:cxn modelId="{04D32173-276D-4D60-B55D-5840C2CCB917}" type="presOf" srcId="{C8497A42-71C2-4B0C-A6E2-64DB590CFC06}" destId="{A04F81AE-80D0-4B5C-9D35-2462DEAE479C}" srcOrd="0" destOrd="0" presId="urn:microsoft.com/office/officeart/2016/7/layout/RepeatingBendingProcessNew"/>
    <dgm:cxn modelId="{53C70A55-5D5C-4735-9872-DF664E7D5D4F}" type="presOf" srcId="{CD672C5B-B880-454B-B597-88DE7AEC0514}" destId="{A3F154C9-25F5-4356-A5BA-C788233EECE8}" srcOrd="1" destOrd="0" presId="urn:microsoft.com/office/officeart/2016/7/layout/RepeatingBendingProcessNew"/>
    <dgm:cxn modelId="{588BF65A-60B3-4A01-9B21-3E4D76D894E5}" srcId="{7837C5D8-457B-4768-AD2C-BA4F5E54FEEB}" destId="{1455841E-F2F8-4EAB-885E-F0E14CFBBF36}" srcOrd="5" destOrd="0" parTransId="{96A19F57-6347-4D14-AC50-61C54E523534}" sibTransId="{3D6B2BA3-1C35-42F8-A37B-9AF1F50ADDBD}"/>
    <dgm:cxn modelId="{5F709C7C-C825-4933-9758-9069125369C6}" srcId="{7837C5D8-457B-4768-AD2C-BA4F5E54FEEB}" destId="{1460285C-06CC-44C8-BF20-62D938B32C5A}" srcOrd="3" destOrd="0" parTransId="{9EA668C7-2D68-42D8-97B7-EEBC790B7B0D}" sibTransId="{C50C1390-262B-4410-AD31-6E977940B979}"/>
    <dgm:cxn modelId="{367E318C-4033-4869-9E52-284D227161F9}" type="presOf" srcId="{13BCCA29-7B35-48AE-9809-BFDF3B32A500}" destId="{AE92FCA2-11E0-4EF7-BDC4-348DB11EACC7}" srcOrd="0" destOrd="0" presId="urn:microsoft.com/office/officeart/2016/7/layout/RepeatingBendingProcessNew"/>
    <dgm:cxn modelId="{957BEC92-92AC-4B23-A797-FD675B41F38A}" srcId="{7837C5D8-457B-4768-AD2C-BA4F5E54FEEB}" destId="{8A5EED33-27F1-4E10-B73F-94E9DDDCCE51}" srcOrd="0" destOrd="0" parTransId="{E07861B5-8A7C-49E6-88CA-CBF05A55B113}" sibTransId="{5D7B7671-F3CD-433B-907F-BCE645505B33}"/>
    <dgm:cxn modelId="{B7DE5696-5B7B-4BC6-9FF4-BBEE5BED07F0}" srcId="{7837C5D8-457B-4768-AD2C-BA4F5E54FEEB}" destId="{D65FC109-ECC2-41FC-9471-A8B6FE487FDB}" srcOrd="10" destOrd="0" parTransId="{5133B7EC-FF1D-4C76-842E-1DC3B60F7325}" sibTransId="{CD672C5B-B880-454B-B597-88DE7AEC0514}"/>
    <dgm:cxn modelId="{FF9CCBA6-6EA2-4FA6-A629-056246DC7306}" type="presOf" srcId="{D65FC109-ECC2-41FC-9471-A8B6FE487FDB}" destId="{5BBDF948-A284-41AD-B8CC-FFD149E71E9C}" srcOrd="0" destOrd="0" presId="urn:microsoft.com/office/officeart/2016/7/layout/RepeatingBendingProcessNew"/>
    <dgm:cxn modelId="{C88349AD-5E34-42C3-9D17-A62912E481F6}" srcId="{7837C5D8-457B-4768-AD2C-BA4F5E54FEEB}" destId="{1E2FD56A-7F27-47EA-8E43-CD66D8B8E615}" srcOrd="8" destOrd="0" parTransId="{739BE4E9-C413-47DE-9816-304FFD4162FC}" sibTransId="{20D34C8E-27F6-46BE-A8D6-05504DC43B13}"/>
    <dgm:cxn modelId="{D1D8FAB3-F24F-49B8-BD45-DD1BA513CC14}" type="presOf" srcId="{7E2C2342-3FBF-4887-80CE-68F9D81D0A73}" destId="{D46DA199-BFB0-44E5-B330-DA1204B8E670}" srcOrd="1" destOrd="0" presId="urn:microsoft.com/office/officeart/2016/7/layout/RepeatingBendingProcessNew"/>
    <dgm:cxn modelId="{3EA4C6B4-B7F4-43E1-9985-495C3269CB0F}" type="presOf" srcId="{7BB190A1-5E52-4A32-A321-AE9D472A08C6}" destId="{4E25E6DE-A4B3-4A88-B7E8-20A5216F41B6}" srcOrd="1" destOrd="0" presId="urn:microsoft.com/office/officeart/2016/7/layout/RepeatingBendingProcessNew"/>
    <dgm:cxn modelId="{993A0CB6-AB3D-4147-A1B2-5C6A12A1F5D8}" type="presOf" srcId="{20D34C8E-27F6-46BE-A8D6-05504DC43B13}" destId="{648CCE9F-1DB6-4FDD-8602-3CF843A0282E}" srcOrd="0" destOrd="0" presId="urn:microsoft.com/office/officeart/2016/7/layout/RepeatingBendingProcessNew"/>
    <dgm:cxn modelId="{786176B8-1BA8-404A-8C19-E86226F5BE1B}" type="presOf" srcId="{CD672C5B-B880-454B-B597-88DE7AEC0514}" destId="{231C5AB6-464E-45CA-A524-80FC294C2C80}" srcOrd="0" destOrd="0" presId="urn:microsoft.com/office/officeart/2016/7/layout/RepeatingBendingProcessNew"/>
    <dgm:cxn modelId="{40947CBC-FF44-4CF0-B7A3-2C5A23CDDB2F}" type="presOf" srcId="{C50C1390-262B-4410-AD31-6E977940B979}" destId="{1B8DCAE6-69BF-43BC-9AD3-C6A857511A44}" srcOrd="1" destOrd="0" presId="urn:microsoft.com/office/officeart/2016/7/layout/RepeatingBendingProcessNew"/>
    <dgm:cxn modelId="{791F26C0-DDC8-44D2-9420-F0D047BB3863}" type="presOf" srcId="{3D6B2BA3-1C35-42F8-A37B-9AF1F50ADDBD}" destId="{5AA93E28-9572-48FB-A6CA-F4DA9EA2AF9A}" srcOrd="1" destOrd="0" presId="urn:microsoft.com/office/officeart/2016/7/layout/RepeatingBendingProcessNew"/>
    <dgm:cxn modelId="{7273D7CC-A15F-4978-AAC6-FDB457A77607}" type="presOf" srcId="{73521FC3-1E02-41FE-927F-963609F8F6EC}" destId="{7A30C80D-58FD-485A-B6DC-BF8C8623BE36}" srcOrd="0" destOrd="0" presId="urn:microsoft.com/office/officeart/2016/7/layout/RepeatingBendingProcessNew"/>
    <dgm:cxn modelId="{C701ACD5-7B55-4BDA-8964-866AAFE31E84}" srcId="{7837C5D8-457B-4768-AD2C-BA4F5E54FEEB}" destId="{73521FC3-1E02-41FE-927F-963609F8F6EC}" srcOrd="4" destOrd="0" parTransId="{B62F2D80-B97D-46DD-BDB1-220C69EFD14F}" sibTransId="{0E69814E-FD1F-45A7-A3DF-69AC24ED1B68}"/>
    <dgm:cxn modelId="{5F9D30DD-11B5-41B7-85B2-C28013097F65}" type="presOf" srcId="{13BCCA29-7B35-48AE-9809-BFDF3B32A500}" destId="{ED05DF3B-2069-4E76-AD68-8C1DBF041AA8}" srcOrd="1" destOrd="0" presId="urn:microsoft.com/office/officeart/2016/7/layout/RepeatingBendingProcessNew"/>
    <dgm:cxn modelId="{01AE32DD-0748-4823-81BA-AA0327CD41C3}" srcId="{7837C5D8-457B-4768-AD2C-BA4F5E54FEEB}" destId="{DA51D5D0-2412-469E-97C8-27AA2C19D254}" srcOrd="7" destOrd="0" parTransId="{D63E4FE9-3401-4C53-BE4C-481154A888C4}" sibTransId="{13BCCA29-7B35-48AE-9809-BFDF3B32A500}"/>
    <dgm:cxn modelId="{1F8F23E4-3DD5-4063-BF6A-7860F7482180}" type="presOf" srcId="{8A5EED33-27F1-4E10-B73F-94E9DDDCCE51}" destId="{101A688F-3D1F-4BDD-A822-62068C198C19}" srcOrd="0" destOrd="0" presId="urn:microsoft.com/office/officeart/2016/7/layout/RepeatingBendingProcessNew"/>
    <dgm:cxn modelId="{C75B78E9-3B68-4BF2-82AA-9899ADAAC1AA}" srcId="{7837C5D8-457B-4768-AD2C-BA4F5E54FEEB}" destId="{7DF3E26E-D07B-42EE-8415-7CFB9109B2B7}" srcOrd="9" destOrd="0" parTransId="{9B0B3AD4-E4E6-4EE3-921D-DE68117B8FFA}" sibTransId="{7E2C2342-3FBF-4887-80CE-68F9D81D0A73}"/>
    <dgm:cxn modelId="{2322CAF3-B91B-488A-A509-368AF26C294F}" type="presOf" srcId="{CD5A56CE-9422-49D2-B434-25FA88D85A3F}" destId="{B75CCFA3-4BA0-46A8-B890-E0E6FE79E121}" srcOrd="1" destOrd="0" presId="urn:microsoft.com/office/officeart/2016/7/layout/RepeatingBendingProcessNew"/>
    <dgm:cxn modelId="{B74DFEFB-B0A0-4A2F-BBE3-24C98BE323EB}" type="presOf" srcId="{7837C5D8-457B-4768-AD2C-BA4F5E54FEEB}" destId="{F0EBCC33-5588-4143-8469-DEF805ADBCC4}" srcOrd="0" destOrd="0" presId="urn:microsoft.com/office/officeart/2016/7/layout/RepeatingBendingProcessNew"/>
    <dgm:cxn modelId="{58E050FC-8ED7-4087-ABB1-03DE86FED2CA}" type="presOf" srcId="{C50C1390-262B-4410-AD31-6E977940B979}" destId="{74D352AF-C5F6-4327-99C0-D328D8AC97E3}" srcOrd="0" destOrd="0" presId="urn:microsoft.com/office/officeart/2016/7/layout/RepeatingBendingProcessNew"/>
    <dgm:cxn modelId="{5B02B3FC-962B-4A90-AFE0-1E917A4378B1}" type="presOf" srcId="{156134DF-2942-41CF-8094-8D385BB84A91}" destId="{6D53862E-7194-4A24-A7B2-A18B5D24019B}" srcOrd="0" destOrd="0" presId="urn:microsoft.com/office/officeart/2016/7/layout/RepeatingBendingProcessNew"/>
    <dgm:cxn modelId="{D81C8A1B-3CAA-439B-8A72-D2A587A4C42B}" type="presParOf" srcId="{F0EBCC33-5588-4143-8469-DEF805ADBCC4}" destId="{101A688F-3D1F-4BDD-A822-62068C198C19}" srcOrd="0" destOrd="0" presId="urn:microsoft.com/office/officeart/2016/7/layout/RepeatingBendingProcessNew"/>
    <dgm:cxn modelId="{D7C80A54-B696-496F-8FEC-D8ADDA5AA70A}" type="presParOf" srcId="{F0EBCC33-5588-4143-8469-DEF805ADBCC4}" destId="{7EBAE3B7-8C15-4163-BC85-8CCBB2167285}" srcOrd="1" destOrd="0" presId="urn:microsoft.com/office/officeart/2016/7/layout/RepeatingBendingProcessNew"/>
    <dgm:cxn modelId="{851FE169-684F-4FAB-8B7E-9FCCAA022354}" type="presParOf" srcId="{7EBAE3B7-8C15-4163-BC85-8CCBB2167285}" destId="{881AF1B8-5B2F-4CAD-AA37-541A8D3FE83D}" srcOrd="0" destOrd="0" presId="urn:microsoft.com/office/officeart/2016/7/layout/RepeatingBendingProcessNew"/>
    <dgm:cxn modelId="{A9DCC729-D371-4569-B5BB-886995773D3D}" type="presParOf" srcId="{F0EBCC33-5588-4143-8469-DEF805ADBCC4}" destId="{94852A6E-888D-4A68-BD41-78AB264FD2BD}" srcOrd="2" destOrd="0" presId="urn:microsoft.com/office/officeart/2016/7/layout/RepeatingBendingProcessNew"/>
    <dgm:cxn modelId="{6A40B30F-4353-47E3-B518-2BAA6A7AD536}" type="presParOf" srcId="{F0EBCC33-5588-4143-8469-DEF805ADBCC4}" destId="{D34F3FA1-6C75-45B4-9186-697504193347}" srcOrd="3" destOrd="0" presId="urn:microsoft.com/office/officeart/2016/7/layout/RepeatingBendingProcessNew"/>
    <dgm:cxn modelId="{22890487-501A-4B63-8100-96E7FD526539}" type="presParOf" srcId="{D34F3FA1-6C75-45B4-9186-697504193347}" destId="{4E25E6DE-A4B3-4A88-B7E8-20A5216F41B6}" srcOrd="0" destOrd="0" presId="urn:microsoft.com/office/officeart/2016/7/layout/RepeatingBendingProcessNew"/>
    <dgm:cxn modelId="{769CE790-8ED6-45B3-A6AA-62697326C85E}" type="presParOf" srcId="{F0EBCC33-5588-4143-8469-DEF805ADBCC4}" destId="{A04F81AE-80D0-4B5C-9D35-2462DEAE479C}" srcOrd="4" destOrd="0" presId="urn:microsoft.com/office/officeart/2016/7/layout/RepeatingBendingProcessNew"/>
    <dgm:cxn modelId="{FF3D450E-8F16-41AC-9992-61DF64DB5E3C}" type="presParOf" srcId="{F0EBCC33-5588-4143-8469-DEF805ADBCC4}" destId="{B608D41E-3CEE-43E0-8F25-FE0BA51C6DDC}" srcOrd="5" destOrd="0" presId="urn:microsoft.com/office/officeart/2016/7/layout/RepeatingBendingProcessNew"/>
    <dgm:cxn modelId="{846A9FE0-5F0B-49E3-A360-FBA79A3B1920}" type="presParOf" srcId="{B608D41E-3CEE-43E0-8F25-FE0BA51C6DDC}" destId="{35AC7D52-EB81-443B-90F5-DEE55C274F24}" srcOrd="0" destOrd="0" presId="urn:microsoft.com/office/officeart/2016/7/layout/RepeatingBendingProcessNew"/>
    <dgm:cxn modelId="{045EF2AA-8DE0-4DAE-BDAF-A7917C7EC4FE}" type="presParOf" srcId="{F0EBCC33-5588-4143-8469-DEF805ADBCC4}" destId="{42C6A70F-B1AC-4B66-8B29-811928C4CD47}" srcOrd="6" destOrd="0" presId="urn:microsoft.com/office/officeart/2016/7/layout/RepeatingBendingProcessNew"/>
    <dgm:cxn modelId="{5DB7ED22-0ADC-420B-8C03-9A8602882026}" type="presParOf" srcId="{F0EBCC33-5588-4143-8469-DEF805ADBCC4}" destId="{74D352AF-C5F6-4327-99C0-D328D8AC97E3}" srcOrd="7" destOrd="0" presId="urn:microsoft.com/office/officeart/2016/7/layout/RepeatingBendingProcessNew"/>
    <dgm:cxn modelId="{F490A18F-3220-4ADC-8940-EA0842A7A15E}" type="presParOf" srcId="{74D352AF-C5F6-4327-99C0-D328D8AC97E3}" destId="{1B8DCAE6-69BF-43BC-9AD3-C6A857511A44}" srcOrd="0" destOrd="0" presId="urn:microsoft.com/office/officeart/2016/7/layout/RepeatingBendingProcessNew"/>
    <dgm:cxn modelId="{AE2F21D2-6258-4AF2-BBCF-4D63E0B7BB01}" type="presParOf" srcId="{F0EBCC33-5588-4143-8469-DEF805ADBCC4}" destId="{7A30C80D-58FD-485A-B6DC-BF8C8623BE36}" srcOrd="8" destOrd="0" presId="urn:microsoft.com/office/officeart/2016/7/layout/RepeatingBendingProcessNew"/>
    <dgm:cxn modelId="{F189217F-85DF-4320-A213-DD4EDC4EF451}" type="presParOf" srcId="{F0EBCC33-5588-4143-8469-DEF805ADBCC4}" destId="{BE3841B8-4958-42E8-B8EB-F7D4728BD7EC}" srcOrd="9" destOrd="0" presId="urn:microsoft.com/office/officeart/2016/7/layout/RepeatingBendingProcessNew"/>
    <dgm:cxn modelId="{76E2AF67-C003-4245-8084-2A830EBD54A6}" type="presParOf" srcId="{BE3841B8-4958-42E8-B8EB-F7D4728BD7EC}" destId="{6BD8E1F3-9320-4DF9-B046-9662622CCA60}" srcOrd="0" destOrd="0" presId="urn:microsoft.com/office/officeart/2016/7/layout/RepeatingBendingProcessNew"/>
    <dgm:cxn modelId="{4A187351-35E2-4B37-A9F3-54F6AFA57488}" type="presParOf" srcId="{F0EBCC33-5588-4143-8469-DEF805ADBCC4}" destId="{C7E0BD40-7FEB-4604-AFF8-17D2A5D3D431}" srcOrd="10" destOrd="0" presId="urn:microsoft.com/office/officeart/2016/7/layout/RepeatingBendingProcessNew"/>
    <dgm:cxn modelId="{F9E4A2F8-FD09-44A3-AA47-284A3C518365}" type="presParOf" srcId="{F0EBCC33-5588-4143-8469-DEF805ADBCC4}" destId="{33B7C3C8-30C6-4F75-87ED-7F31ABF06224}" srcOrd="11" destOrd="0" presId="urn:microsoft.com/office/officeart/2016/7/layout/RepeatingBendingProcessNew"/>
    <dgm:cxn modelId="{14B5E064-F761-4428-97B5-05B8FCEDF535}" type="presParOf" srcId="{33B7C3C8-30C6-4F75-87ED-7F31ABF06224}" destId="{5AA93E28-9572-48FB-A6CA-F4DA9EA2AF9A}" srcOrd="0" destOrd="0" presId="urn:microsoft.com/office/officeart/2016/7/layout/RepeatingBendingProcessNew"/>
    <dgm:cxn modelId="{4D09AE49-617B-4085-B4A0-BC661BC3A470}" type="presParOf" srcId="{F0EBCC33-5588-4143-8469-DEF805ADBCC4}" destId="{0472FD2C-023B-4D31-8B75-2C6A4F698CCF}" srcOrd="12" destOrd="0" presId="urn:microsoft.com/office/officeart/2016/7/layout/RepeatingBendingProcessNew"/>
    <dgm:cxn modelId="{71B39806-4377-4951-9AAE-BABB1898F1CD}" type="presParOf" srcId="{F0EBCC33-5588-4143-8469-DEF805ADBCC4}" destId="{102ED676-2D7B-463A-90E5-6854D0574F54}" srcOrd="13" destOrd="0" presId="urn:microsoft.com/office/officeart/2016/7/layout/RepeatingBendingProcessNew"/>
    <dgm:cxn modelId="{A6CDD52E-5B05-4CC9-B2FF-9857FC6C25A6}" type="presParOf" srcId="{102ED676-2D7B-463A-90E5-6854D0574F54}" destId="{B75CCFA3-4BA0-46A8-B890-E0E6FE79E121}" srcOrd="0" destOrd="0" presId="urn:microsoft.com/office/officeart/2016/7/layout/RepeatingBendingProcessNew"/>
    <dgm:cxn modelId="{42D6E217-D10A-4770-8C87-6EB6421B6256}" type="presParOf" srcId="{F0EBCC33-5588-4143-8469-DEF805ADBCC4}" destId="{26EF2D0A-3673-4C5B-83DD-2117CC16AC64}" srcOrd="14" destOrd="0" presId="urn:microsoft.com/office/officeart/2016/7/layout/RepeatingBendingProcessNew"/>
    <dgm:cxn modelId="{2C397AAB-E2B2-4B22-A69F-7A608ED904C4}" type="presParOf" srcId="{F0EBCC33-5588-4143-8469-DEF805ADBCC4}" destId="{AE92FCA2-11E0-4EF7-BDC4-348DB11EACC7}" srcOrd="15" destOrd="0" presId="urn:microsoft.com/office/officeart/2016/7/layout/RepeatingBendingProcessNew"/>
    <dgm:cxn modelId="{02F48A86-AE71-491E-AF4C-FEBBFEE9E608}" type="presParOf" srcId="{AE92FCA2-11E0-4EF7-BDC4-348DB11EACC7}" destId="{ED05DF3B-2069-4E76-AD68-8C1DBF041AA8}" srcOrd="0" destOrd="0" presId="urn:microsoft.com/office/officeart/2016/7/layout/RepeatingBendingProcessNew"/>
    <dgm:cxn modelId="{8E8F2320-A3DF-4C7B-86DC-4A3184FE01A2}" type="presParOf" srcId="{F0EBCC33-5588-4143-8469-DEF805ADBCC4}" destId="{CEC56C14-862E-426E-9D55-51F752B5AA1B}" srcOrd="16" destOrd="0" presId="urn:microsoft.com/office/officeart/2016/7/layout/RepeatingBendingProcessNew"/>
    <dgm:cxn modelId="{F3C5AC13-E132-410C-B297-40B6AF16F797}" type="presParOf" srcId="{F0EBCC33-5588-4143-8469-DEF805ADBCC4}" destId="{648CCE9F-1DB6-4FDD-8602-3CF843A0282E}" srcOrd="17" destOrd="0" presId="urn:microsoft.com/office/officeart/2016/7/layout/RepeatingBendingProcessNew"/>
    <dgm:cxn modelId="{52EE861A-2B70-4E5E-92F3-E1F14BCAE15F}" type="presParOf" srcId="{648CCE9F-1DB6-4FDD-8602-3CF843A0282E}" destId="{7FE969B3-3265-4DD7-8606-8AF930853260}" srcOrd="0" destOrd="0" presId="urn:microsoft.com/office/officeart/2016/7/layout/RepeatingBendingProcessNew"/>
    <dgm:cxn modelId="{EF5E9124-BDE0-4EB5-8A95-4341FA981D0F}" type="presParOf" srcId="{F0EBCC33-5588-4143-8469-DEF805ADBCC4}" destId="{CBA33822-8410-4161-9CF4-C8225C6E915C}" srcOrd="18" destOrd="0" presId="urn:microsoft.com/office/officeart/2016/7/layout/RepeatingBendingProcessNew"/>
    <dgm:cxn modelId="{5631A50C-8EF6-4795-B1C9-B21C1B6C1279}" type="presParOf" srcId="{F0EBCC33-5588-4143-8469-DEF805ADBCC4}" destId="{D0D8DA93-B81C-4F12-80C0-AA21FE919006}" srcOrd="19" destOrd="0" presId="urn:microsoft.com/office/officeart/2016/7/layout/RepeatingBendingProcessNew"/>
    <dgm:cxn modelId="{A8B81A77-EDD6-414B-AD99-4016BE7C80FF}" type="presParOf" srcId="{D0D8DA93-B81C-4F12-80C0-AA21FE919006}" destId="{D46DA199-BFB0-44E5-B330-DA1204B8E670}" srcOrd="0" destOrd="0" presId="urn:microsoft.com/office/officeart/2016/7/layout/RepeatingBendingProcessNew"/>
    <dgm:cxn modelId="{81D022BA-0037-4973-B740-4BE9FB9C981A}" type="presParOf" srcId="{F0EBCC33-5588-4143-8469-DEF805ADBCC4}" destId="{5BBDF948-A284-41AD-B8CC-FFD149E71E9C}" srcOrd="20" destOrd="0" presId="urn:microsoft.com/office/officeart/2016/7/layout/RepeatingBendingProcessNew"/>
    <dgm:cxn modelId="{F52B36A8-CF03-42C1-B693-5044D8CA3FC8}" type="presParOf" srcId="{F0EBCC33-5588-4143-8469-DEF805ADBCC4}" destId="{231C5AB6-464E-45CA-A524-80FC294C2C80}" srcOrd="21" destOrd="0" presId="urn:microsoft.com/office/officeart/2016/7/layout/RepeatingBendingProcessNew"/>
    <dgm:cxn modelId="{8B07C5CD-16F4-4BF3-9755-AF95E6776EDE}" type="presParOf" srcId="{231C5AB6-464E-45CA-A524-80FC294C2C80}" destId="{A3F154C9-25F5-4356-A5BA-C788233EECE8}" srcOrd="0" destOrd="0" presId="urn:microsoft.com/office/officeart/2016/7/layout/RepeatingBendingProcessNew"/>
    <dgm:cxn modelId="{D921539E-1034-477F-BD16-E003D7F415A3}" type="presParOf" srcId="{F0EBCC33-5588-4143-8469-DEF805ADBCC4}" destId="{6D53862E-7194-4A24-A7B2-A18B5D24019B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AE3B7-8C15-4163-BC85-8CCBB2167285}">
      <dsp:nvSpPr>
        <dsp:cNvPr id="0" name=""/>
        <dsp:cNvSpPr/>
      </dsp:nvSpPr>
      <dsp:spPr>
        <a:xfrm>
          <a:off x="1604156" y="341117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9508" y="385356"/>
        <a:ext cx="14805" cy="2961"/>
      </dsp:txXfrm>
    </dsp:sp>
    <dsp:sp modelId="{101A688F-3D1F-4BDD-A822-62068C198C19}">
      <dsp:nvSpPr>
        <dsp:cNvPr id="0" name=""/>
        <dsp:cNvSpPr/>
      </dsp:nvSpPr>
      <dsp:spPr>
        <a:xfrm>
          <a:off x="318518" y="605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Arithmetic operators (math operators)</a:t>
          </a:r>
          <a:endParaRPr lang="en-US" sz="1200" kern="1200"/>
        </a:p>
      </dsp:txBody>
      <dsp:txXfrm>
        <a:off x="318518" y="605"/>
        <a:ext cx="1287437" cy="772462"/>
      </dsp:txXfrm>
    </dsp:sp>
    <dsp:sp modelId="{D34F3FA1-6C75-45B4-9186-697504193347}">
      <dsp:nvSpPr>
        <dsp:cNvPr id="0" name=""/>
        <dsp:cNvSpPr/>
      </dsp:nvSpPr>
      <dsp:spPr>
        <a:xfrm>
          <a:off x="3187704" y="341117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057" y="385356"/>
        <a:ext cx="14805" cy="2961"/>
      </dsp:txXfrm>
    </dsp:sp>
    <dsp:sp modelId="{94852A6E-888D-4A68-BD41-78AB264FD2BD}">
      <dsp:nvSpPr>
        <dsp:cNvPr id="0" name=""/>
        <dsp:cNvSpPr/>
      </dsp:nvSpPr>
      <dsp:spPr>
        <a:xfrm>
          <a:off x="1902066" y="605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to print variables , integers, float and string </a:t>
          </a:r>
        </a:p>
      </dsp:txBody>
      <dsp:txXfrm>
        <a:off x="1902066" y="605"/>
        <a:ext cx="1287437" cy="772462"/>
      </dsp:txXfrm>
    </dsp:sp>
    <dsp:sp modelId="{B608D41E-3CEE-43E0-8F25-FE0BA51C6DDC}">
      <dsp:nvSpPr>
        <dsp:cNvPr id="0" name=""/>
        <dsp:cNvSpPr/>
      </dsp:nvSpPr>
      <dsp:spPr>
        <a:xfrm>
          <a:off x="4771253" y="341117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605" y="385356"/>
        <a:ext cx="14805" cy="2961"/>
      </dsp:txXfrm>
    </dsp:sp>
    <dsp:sp modelId="{A04F81AE-80D0-4B5C-9D35-2462DEAE479C}">
      <dsp:nvSpPr>
        <dsp:cNvPr id="0" name=""/>
        <dsp:cNvSpPr/>
      </dsp:nvSpPr>
      <dsp:spPr>
        <a:xfrm>
          <a:off x="3485615" y="605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to promote a user to input integers and string?</a:t>
          </a:r>
        </a:p>
      </dsp:txBody>
      <dsp:txXfrm>
        <a:off x="3485615" y="605"/>
        <a:ext cx="1287437" cy="772462"/>
      </dsp:txXfrm>
    </dsp:sp>
    <dsp:sp modelId="{74D352AF-C5F6-4327-99C0-D328D8AC97E3}">
      <dsp:nvSpPr>
        <dsp:cNvPr id="0" name=""/>
        <dsp:cNvSpPr/>
      </dsp:nvSpPr>
      <dsp:spPr>
        <a:xfrm>
          <a:off x="962237" y="771268"/>
          <a:ext cx="4750645" cy="265510"/>
        </a:xfrm>
        <a:custGeom>
          <a:avLst/>
          <a:gdLst/>
          <a:ahLst/>
          <a:cxnLst/>
          <a:rect l="0" t="0" r="0" b="0"/>
          <a:pathLst>
            <a:path>
              <a:moveTo>
                <a:pt x="4750645" y="0"/>
              </a:moveTo>
              <a:lnTo>
                <a:pt x="4750645" y="149855"/>
              </a:lnTo>
              <a:lnTo>
                <a:pt x="0" y="149855"/>
              </a:lnTo>
              <a:lnTo>
                <a:pt x="0" y="2655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8563" y="902543"/>
        <a:ext cx="237993" cy="2961"/>
      </dsp:txXfrm>
    </dsp:sp>
    <dsp:sp modelId="{42C6A70F-B1AC-4B66-8B29-811928C4CD47}">
      <dsp:nvSpPr>
        <dsp:cNvPr id="0" name=""/>
        <dsp:cNvSpPr/>
      </dsp:nvSpPr>
      <dsp:spPr>
        <a:xfrm>
          <a:off x="5069163" y="605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Booleans</a:t>
          </a:r>
        </a:p>
      </dsp:txBody>
      <dsp:txXfrm>
        <a:off x="5069163" y="605"/>
        <a:ext cx="1287437" cy="772462"/>
      </dsp:txXfrm>
    </dsp:sp>
    <dsp:sp modelId="{BE3841B8-4958-42E8-B8EB-F7D4728BD7EC}">
      <dsp:nvSpPr>
        <dsp:cNvPr id="0" name=""/>
        <dsp:cNvSpPr/>
      </dsp:nvSpPr>
      <dsp:spPr>
        <a:xfrm>
          <a:off x="1604156" y="1409690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9508" y="1453929"/>
        <a:ext cx="14805" cy="2961"/>
      </dsp:txXfrm>
    </dsp:sp>
    <dsp:sp modelId="{7A30C80D-58FD-485A-B6DC-BF8C8623BE36}">
      <dsp:nvSpPr>
        <dsp:cNvPr id="0" name=""/>
        <dsp:cNvSpPr/>
      </dsp:nvSpPr>
      <dsp:spPr>
        <a:xfrm>
          <a:off x="318518" y="1069179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Why and how to use selection statements( If statement ) </a:t>
          </a:r>
        </a:p>
      </dsp:txBody>
      <dsp:txXfrm>
        <a:off x="318518" y="1069179"/>
        <a:ext cx="1287437" cy="772462"/>
      </dsp:txXfrm>
    </dsp:sp>
    <dsp:sp modelId="{33B7C3C8-30C6-4F75-87ED-7F31ABF06224}">
      <dsp:nvSpPr>
        <dsp:cNvPr id="0" name=""/>
        <dsp:cNvSpPr/>
      </dsp:nvSpPr>
      <dsp:spPr>
        <a:xfrm>
          <a:off x="3187704" y="1409690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057" y="1453929"/>
        <a:ext cx="14805" cy="2961"/>
      </dsp:txXfrm>
    </dsp:sp>
    <dsp:sp modelId="{C7E0BD40-7FEB-4604-AFF8-17D2A5D3D431}">
      <dsp:nvSpPr>
        <dsp:cNvPr id="0" name=""/>
        <dsp:cNvSpPr/>
      </dsp:nvSpPr>
      <dsp:spPr>
        <a:xfrm>
          <a:off x="1902066" y="1069179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is while loop</a:t>
          </a:r>
        </a:p>
      </dsp:txBody>
      <dsp:txXfrm>
        <a:off x="1902066" y="1069179"/>
        <a:ext cx="1287437" cy="772462"/>
      </dsp:txXfrm>
    </dsp:sp>
    <dsp:sp modelId="{102ED676-2D7B-463A-90E5-6854D0574F54}">
      <dsp:nvSpPr>
        <dsp:cNvPr id="0" name=""/>
        <dsp:cNvSpPr/>
      </dsp:nvSpPr>
      <dsp:spPr>
        <a:xfrm>
          <a:off x="4771253" y="1409690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605" y="1453929"/>
        <a:ext cx="14805" cy="2961"/>
      </dsp:txXfrm>
    </dsp:sp>
    <dsp:sp modelId="{0472FD2C-023B-4D31-8B75-2C6A4F698CCF}">
      <dsp:nvSpPr>
        <dsp:cNvPr id="0" name=""/>
        <dsp:cNvSpPr/>
      </dsp:nvSpPr>
      <dsp:spPr>
        <a:xfrm>
          <a:off x="3485615" y="1069179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is for loop </a:t>
          </a:r>
        </a:p>
      </dsp:txBody>
      <dsp:txXfrm>
        <a:off x="3485615" y="1069179"/>
        <a:ext cx="1287437" cy="772462"/>
      </dsp:txXfrm>
    </dsp:sp>
    <dsp:sp modelId="{AE92FCA2-11E0-4EF7-BDC4-348DB11EACC7}">
      <dsp:nvSpPr>
        <dsp:cNvPr id="0" name=""/>
        <dsp:cNvSpPr/>
      </dsp:nvSpPr>
      <dsp:spPr>
        <a:xfrm>
          <a:off x="962237" y="1839841"/>
          <a:ext cx="4750645" cy="265510"/>
        </a:xfrm>
        <a:custGeom>
          <a:avLst/>
          <a:gdLst/>
          <a:ahLst/>
          <a:cxnLst/>
          <a:rect l="0" t="0" r="0" b="0"/>
          <a:pathLst>
            <a:path>
              <a:moveTo>
                <a:pt x="4750645" y="0"/>
              </a:moveTo>
              <a:lnTo>
                <a:pt x="4750645" y="149855"/>
              </a:lnTo>
              <a:lnTo>
                <a:pt x="0" y="149855"/>
              </a:lnTo>
              <a:lnTo>
                <a:pt x="0" y="2655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8563" y="1971116"/>
        <a:ext cx="237993" cy="2961"/>
      </dsp:txXfrm>
    </dsp:sp>
    <dsp:sp modelId="{26EF2D0A-3673-4C5B-83DD-2117CC16AC64}">
      <dsp:nvSpPr>
        <dsp:cNvPr id="0" name=""/>
        <dsp:cNvSpPr/>
      </dsp:nvSpPr>
      <dsp:spPr>
        <a:xfrm>
          <a:off x="5069163" y="1069179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functions </a:t>
          </a:r>
        </a:p>
      </dsp:txBody>
      <dsp:txXfrm>
        <a:off x="5069163" y="1069179"/>
        <a:ext cx="1287437" cy="772462"/>
      </dsp:txXfrm>
    </dsp:sp>
    <dsp:sp modelId="{648CCE9F-1DB6-4FDD-8602-3CF843A0282E}">
      <dsp:nvSpPr>
        <dsp:cNvPr id="0" name=""/>
        <dsp:cNvSpPr/>
      </dsp:nvSpPr>
      <dsp:spPr>
        <a:xfrm>
          <a:off x="1604156" y="2478263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9508" y="2522503"/>
        <a:ext cx="14805" cy="2961"/>
      </dsp:txXfrm>
    </dsp:sp>
    <dsp:sp modelId="{CEC56C14-862E-426E-9D55-51F752B5AA1B}">
      <dsp:nvSpPr>
        <dsp:cNvPr id="0" name=""/>
        <dsp:cNvSpPr/>
      </dsp:nvSpPr>
      <dsp:spPr>
        <a:xfrm>
          <a:off x="318518" y="2137752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to create functions </a:t>
          </a:r>
        </a:p>
      </dsp:txBody>
      <dsp:txXfrm>
        <a:off x="318518" y="2137752"/>
        <a:ext cx="1287437" cy="772462"/>
      </dsp:txXfrm>
    </dsp:sp>
    <dsp:sp modelId="{D0D8DA93-B81C-4F12-80C0-AA21FE919006}">
      <dsp:nvSpPr>
        <dsp:cNvPr id="0" name=""/>
        <dsp:cNvSpPr/>
      </dsp:nvSpPr>
      <dsp:spPr>
        <a:xfrm>
          <a:off x="3187704" y="2478263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057" y="2522503"/>
        <a:ext cx="14805" cy="2961"/>
      </dsp:txXfrm>
    </dsp:sp>
    <dsp:sp modelId="{CBA33822-8410-4161-9CF4-C8225C6E915C}">
      <dsp:nvSpPr>
        <dsp:cNvPr id="0" name=""/>
        <dsp:cNvSpPr/>
      </dsp:nvSpPr>
      <dsp:spPr>
        <a:xfrm>
          <a:off x="1902066" y="2137752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List</a:t>
          </a:r>
        </a:p>
      </dsp:txBody>
      <dsp:txXfrm>
        <a:off x="1902066" y="2137752"/>
        <a:ext cx="1287437" cy="772462"/>
      </dsp:txXfrm>
    </dsp:sp>
    <dsp:sp modelId="{231C5AB6-464E-45CA-A524-80FC294C2C80}">
      <dsp:nvSpPr>
        <dsp:cNvPr id="0" name=""/>
        <dsp:cNvSpPr/>
      </dsp:nvSpPr>
      <dsp:spPr>
        <a:xfrm>
          <a:off x="4771253" y="2478263"/>
          <a:ext cx="26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605" y="2522503"/>
        <a:ext cx="14805" cy="2961"/>
      </dsp:txXfrm>
    </dsp:sp>
    <dsp:sp modelId="{5BBDF948-A284-41AD-B8CC-FFD149E71E9C}">
      <dsp:nvSpPr>
        <dsp:cNvPr id="0" name=""/>
        <dsp:cNvSpPr/>
      </dsp:nvSpPr>
      <dsp:spPr>
        <a:xfrm>
          <a:off x="3485615" y="2137752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Tuples </a:t>
          </a:r>
        </a:p>
      </dsp:txBody>
      <dsp:txXfrm>
        <a:off x="3485615" y="2137752"/>
        <a:ext cx="1287437" cy="772462"/>
      </dsp:txXfrm>
    </dsp:sp>
    <dsp:sp modelId="{6D53862E-7194-4A24-A7B2-A18B5D24019B}">
      <dsp:nvSpPr>
        <dsp:cNvPr id="0" name=""/>
        <dsp:cNvSpPr/>
      </dsp:nvSpPr>
      <dsp:spPr>
        <a:xfrm>
          <a:off x="5069163" y="2137752"/>
          <a:ext cx="1287437" cy="7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086" tIns="66219" rIns="63086" bIns="662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are Recursive Functions</a:t>
          </a:r>
        </a:p>
      </dsp:txBody>
      <dsp:txXfrm>
        <a:off x="5069163" y="2137752"/>
        <a:ext cx="1287437" cy="7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r="-1" b="396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CIS121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MavPass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3/2/2022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3E507-0646-4F0F-8886-B4E20A87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633983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return statement </a:t>
            </a:r>
            <a:r>
              <a:rPr lang="en-US" sz="32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ends the execution of a function, and returns control to the calling function</a:t>
            </a:r>
            <a:r>
              <a:rPr lang="en-US" sz="3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 Execution resumes in the calling function at the point immediately following the call. A return statement can return a value to the calling function.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45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3B7E-DC85-4AB9-84C8-A21D5E7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A560-72CF-4BC0-9AEF-6E11A125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Print from 20 to 1 jumping by 2.</a:t>
            </a:r>
          </a:p>
          <a:p>
            <a:r>
              <a:rPr lang="en-US"/>
              <a:t>Print each element School= [ book, pen, laptop, apple]</a:t>
            </a:r>
          </a:p>
          <a:p>
            <a:r>
              <a:rPr lang="en-US"/>
              <a:t>Print only multiples of 3 from 1 to 60.</a:t>
            </a:r>
          </a:p>
          <a:p>
            <a:endParaRPr lang="en-US"/>
          </a:p>
          <a:p>
            <a:r>
              <a:rPr lang="en-US"/>
              <a:t>For 10 in range:</a:t>
            </a:r>
          </a:p>
          <a:p>
            <a:r>
              <a:rPr lang="en-US"/>
              <a:t>Print("I")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A3E0-B337-4B16-81A4-DD462FF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89EB-ED37-4762-AD55-6486D123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and test a program that computes the area of a circle. The program should request a number representing a radius as input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21620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A3E0-B337-4B16-81A4-DD462FF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89EB-ED37-4762-AD55-6486D123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and test a program that accepts the lengths of three sides of a triangle as inputs. The program output should indicate whether the triangle is an equilateral triangle.</a:t>
            </a:r>
          </a:p>
        </p:txBody>
      </p:sp>
    </p:spTree>
    <p:extLst>
      <p:ext uri="{BB962C8B-B14F-4D97-AF65-F5344CB8AC3E}">
        <p14:creationId xmlns:p14="http://schemas.microsoft.com/office/powerpoint/2010/main" val="385667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29E-DB88-4AC4-9EF8-7DF2F684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6ECF-A4C5-4F45-9015-F85D0F05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000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recursive function that takes a number and returns the sum of all the numbers from zero to that number. Using recursive function </a:t>
            </a:r>
            <a:endParaRPr lang="en-US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spc="-5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call this function ‘</a:t>
            </a:r>
            <a:r>
              <a:rPr lang="en-US" sz="2000" b="1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cumulative’. </a:t>
            </a:r>
            <a:r>
              <a:rPr lang="en-US" sz="2000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 provide 10 as an input it should return the sum of all the numbers from zero to 10. That is 55.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A29E-DB88-4AC4-9EF8-7DF2F684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6ECF-A4C5-4F45-9015-F85D0F05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Write a code that print multiplication table for each numbers from 1 to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And try to print it by creating a new text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Example -&gt;</a:t>
            </a:r>
            <a:endParaRPr lang="en-US" b="0" i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1,2,3,4,5,6,7,8,9,10.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2,4,6,8,10,12,14,16,18,20.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3,6,9,12,15,18,21,24,27,30.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4,8,12,16,20,24,28,32,36,40.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5,10,15,20,25,30,35,40,45,50.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6,12,18,24,30,36,42,48,54,60.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7,14,21,28,35,42,49,56,63,70.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8,16,24,32,40,48,56,64,72,80.</a:t>
            </a:r>
            <a:b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9AF0E-92DF-44CA-BD08-DC984026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lgerian" panose="04020705040A02060702" pitchFamily="82" charset="0"/>
              </a:rPr>
              <a:t>Ice breaker 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DBA1-59A8-4409-B55A-1C34169C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Introduce your name and major</a:t>
            </a:r>
          </a:p>
          <a:p>
            <a:pPr lvl="8"/>
            <a:r>
              <a:rPr lang="en-US" sz="3200" b="1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What book do you own but have never read?</a:t>
            </a:r>
          </a:p>
          <a:p>
            <a:pPr marL="1471400" lvl="8" indent="0">
              <a:buNone/>
            </a:pPr>
            <a:r>
              <a:rPr lang="en-US" sz="1800" b="1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1" name="Picture 4" descr="Reading a book and drinking coffee on the table">
            <a:extLst>
              <a:ext uri="{FF2B5EF4-FFF2-40B4-BE49-F238E27FC236}">
                <a16:creationId xmlns:a16="http://schemas.microsoft.com/office/drawing/2014/main" id="{3D974AC3-4F1E-4B5B-9481-274536EF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2" r="2694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7C306-596F-48CA-B69C-A7899CE1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b="0" i="0"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At</a:t>
            </a:r>
            <a:r>
              <a:rPr lang="en-US" sz="3400" b="0" i="0" u="sng">
                <a:solidFill>
                  <a:srgbClr val="FFFFFF"/>
                </a:solidFill>
                <a:effectLst/>
                <a:latin typeface="Algerian" panose="04020705040A02060702" pitchFamily="82" charset="0"/>
              </a:rPr>
              <a:t>tendance CIS121 MavPASS Session</a:t>
            </a: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6F6891-37DA-4E28-AD7F-243C2C65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https://forms.office.com/pages/responsepage.aspx?id=xscRULQKq0ae9PrnSpIaf8Jeg9NwiYFJtEEipPejT79UNkFaVjJCV1YxWDVWV0NJRTVMOUFQUTlPUSQlQCN0PWcu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Content Placeholder 3" descr="Qr code&#10;&#10;Description automatically generated">
            <a:extLst>
              <a:ext uri="{FF2B5EF4-FFF2-40B4-BE49-F238E27FC236}">
                <a16:creationId xmlns:a16="http://schemas.microsoft.com/office/drawing/2014/main" id="{A4B1FEC4-C961-456B-860E-60EE3528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 r="1691"/>
          <a:stretch/>
        </p:blipFill>
        <p:spPr>
          <a:xfrm>
            <a:off x="4909240" y="1552892"/>
            <a:ext cx="4407823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F930-152F-4C48-AB81-64FE4E08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5C8D7-008D-49BF-A24D-335E2EFB0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8910320" cy="736282"/>
          </a:xfrm>
        </p:spPr>
        <p:txBody>
          <a:bodyPr>
            <a:normAutofit lnSpcReduction="10000"/>
          </a:bodyPr>
          <a:lstStyle/>
          <a:p>
            <a:r>
              <a:rPr lang="en-US" b="1" u="sng"/>
              <a:t>You'll be in breakout rooms where you'll discuss about the concepts underneath and give examples.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E4B3600-A866-4463-B6F4-E9F5E178716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97280" y="2958274"/>
          <a:ext cx="6675120" cy="291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D0906-CD26-4DA3-B890-7B730FEC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71200" y="2057400"/>
            <a:ext cx="284480" cy="736282"/>
          </a:xfrm>
        </p:spPr>
        <p:txBody>
          <a:bodyPr>
            <a:normAutofit lnSpcReduction="10000"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5E230-E098-4A7D-AC6B-A409CC7C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03840" y="2958273"/>
            <a:ext cx="751840" cy="2910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5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981C-E4E9-45C2-896C-365D1FD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2F2D-52BF-443B-B304-C5212769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i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b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What do we know about Arithmetic operators (math operators)</a:t>
            </a:r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How to print variables , integers, float and string </a:t>
            </a:r>
          </a:p>
          <a:p>
            <a:pPr marL="0" indent="0">
              <a:buNone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 How to promote a user to input integers and string?</a:t>
            </a:r>
          </a:p>
          <a:p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are List?</a:t>
            </a:r>
          </a:p>
          <a:p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</a:rPr>
              <a:t>What are Tuples ?</a:t>
            </a:r>
          </a:p>
          <a:p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</a:rPr>
              <a:t>What are Dictionaries? 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75D31-83F3-4857-8CFF-5F414C8C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Group Two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B9B3-4BCF-4767-84B6-0A6102C4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/>
              <a:t>Why and how to use selection statements( If statement )</a:t>
            </a:r>
          </a:p>
          <a:p>
            <a:r>
              <a:rPr lang="en-US" b="1"/>
              <a:t>What are Boolean</a:t>
            </a:r>
          </a:p>
          <a:p>
            <a:r>
              <a:rPr lang="en-US" b="1"/>
              <a:t>What is while loop</a:t>
            </a:r>
          </a:p>
          <a:p>
            <a:r>
              <a:rPr lang="en-US" sz="1800" b="1"/>
              <a:t>What is for loop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3EB8E7-57FC-473D-A8C1-C33CAAB5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9239"/>
              </p:ext>
            </p:extLst>
          </p:nvPr>
        </p:nvGraphicFramePr>
        <p:xfrm>
          <a:off x="6475016" y="1177540"/>
          <a:ext cx="3249422" cy="415747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249422">
                  <a:extLst>
                    <a:ext uri="{9D8B030D-6E8A-4147-A177-3AD203B41FA5}">
                      <a16:colId xmlns:a16="http://schemas.microsoft.com/office/drawing/2014/main" val="1390501945"/>
                    </a:ext>
                  </a:extLst>
                </a:gridCol>
              </a:tblGrid>
              <a:tr h="1148334">
                <a:tc>
                  <a:txBody>
                    <a:bodyPr/>
                    <a:lstStyle/>
                    <a:p>
                      <a:r>
                        <a:rPr lang="en-US" sz="44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AND</a:t>
                      </a:r>
                      <a:endParaRPr lang="en-US" sz="4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51460" marR="251460" marT="251460" marB="125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62849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cap="none" spc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884035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ctr" fontAlgn="ctr"/>
                      <a:endParaRPr lang="en-US" sz="3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46208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cap="none" spc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3FA0-FA9F-4D2D-BF76-2B3927D2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Group Three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AE28-B06D-471C-919A-B156AD8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/>
              <a:t>What are functions </a:t>
            </a:r>
          </a:p>
          <a:p>
            <a:r>
              <a:rPr lang="en-US" b="1"/>
              <a:t>How to create functions </a:t>
            </a:r>
          </a:p>
          <a:p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are Recursive Functions</a:t>
            </a:r>
          </a:p>
          <a:p>
            <a:endParaRPr lang="en-US"/>
          </a:p>
        </p:txBody>
      </p:sp>
      <p:pic>
        <p:nvPicPr>
          <p:cNvPr id="4" name="Content Placeholder 3" descr="Factorial by a recursive method">
            <a:extLst>
              <a:ext uri="{FF2B5EF4-FFF2-40B4-BE49-F238E27FC236}">
                <a16:creationId xmlns:a16="http://schemas.microsoft.com/office/drawing/2014/main" id="{DEC7FD7F-7E84-4E97-9513-FBBD1DDAD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 r="1" b="1"/>
          <a:stretch/>
        </p:blipFill>
        <p:spPr bwMode="auto">
          <a:xfrm>
            <a:off x="5828980" y="643466"/>
            <a:ext cx="4541494" cy="522562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C3678-7AD1-488A-919D-98620B6E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700" b="1" u="sng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Access List Elements</a:t>
            </a:r>
            <a:br>
              <a:rPr lang="en-US" sz="3700" b="1" u="sng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37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70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 are various ways in which we can access the elements of a list.</a:t>
            </a:r>
            <a:br>
              <a:rPr lang="en-US" sz="37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7EA9-8A72-4450-8C15-2C9341C2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470060" cy="60631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my_list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= ['p', 'r', 'o', 'b', 'e']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first item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my_list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[0])  # p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third item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my_list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[2])  # o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fifth item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my_list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[4])  # e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Nested List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n_list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= ["Happy", [2, 0, 1, 5]]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Nested indexing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n_list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[0][1])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n_list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[1][3])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# Error! Only integer can be used for indexing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my_list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[4.0])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260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0A748-62E5-414A-8579-082F5031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D35A-3DDD-4432-8E68-5DC20696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/>
                </a:solidFill>
              </a:rPr>
              <a:t>What are return  statement and calling functions?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7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{4689654E-2082-4902-9AA2-2FC1A58E8C06}tf33845126_win32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1_RetrospectVTI</vt:lpstr>
      <vt:lpstr>CIS121 MavPass Exam Review</vt:lpstr>
      <vt:lpstr>Ice breaker </vt:lpstr>
      <vt:lpstr>Attendance CIS121 MavPASS Session</vt:lpstr>
      <vt:lpstr>Key points</vt:lpstr>
      <vt:lpstr>Group one</vt:lpstr>
      <vt:lpstr>Group Two</vt:lpstr>
      <vt:lpstr>Group Three</vt:lpstr>
      <vt:lpstr>Access List Elements  There are various ways in which we can access the elements of a list. </vt:lpstr>
      <vt:lpstr> </vt:lpstr>
      <vt:lpstr>A return statement ends the execution of a function, and returns control to the calling function. Execution resumes in the calling function at the point immediately following the call. A return statement can return a value to the calling function.</vt:lpstr>
      <vt:lpstr>Practice Problem </vt:lpstr>
      <vt:lpstr>Practice Problem </vt:lpstr>
      <vt:lpstr>practice problem </vt:lpstr>
      <vt:lpstr>practice problem </vt:lpstr>
      <vt:lpstr>practice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CIS121 MavPass Exam Review</dc:title>
  <dc:creator>amirnigusie9@gmail.com</dc:creator>
  <cp:revision>3</cp:revision>
  <dcterms:created xsi:type="dcterms:W3CDTF">2022-03-02T07:10:56Z</dcterms:created>
  <dcterms:modified xsi:type="dcterms:W3CDTF">2022-03-04T01:30:38Z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