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94660"/>
  </p:normalViewPr>
  <p:slideViewPr>
    <p:cSldViewPr>
      <p:cViewPr varScale="1">
        <p:scale>
          <a:sx n="87" d="100"/>
          <a:sy n="87" d="100"/>
        </p:scale>
        <p:origin x="-5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FF6083C-B0F7-4813-8721-8BA5E9AF1484}" type="datetimeFigureOut">
              <a:rPr lang="zh-TW" altLang="en-US" smtClean="0"/>
              <a:t>2016/11/5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F7ACAEC-CE57-4801-97E6-2309CACFC737}" type="slidenum">
              <a:rPr lang="zh-TW" altLang="en-US" smtClean="0"/>
              <a:t>‹#›</a:t>
            </a:fld>
            <a:endParaRPr lang="zh-TW" altLang="en-US"/>
          </a:p>
        </p:txBody>
      </p:sp>
    </p:spTree>
    <p:extLst>
      <p:ext uri="{BB962C8B-B14F-4D97-AF65-F5344CB8AC3E}">
        <p14:creationId xmlns:p14="http://schemas.microsoft.com/office/powerpoint/2010/main" val="10816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FF6083C-B0F7-4813-8721-8BA5E9AF1484}" type="datetimeFigureOut">
              <a:rPr lang="zh-TW" altLang="en-US" smtClean="0"/>
              <a:t>2016/11/5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F7ACAEC-CE57-4801-97E6-2309CACFC737}" type="slidenum">
              <a:rPr lang="zh-TW" altLang="en-US" smtClean="0"/>
              <a:t>‹#›</a:t>
            </a:fld>
            <a:endParaRPr lang="zh-TW" altLang="en-US"/>
          </a:p>
        </p:txBody>
      </p:sp>
    </p:spTree>
    <p:extLst>
      <p:ext uri="{BB962C8B-B14F-4D97-AF65-F5344CB8AC3E}">
        <p14:creationId xmlns:p14="http://schemas.microsoft.com/office/powerpoint/2010/main" val="316361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FF6083C-B0F7-4813-8721-8BA5E9AF1484}" type="datetimeFigureOut">
              <a:rPr lang="zh-TW" altLang="en-US" smtClean="0"/>
              <a:t>2016/11/5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F7ACAEC-CE57-4801-97E6-2309CACFC737}" type="slidenum">
              <a:rPr lang="zh-TW" altLang="en-US" smtClean="0"/>
              <a:t>‹#›</a:t>
            </a:fld>
            <a:endParaRPr lang="zh-TW" altLang="en-US"/>
          </a:p>
        </p:txBody>
      </p:sp>
    </p:spTree>
    <p:extLst>
      <p:ext uri="{BB962C8B-B14F-4D97-AF65-F5344CB8AC3E}">
        <p14:creationId xmlns:p14="http://schemas.microsoft.com/office/powerpoint/2010/main" val="394107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FF6083C-B0F7-4813-8721-8BA5E9AF1484}" type="datetimeFigureOut">
              <a:rPr lang="zh-TW" altLang="en-US" smtClean="0"/>
              <a:t>2016/11/5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F7ACAEC-CE57-4801-97E6-2309CACFC737}" type="slidenum">
              <a:rPr lang="zh-TW" altLang="en-US" smtClean="0"/>
              <a:t>‹#›</a:t>
            </a:fld>
            <a:endParaRPr lang="zh-TW" altLang="en-US"/>
          </a:p>
        </p:txBody>
      </p:sp>
    </p:spTree>
    <p:extLst>
      <p:ext uri="{BB962C8B-B14F-4D97-AF65-F5344CB8AC3E}">
        <p14:creationId xmlns:p14="http://schemas.microsoft.com/office/powerpoint/2010/main" val="331702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FF6083C-B0F7-4813-8721-8BA5E9AF1484}" type="datetimeFigureOut">
              <a:rPr lang="zh-TW" altLang="en-US" smtClean="0"/>
              <a:t>2016/11/5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F7ACAEC-CE57-4801-97E6-2309CACFC737}" type="slidenum">
              <a:rPr lang="zh-TW" altLang="en-US" smtClean="0"/>
              <a:t>‹#›</a:t>
            </a:fld>
            <a:endParaRPr lang="zh-TW" altLang="en-US"/>
          </a:p>
        </p:txBody>
      </p:sp>
    </p:spTree>
    <p:extLst>
      <p:ext uri="{BB962C8B-B14F-4D97-AF65-F5344CB8AC3E}">
        <p14:creationId xmlns:p14="http://schemas.microsoft.com/office/powerpoint/2010/main" val="30316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FF6083C-B0F7-4813-8721-8BA5E9AF1484}" type="datetimeFigureOut">
              <a:rPr lang="zh-TW" altLang="en-US" smtClean="0"/>
              <a:t>2016/11/5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F7ACAEC-CE57-4801-97E6-2309CACFC737}" type="slidenum">
              <a:rPr lang="zh-TW" altLang="en-US" smtClean="0"/>
              <a:t>‹#›</a:t>
            </a:fld>
            <a:endParaRPr lang="zh-TW" altLang="en-US"/>
          </a:p>
        </p:txBody>
      </p:sp>
    </p:spTree>
    <p:extLst>
      <p:ext uri="{BB962C8B-B14F-4D97-AF65-F5344CB8AC3E}">
        <p14:creationId xmlns:p14="http://schemas.microsoft.com/office/powerpoint/2010/main" val="7528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FF6083C-B0F7-4813-8721-8BA5E9AF1484}" type="datetimeFigureOut">
              <a:rPr lang="zh-TW" altLang="en-US" smtClean="0"/>
              <a:t>2016/11/5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F7ACAEC-CE57-4801-97E6-2309CACFC737}" type="slidenum">
              <a:rPr lang="zh-TW" altLang="en-US" smtClean="0"/>
              <a:t>‹#›</a:t>
            </a:fld>
            <a:endParaRPr lang="zh-TW" altLang="en-US"/>
          </a:p>
        </p:txBody>
      </p:sp>
    </p:spTree>
    <p:extLst>
      <p:ext uri="{BB962C8B-B14F-4D97-AF65-F5344CB8AC3E}">
        <p14:creationId xmlns:p14="http://schemas.microsoft.com/office/powerpoint/2010/main" val="40889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FF6083C-B0F7-4813-8721-8BA5E9AF1484}" type="datetimeFigureOut">
              <a:rPr lang="zh-TW" altLang="en-US" smtClean="0"/>
              <a:t>2016/11/5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F7ACAEC-CE57-4801-97E6-2309CACFC737}" type="slidenum">
              <a:rPr lang="zh-TW" altLang="en-US" smtClean="0"/>
              <a:t>‹#›</a:t>
            </a:fld>
            <a:endParaRPr lang="zh-TW" altLang="en-US"/>
          </a:p>
        </p:txBody>
      </p:sp>
    </p:spTree>
    <p:extLst>
      <p:ext uri="{BB962C8B-B14F-4D97-AF65-F5344CB8AC3E}">
        <p14:creationId xmlns:p14="http://schemas.microsoft.com/office/powerpoint/2010/main" val="95469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FF6083C-B0F7-4813-8721-8BA5E9AF1484}" type="datetimeFigureOut">
              <a:rPr lang="zh-TW" altLang="en-US" smtClean="0"/>
              <a:t>2016/11/5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F7ACAEC-CE57-4801-97E6-2309CACFC737}" type="slidenum">
              <a:rPr lang="zh-TW" altLang="en-US" smtClean="0"/>
              <a:t>‹#›</a:t>
            </a:fld>
            <a:endParaRPr lang="zh-TW" altLang="en-US"/>
          </a:p>
        </p:txBody>
      </p:sp>
    </p:spTree>
    <p:extLst>
      <p:ext uri="{BB962C8B-B14F-4D97-AF65-F5344CB8AC3E}">
        <p14:creationId xmlns:p14="http://schemas.microsoft.com/office/powerpoint/2010/main" val="40116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FF6083C-B0F7-4813-8721-8BA5E9AF1484}" type="datetimeFigureOut">
              <a:rPr lang="zh-TW" altLang="en-US" smtClean="0"/>
              <a:t>2016/11/5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F7ACAEC-CE57-4801-97E6-2309CACFC737}" type="slidenum">
              <a:rPr lang="zh-TW" altLang="en-US" smtClean="0"/>
              <a:t>‹#›</a:t>
            </a:fld>
            <a:endParaRPr lang="zh-TW" altLang="en-US"/>
          </a:p>
        </p:txBody>
      </p:sp>
    </p:spTree>
    <p:extLst>
      <p:ext uri="{BB962C8B-B14F-4D97-AF65-F5344CB8AC3E}">
        <p14:creationId xmlns:p14="http://schemas.microsoft.com/office/powerpoint/2010/main" val="2914661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FF6083C-B0F7-4813-8721-8BA5E9AF1484}" type="datetimeFigureOut">
              <a:rPr lang="zh-TW" altLang="en-US" smtClean="0"/>
              <a:t>2016/11/5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F7ACAEC-CE57-4801-97E6-2309CACFC737}" type="slidenum">
              <a:rPr lang="zh-TW" altLang="en-US" smtClean="0"/>
              <a:t>‹#›</a:t>
            </a:fld>
            <a:endParaRPr lang="zh-TW" altLang="en-US"/>
          </a:p>
        </p:txBody>
      </p:sp>
    </p:spTree>
    <p:extLst>
      <p:ext uri="{BB962C8B-B14F-4D97-AF65-F5344CB8AC3E}">
        <p14:creationId xmlns:p14="http://schemas.microsoft.com/office/powerpoint/2010/main" val="17229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6083C-B0F7-4813-8721-8BA5E9AF1484}" type="datetimeFigureOut">
              <a:rPr lang="zh-TW" altLang="en-US" smtClean="0"/>
              <a:t>2016/11/5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ACAEC-CE57-4801-97E6-2309CACFC737}" type="slidenum">
              <a:rPr lang="zh-TW" altLang="en-US" smtClean="0"/>
              <a:t>‹#›</a:t>
            </a:fld>
            <a:endParaRPr lang="zh-TW" altLang="en-US"/>
          </a:p>
        </p:txBody>
      </p:sp>
    </p:spTree>
    <p:extLst>
      <p:ext uri="{BB962C8B-B14F-4D97-AF65-F5344CB8AC3E}">
        <p14:creationId xmlns:p14="http://schemas.microsoft.com/office/powerpoint/2010/main" val="141652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軟體銷售模式</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59009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銷售模式</a:t>
            </a:r>
            <a:endParaRPr lang="zh-TW" altLang="en-US" dirty="0"/>
          </a:p>
        </p:txBody>
      </p:sp>
      <p:sp>
        <p:nvSpPr>
          <p:cNvPr id="3" name="內容版面配置區 2"/>
          <p:cNvSpPr>
            <a:spLocks noGrp="1"/>
          </p:cNvSpPr>
          <p:nvPr>
            <p:ph idx="1"/>
          </p:nvPr>
        </p:nvSpPr>
        <p:spPr/>
        <p:txBody>
          <a:bodyPr/>
          <a:lstStyle/>
          <a:p>
            <a:r>
              <a:rPr lang="zh-TW" altLang="en-US" dirty="0" smtClean="0"/>
              <a:t>軟體廠商通常居於主導地位，用戶在軟體採購經常是遵循軟體廠商的軟體授權方式來購買所需的軟體，因此在軟體的採購過程中廠商與用戶所呈現的關係通常是兩兩敵對局面居多，而非一般行銷法則所要求的雙贏局面。</a:t>
            </a:r>
            <a:endParaRPr lang="zh-TW" altLang="en-US" dirty="0"/>
          </a:p>
        </p:txBody>
      </p:sp>
    </p:spTree>
    <p:extLst>
      <p:ext uri="{BB962C8B-B14F-4D97-AF65-F5344CB8AC3E}">
        <p14:creationId xmlns:p14="http://schemas.microsoft.com/office/powerpoint/2010/main" val="90678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影響</a:t>
            </a:r>
            <a:endParaRPr lang="zh-TW" altLang="en-US" dirty="0"/>
          </a:p>
        </p:txBody>
      </p:sp>
      <p:sp>
        <p:nvSpPr>
          <p:cNvPr id="3" name="內容版面配置區 2"/>
          <p:cNvSpPr>
            <a:spLocks noGrp="1"/>
          </p:cNvSpPr>
          <p:nvPr>
            <p:ph idx="1"/>
          </p:nvPr>
        </p:nvSpPr>
        <p:spPr/>
        <p:txBody>
          <a:bodyPr/>
          <a:lstStyle/>
          <a:p>
            <a:r>
              <a:rPr lang="zh-TW" altLang="en-US" dirty="0" smtClean="0"/>
              <a:t>傳統銷售方式所造成的廠商與用戶的敵對情形</a:t>
            </a:r>
            <a:r>
              <a:rPr lang="en-US" altLang="zh-TW" dirty="0" smtClean="0"/>
              <a:t>(Adversarial Approach)</a:t>
            </a:r>
            <a:r>
              <a:rPr lang="zh-TW" altLang="en-US" dirty="0" smtClean="0"/>
              <a:t>所造就的不愉快採購經驗，因此大多數用戶不是減緩軟體的採購次數，延長昇級週期，就是使用</a:t>
            </a:r>
            <a:r>
              <a:rPr lang="zh-TW" altLang="en-US" dirty="0" smtClean="0"/>
              <a:t>盜版</a:t>
            </a:r>
            <a:r>
              <a:rPr lang="zh-TW" altLang="en-US" dirty="0" smtClean="0"/>
              <a:t>軟體。</a:t>
            </a:r>
            <a:endParaRPr lang="en-US" altLang="zh-TW" dirty="0" smtClean="0"/>
          </a:p>
          <a:p>
            <a:r>
              <a:rPr lang="zh-TW" altLang="en-US" dirty="0" smtClean="0"/>
              <a:t>上述情形不斷發生的情況下，近幾年來商用軟體市場的銷售變得相當辛苦</a:t>
            </a:r>
            <a:endParaRPr lang="zh-TW" altLang="en-US" dirty="0"/>
          </a:p>
        </p:txBody>
      </p:sp>
    </p:spTree>
    <p:extLst>
      <p:ext uri="{BB962C8B-B14F-4D97-AF65-F5344CB8AC3E}">
        <p14:creationId xmlns:p14="http://schemas.microsoft.com/office/powerpoint/2010/main" val="373380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企業採購軟體的成本</a:t>
            </a:r>
            <a:endParaRPr lang="zh-TW" altLang="en-US" dirty="0"/>
          </a:p>
        </p:txBody>
      </p:sp>
      <p:sp>
        <p:nvSpPr>
          <p:cNvPr id="3" name="內容版面配置區 2"/>
          <p:cNvSpPr>
            <a:spLocks noGrp="1"/>
          </p:cNvSpPr>
          <p:nvPr>
            <p:ph idx="1"/>
          </p:nvPr>
        </p:nvSpPr>
        <p:spPr/>
        <p:txBody>
          <a:bodyPr/>
          <a:lstStyle/>
          <a:p>
            <a:r>
              <a:rPr lang="zh-TW" altLang="en-US" dirty="0" smtClean="0"/>
              <a:t>期初成本</a:t>
            </a:r>
            <a:endParaRPr lang="en-US" altLang="zh-TW" dirty="0" smtClean="0"/>
          </a:p>
          <a:p>
            <a:r>
              <a:rPr lang="zh-TW" altLang="en-US" dirty="0"/>
              <a:t>硬體需求</a:t>
            </a:r>
            <a:r>
              <a:rPr lang="zh-TW" altLang="en-US" dirty="0" smtClean="0"/>
              <a:t>成本</a:t>
            </a:r>
            <a:endParaRPr lang="en-US" altLang="zh-TW" dirty="0" smtClean="0"/>
          </a:p>
          <a:p>
            <a:r>
              <a:rPr lang="zh-TW" altLang="en-US" dirty="0"/>
              <a:t>管理維護</a:t>
            </a:r>
            <a:r>
              <a:rPr lang="zh-TW" altLang="en-US" dirty="0" smtClean="0"/>
              <a:t>成本</a:t>
            </a:r>
            <a:endParaRPr lang="en-US" altLang="zh-TW" dirty="0" smtClean="0"/>
          </a:p>
          <a:p>
            <a:r>
              <a:rPr lang="zh-TW" altLang="en-US" dirty="0"/>
              <a:t>升級費用</a:t>
            </a:r>
          </a:p>
        </p:txBody>
      </p:sp>
    </p:spTree>
    <p:extLst>
      <p:ext uri="{BB962C8B-B14F-4D97-AF65-F5344CB8AC3E}">
        <p14:creationId xmlns:p14="http://schemas.microsoft.com/office/powerpoint/2010/main" val="177415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應用軟體銷售模式</a:t>
            </a:r>
            <a:endParaRPr lang="zh-TW" altLang="en-US" dirty="0"/>
          </a:p>
        </p:txBody>
      </p:sp>
      <p:sp>
        <p:nvSpPr>
          <p:cNvPr id="3" name="內容版面配置區 2"/>
          <p:cNvSpPr>
            <a:spLocks noGrp="1"/>
          </p:cNvSpPr>
          <p:nvPr>
            <p:ph idx="1"/>
          </p:nvPr>
        </p:nvSpPr>
        <p:spPr/>
        <p:txBody>
          <a:bodyPr/>
          <a:lstStyle/>
          <a:p>
            <a:r>
              <a:rPr lang="zh-TW" altLang="en-US" dirty="0" smtClean="0"/>
              <a:t>永久性軟體授權→一次買斷</a:t>
            </a:r>
            <a:endParaRPr lang="en-US" altLang="zh-TW" dirty="0" smtClean="0"/>
          </a:p>
          <a:p>
            <a:r>
              <a:rPr lang="zh-TW" altLang="en-US" dirty="0" smtClean="0"/>
              <a:t>固定租金，無限使用</a:t>
            </a:r>
            <a:endParaRPr lang="en-US" altLang="zh-TW" dirty="0" smtClean="0"/>
          </a:p>
          <a:p>
            <a:r>
              <a:rPr lang="zh-TW" altLang="en-US" dirty="0"/>
              <a:t>使用</a:t>
            </a:r>
            <a:r>
              <a:rPr lang="zh-TW" altLang="en-US" dirty="0" smtClean="0"/>
              <a:t>計費</a:t>
            </a:r>
            <a:r>
              <a:rPr lang="zh-TW" altLang="en-US" dirty="0"/>
              <a:t>等彈性計價</a:t>
            </a:r>
            <a:r>
              <a:rPr lang="zh-TW" altLang="en-US" dirty="0" smtClean="0"/>
              <a:t>模式</a:t>
            </a:r>
            <a:endParaRPr lang="en-US" altLang="zh-TW" dirty="0" smtClean="0"/>
          </a:p>
        </p:txBody>
      </p:sp>
    </p:spTree>
    <p:extLst>
      <p:ext uri="{BB962C8B-B14F-4D97-AF65-F5344CB8AC3E}">
        <p14:creationId xmlns:p14="http://schemas.microsoft.com/office/powerpoint/2010/main" val="404647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0"/>
            <a:ext cx="5267453" cy="697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02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使用以太坊的智能合約系統</a:t>
            </a:r>
            <a:endParaRPr lang="zh-TW" altLang="en-US" dirty="0"/>
          </a:p>
        </p:txBody>
      </p:sp>
      <p:sp>
        <p:nvSpPr>
          <p:cNvPr id="3" name="內容版面配置區 2"/>
          <p:cNvSpPr>
            <a:spLocks noGrp="1"/>
          </p:cNvSpPr>
          <p:nvPr>
            <p:ph idx="1"/>
          </p:nvPr>
        </p:nvSpPr>
        <p:spPr/>
        <p:txBody>
          <a:bodyPr/>
          <a:lstStyle/>
          <a:p>
            <a:r>
              <a:rPr lang="zh-TW" altLang="en-US" dirty="0" smtClean="0"/>
              <a:t>解決盜版問題</a:t>
            </a:r>
            <a:endParaRPr lang="en-US" altLang="zh-TW" dirty="0" smtClean="0"/>
          </a:p>
          <a:p>
            <a:r>
              <a:rPr lang="zh-TW" altLang="en-US" dirty="0"/>
              <a:t>易於</a:t>
            </a:r>
            <a:r>
              <a:rPr lang="zh-TW" altLang="en-US" dirty="0" smtClean="0"/>
              <a:t>追蹤合約 保持效力</a:t>
            </a:r>
            <a:endParaRPr lang="en-US" altLang="zh-TW" dirty="0" smtClean="0"/>
          </a:p>
          <a:p>
            <a:r>
              <a:rPr lang="zh-TW" altLang="en-US" dirty="0"/>
              <a:t>付款即時性</a:t>
            </a:r>
          </a:p>
        </p:txBody>
      </p:sp>
    </p:spTree>
    <p:extLst>
      <p:ext uri="{BB962C8B-B14F-4D97-AF65-F5344CB8AC3E}">
        <p14:creationId xmlns:p14="http://schemas.microsoft.com/office/powerpoint/2010/main" val="32434233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189</Words>
  <Application>Microsoft Office PowerPoint</Application>
  <PresentationFormat>如螢幕大小 (4:3)</PresentationFormat>
  <Paragraphs>19</Paragraphs>
  <Slides>7</Slides>
  <Notes>0</Notes>
  <HiddenSlides>0</HiddenSlides>
  <MMClips>0</MMClips>
  <ScaleCrop>false</ScaleCrop>
  <HeadingPairs>
    <vt:vector size="4" baseType="variant">
      <vt:variant>
        <vt:lpstr>佈景主題</vt:lpstr>
      </vt:variant>
      <vt:variant>
        <vt:i4>1</vt:i4>
      </vt:variant>
      <vt:variant>
        <vt:lpstr>投影片標題</vt:lpstr>
      </vt:variant>
      <vt:variant>
        <vt:i4>7</vt:i4>
      </vt:variant>
    </vt:vector>
  </HeadingPairs>
  <TitlesOfParts>
    <vt:vector size="8" baseType="lpstr">
      <vt:lpstr>Office 佈景主題</vt:lpstr>
      <vt:lpstr>軟體銷售模式</vt:lpstr>
      <vt:lpstr>銷售模式</vt:lpstr>
      <vt:lpstr>影響</vt:lpstr>
      <vt:lpstr>企業採購軟體的成本</vt:lpstr>
      <vt:lpstr>應用軟體銷售模式</vt:lpstr>
      <vt:lpstr>PowerPoint 簡報</vt:lpstr>
      <vt:lpstr>使用以太坊的智能合約系統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軟體銷售流程</dc:title>
  <dc:creator>Windows 使用者</dc:creator>
  <cp:lastModifiedBy>Windows 使用者</cp:lastModifiedBy>
  <cp:revision>6</cp:revision>
  <dcterms:created xsi:type="dcterms:W3CDTF">2016-11-05T10:41:45Z</dcterms:created>
  <dcterms:modified xsi:type="dcterms:W3CDTF">2016-11-05T16:47:25Z</dcterms:modified>
</cp:coreProperties>
</file>