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1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D31571-D234-2E40-B606-6E4DECB4C3B7}">
          <p14:sldIdLst>
            <p14:sldId id="256"/>
            <p14:sldId id="257"/>
            <p14:sldId id="261"/>
            <p14:sldId id="263"/>
            <p14:sldId id="265"/>
            <p14:sldId id="266"/>
            <p14:sldId id="267"/>
            <p14:sldId id="268"/>
            <p14:sldId id="258"/>
            <p14:sldId id="259"/>
            <p14:sldId id="260"/>
            <p14:sldId id="264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Appendix" id="{EA7B12F8-FAC1-5D4B-864D-83A518942097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633BF-CAEA-791D-B36B-25C9067E6981}" v="236" dt="2025-04-21T03:50:09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C05CE-22EA-4A9E-8035-3B981524A3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778D17-C8B6-4171-8E2D-24F4AFC12FE2}">
      <dgm:prSet custT="1"/>
      <dgm:spPr/>
      <dgm:t>
        <a:bodyPr/>
        <a:lstStyle/>
        <a:p>
          <a:r>
            <a:rPr lang="en-US" sz="1800"/>
            <a:t>As a teacher, I want to click a "Generate a Quiz" button so that I can easily create a quiz without writing questions myself.</a:t>
          </a:r>
        </a:p>
      </dgm:t>
    </dgm:pt>
    <dgm:pt modelId="{4C800529-E4C1-4FB1-BC52-69CE0D648E46}" type="parTrans" cxnId="{83354C5F-2C54-4DC1-9D5B-F9B6A713B4C1}">
      <dgm:prSet/>
      <dgm:spPr/>
      <dgm:t>
        <a:bodyPr/>
        <a:lstStyle/>
        <a:p>
          <a:endParaRPr lang="en-US"/>
        </a:p>
      </dgm:t>
    </dgm:pt>
    <dgm:pt modelId="{D33AC68C-EA68-4066-9FE9-FEC7B9F70C50}" type="sibTrans" cxnId="{83354C5F-2C54-4DC1-9D5B-F9B6A713B4C1}">
      <dgm:prSet/>
      <dgm:spPr/>
      <dgm:t>
        <a:bodyPr/>
        <a:lstStyle/>
        <a:p>
          <a:endParaRPr lang="en-US"/>
        </a:p>
      </dgm:t>
    </dgm:pt>
    <dgm:pt modelId="{0FCD609E-136F-40BB-902C-26A47052E543}">
      <dgm:prSet custT="1"/>
      <dgm:spPr/>
      <dgm:t>
        <a:bodyPr/>
        <a:lstStyle/>
        <a:p>
          <a:r>
            <a:rPr lang="en-US" sz="1800"/>
            <a:t>As a teacher, I want to filter by difficulty so I can customize the quiz based on student levels.</a:t>
          </a:r>
        </a:p>
      </dgm:t>
    </dgm:pt>
    <dgm:pt modelId="{0489F538-89C1-44CD-AA54-1BAAA438AC1F}" type="parTrans" cxnId="{ED4BAA13-0330-4BD3-9BF1-53D0D4863123}">
      <dgm:prSet/>
      <dgm:spPr/>
      <dgm:t>
        <a:bodyPr/>
        <a:lstStyle/>
        <a:p>
          <a:endParaRPr lang="en-US"/>
        </a:p>
      </dgm:t>
    </dgm:pt>
    <dgm:pt modelId="{F9ED6359-46BA-4B3D-A89B-50A7220BD0ED}" type="sibTrans" cxnId="{ED4BAA13-0330-4BD3-9BF1-53D0D4863123}">
      <dgm:prSet/>
      <dgm:spPr/>
      <dgm:t>
        <a:bodyPr/>
        <a:lstStyle/>
        <a:p>
          <a:endParaRPr lang="en-US"/>
        </a:p>
      </dgm:t>
    </dgm:pt>
    <dgm:pt modelId="{FD3C30D1-365B-4871-A477-0C7C5917CFC1}">
      <dgm:prSet custT="1"/>
      <dgm:spPr/>
      <dgm:t>
        <a:bodyPr/>
        <a:lstStyle/>
        <a:p>
          <a:r>
            <a:rPr lang="en-US" sz="1800"/>
            <a:t>As a teacher, I want to filter by topic to focus the quiz on specific subject areas.</a:t>
          </a:r>
        </a:p>
      </dgm:t>
    </dgm:pt>
    <dgm:pt modelId="{9DBAFD0E-DE25-493D-88C0-425C0F99CBD2}" type="parTrans" cxnId="{C3DD9EA7-C0EB-4385-81A9-88AC74CF99DA}">
      <dgm:prSet/>
      <dgm:spPr/>
      <dgm:t>
        <a:bodyPr/>
        <a:lstStyle/>
        <a:p>
          <a:endParaRPr lang="en-US"/>
        </a:p>
      </dgm:t>
    </dgm:pt>
    <dgm:pt modelId="{4D71CF7E-C239-4972-8760-845F577DFEC7}" type="sibTrans" cxnId="{C3DD9EA7-C0EB-4385-81A9-88AC74CF99DA}">
      <dgm:prSet/>
      <dgm:spPr/>
      <dgm:t>
        <a:bodyPr/>
        <a:lstStyle/>
        <a:p>
          <a:endParaRPr lang="en-US"/>
        </a:p>
      </dgm:t>
    </dgm:pt>
    <dgm:pt modelId="{BD18DC0C-DDAE-43D9-9061-E3CA3B5CD74B}">
      <dgm:prSet custT="1"/>
      <dgm:spPr/>
      <dgm:t>
        <a:bodyPr/>
        <a:lstStyle/>
        <a:p>
          <a:r>
            <a:rPr lang="en-US" sz="1800"/>
            <a:t>As a teacher, I want to set the number of questions I want in the quiz so I can control quiz length.</a:t>
          </a:r>
        </a:p>
      </dgm:t>
    </dgm:pt>
    <dgm:pt modelId="{04C1DE78-E459-4CDF-A66E-F74992820A99}" type="parTrans" cxnId="{7FDF41D9-3A0C-4BFF-B729-3639A6B047EB}">
      <dgm:prSet/>
      <dgm:spPr/>
      <dgm:t>
        <a:bodyPr/>
        <a:lstStyle/>
        <a:p>
          <a:endParaRPr lang="en-US"/>
        </a:p>
      </dgm:t>
    </dgm:pt>
    <dgm:pt modelId="{1091B8D5-A5BF-480E-9F51-C4F499F77586}" type="sibTrans" cxnId="{7FDF41D9-3A0C-4BFF-B729-3639A6B047EB}">
      <dgm:prSet/>
      <dgm:spPr/>
      <dgm:t>
        <a:bodyPr/>
        <a:lstStyle/>
        <a:p>
          <a:endParaRPr lang="en-US"/>
        </a:p>
      </dgm:t>
    </dgm:pt>
    <dgm:pt modelId="{B203ED07-036C-4DB7-A0E7-ABD81E2F5CEB}" type="pres">
      <dgm:prSet presAssocID="{458C05CE-22EA-4A9E-8035-3B981524A3F0}" presName="root" presStyleCnt="0">
        <dgm:presLayoutVars>
          <dgm:dir/>
          <dgm:resizeHandles val="exact"/>
        </dgm:presLayoutVars>
      </dgm:prSet>
      <dgm:spPr/>
    </dgm:pt>
    <dgm:pt modelId="{3772C153-36C2-438C-9D3D-AAEE4488B52A}" type="pres">
      <dgm:prSet presAssocID="{81778D17-C8B6-4171-8E2D-24F4AFC12FE2}" presName="compNode" presStyleCnt="0"/>
      <dgm:spPr/>
    </dgm:pt>
    <dgm:pt modelId="{445C902E-76E3-4573-A00D-14AAB4454171}" type="pres">
      <dgm:prSet presAssocID="{81778D17-C8B6-4171-8E2D-24F4AFC12FE2}" presName="bgRect" presStyleLbl="bgShp" presStyleIdx="0" presStyleCnt="4"/>
      <dgm:spPr/>
    </dgm:pt>
    <dgm:pt modelId="{FAB0E45E-7AF2-4156-9D2E-D5A62B541644}" type="pres">
      <dgm:prSet presAssocID="{81778D17-C8B6-4171-8E2D-24F4AFC12F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350756-5795-4C90-9692-1E5A61486135}" type="pres">
      <dgm:prSet presAssocID="{81778D17-C8B6-4171-8E2D-24F4AFC12FE2}" presName="spaceRect" presStyleCnt="0"/>
      <dgm:spPr/>
    </dgm:pt>
    <dgm:pt modelId="{0E1E21E9-E424-4EB4-9EE6-BD4E66EF8EC8}" type="pres">
      <dgm:prSet presAssocID="{81778D17-C8B6-4171-8E2D-24F4AFC12FE2}" presName="parTx" presStyleLbl="revTx" presStyleIdx="0" presStyleCnt="4">
        <dgm:presLayoutVars>
          <dgm:chMax val="0"/>
          <dgm:chPref val="0"/>
        </dgm:presLayoutVars>
      </dgm:prSet>
      <dgm:spPr/>
    </dgm:pt>
    <dgm:pt modelId="{8C7CC42C-809B-4802-88C2-07D6DB4D6046}" type="pres">
      <dgm:prSet presAssocID="{D33AC68C-EA68-4066-9FE9-FEC7B9F70C50}" presName="sibTrans" presStyleCnt="0"/>
      <dgm:spPr/>
    </dgm:pt>
    <dgm:pt modelId="{3C4CDA3B-8AAB-4B76-8978-8E9B6A9BB483}" type="pres">
      <dgm:prSet presAssocID="{0FCD609E-136F-40BB-902C-26A47052E543}" presName="compNode" presStyleCnt="0"/>
      <dgm:spPr/>
    </dgm:pt>
    <dgm:pt modelId="{7D17833B-6115-4BD3-B53D-9F46F3B8D764}" type="pres">
      <dgm:prSet presAssocID="{0FCD609E-136F-40BB-902C-26A47052E543}" presName="bgRect" presStyleLbl="bgShp" presStyleIdx="1" presStyleCnt="4"/>
      <dgm:spPr/>
    </dgm:pt>
    <dgm:pt modelId="{77B8DDF9-31E2-47CC-AF3C-F5FF9ABB57B9}" type="pres">
      <dgm:prSet presAssocID="{0FCD609E-136F-40BB-902C-26A47052E5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EE2DF77-FEFF-427B-8521-17211B8107E1}" type="pres">
      <dgm:prSet presAssocID="{0FCD609E-136F-40BB-902C-26A47052E543}" presName="spaceRect" presStyleCnt="0"/>
      <dgm:spPr/>
    </dgm:pt>
    <dgm:pt modelId="{7937B68B-EF1B-46FC-A7FC-2C31D416BCD7}" type="pres">
      <dgm:prSet presAssocID="{0FCD609E-136F-40BB-902C-26A47052E543}" presName="parTx" presStyleLbl="revTx" presStyleIdx="1" presStyleCnt="4">
        <dgm:presLayoutVars>
          <dgm:chMax val="0"/>
          <dgm:chPref val="0"/>
        </dgm:presLayoutVars>
      </dgm:prSet>
      <dgm:spPr/>
    </dgm:pt>
    <dgm:pt modelId="{EEBEF2E6-78E7-4359-AB0F-FAA87B192593}" type="pres">
      <dgm:prSet presAssocID="{F9ED6359-46BA-4B3D-A89B-50A7220BD0ED}" presName="sibTrans" presStyleCnt="0"/>
      <dgm:spPr/>
    </dgm:pt>
    <dgm:pt modelId="{2657B25C-EBC9-4175-BF95-F65058A220D4}" type="pres">
      <dgm:prSet presAssocID="{FD3C30D1-365B-4871-A477-0C7C5917CFC1}" presName="compNode" presStyleCnt="0"/>
      <dgm:spPr/>
    </dgm:pt>
    <dgm:pt modelId="{89AC24C3-1176-4511-B17A-054658FECAB4}" type="pres">
      <dgm:prSet presAssocID="{FD3C30D1-365B-4871-A477-0C7C5917CFC1}" presName="bgRect" presStyleLbl="bgShp" presStyleIdx="2" presStyleCnt="4"/>
      <dgm:spPr/>
    </dgm:pt>
    <dgm:pt modelId="{2BFED70A-7BAF-422C-801F-4635307F0341}" type="pres">
      <dgm:prSet presAssocID="{FD3C30D1-365B-4871-A477-0C7C5917CF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676D50A-F143-433E-8B6F-B63967C5E335}" type="pres">
      <dgm:prSet presAssocID="{FD3C30D1-365B-4871-A477-0C7C5917CFC1}" presName="spaceRect" presStyleCnt="0"/>
      <dgm:spPr/>
    </dgm:pt>
    <dgm:pt modelId="{A4F89C7B-94D1-4E55-B9EC-3E77C86836F4}" type="pres">
      <dgm:prSet presAssocID="{FD3C30D1-365B-4871-A477-0C7C5917CFC1}" presName="parTx" presStyleLbl="revTx" presStyleIdx="2" presStyleCnt="4">
        <dgm:presLayoutVars>
          <dgm:chMax val="0"/>
          <dgm:chPref val="0"/>
        </dgm:presLayoutVars>
      </dgm:prSet>
      <dgm:spPr/>
    </dgm:pt>
    <dgm:pt modelId="{E4FF7EAD-2432-4832-90E5-C81FE2158A2A}" type="pres">
      <dgm:prSet presAssocID="{4D71CF7E-C239-4972-8760-845F577DFEC7}" presName="sibTrans" presStyleCnt="0"/>
      <dgm:spPr/>
    </dgm:pt>
    <dgm:pt modelId="{C91F67AA-B333-4F93-B3A0-972739016DD9}" type="pres">
      <dgm:prSet presAssocID="{BD18DC0C-DDAE-43D9-9061-E3CA3B5CD74B}" presName="compNode" presStyleCnt="0"/>
      <dgm:spPr/>
    </dgm:pt>
    <dgm:pt modelId="{7BC02E8E-E0AE-478B-90BA-D2DF1EF20AE1}" type="pres">
      <dgm:prSet presAssocID="{BD18DC0C-DDAE-43D9-9061-E3CA3B5CD74B}" presName="bgRect" presStyleLbl="bgShp" presStyleIdx="3" presStyleCnt="4"/>
      <dgm:spPr/>
    </dgm:pt>
    <dgm:pt modelId="{20B98EA3-FB0C-46CB-B478-C011E67AD4B9}" type="pres">
      <dgm:prSet presAssocID="{BD18DC0C-DDAE-43D9-9061-E3CA3B5CD7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7FB05CD-F6C0-4E1E-A220-D90B25D5FFA4}" type="pres">
      <dgm:prSet presAssocID="{BD18DC0C-DDAE-43D9-9061-E3CA3B5CD74B}" presName="spaceRect" presStyleCnt="0"/>
      <dgm:spPr/>
    </dgm:pt>
    <dgm:pt modelId="{3CD91586-0053-41AA-909A-BEE69DE72B29}" type="pres">
      <dgm:prSet presAssocID="{BD18DC0C-DDAE-43D9-9061-E3CA3B5CD7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4BAA13-0330-4BD3-9BF1-53D0D4863123}" srcId="{458C05CE-22EA-4A9E-8035-3B981524A3F0}" destId="{0FCD609E-136F-40BB-902C-26A47052E543}" srcOrd="1" destOrd="0" parTransId="{0489F538-89C1-44CD-AA54-1BAAA438AC1F}" sibTransId="{F9ED6359-46BA-4B3D-A89B-50A7220BD0ED}"/>
    <dgm:cxn modelId="{83354C5F-2C54-4DC1-9D5B-F9B6A713B4C1}" srcId="{458C05CE-22EA-4A9E-8035-3B981524A3F0}" destId="{81778D17-C8B6-4171-8E2D-24F4AFC12FE2}" srcOrd="0" destOrd="0" parTransId="{4C800529-E4C1-4FB1-BC52-69CE0D648E46}" sibTransId="{D33AC68C-EA68-4066-9FE9-FEC7B9F70C50}"/>
    <dgm:cxn modelId="{9CA0A261-5B34-4E0E-990D-2805D4E0DDD0}" type="presOf" srcId="{0FCD609E-136F-40BB-902C-26A47052E543}" destId="{7937B68B-EF1B-46FC-A7FC-2C31D416BCD7}" srcOrd="0" destOrd="0" presId="urn:microsoft.com/office/officeart/2018/2/layout/IconVerticalSolidList"/>
    <dgm:cxn modelId="{F27E2F69-5B60-41F9-8F42-8680CEC21497}" type="presOf" srcId="{458C05CE-22EA-4A9E-8035-3B981524A3F0}" destId="{B203ED07-036C-4DB7-A0E7-ABD81E2F5CEB}" srcOrd="0" destOrd="0" presId="urn:microsoft.com/office/officeart/2018/2/layout/IconVerticalSolidList"/>
    <dgm:cxn modelId="{CC1F1188-88C2-46BD-A1D0-966E7D144F8C}" type="presOf" srcId="{81778D17-C8B6-4171-8E2D-24F4AFC12FE2}" destId="{0E1E21E9-E424-4EB4-9EE6-BD4E66EF8EC8}" srcOrd="0" destOrd="0" presId="urn:microsoft.com/office/officeart/2018/2/layout/IconVerticalSolidList"/>
    <dgm:cxn modelId="{C3DD9EA7-C0EB-4385-81A9-88AC74CF99DA}" srcId="{458C05CE-22EA-4A9E-8035-3B981524A3F0}" destId="{FD3C30D1-365B-4871-A477-0C7C5917CFC1}" srcOrd="2" destOrd="0" parTransId="{9DBAFD0E-DE25-493D-88C0-425C0F99CBD2}" sibTransId="{4D71CF7E-C239-4972-8760-845F577DFEC7}"/>
    <dgm:cxn modelId="{DE7CD7B3-CC4B-4B13-87DD-34B3002D3C08}" type="presOf" srcId="{BD18DC0C-DDAE-43D9-9061-E3CA3B5CD74B}" destId="{3CD91586-0053-41AA-909A-BEE69DE72B29}" srcOrd="0" destOrd="0" presId="urn:microsoft.com/office/officeart/2018/2/layout/IconVerticalSolidList"/>
    <dgm:cxn modelId="{E87428D0-04FC-4483-9148-F3AF6E9476A8}" type="presOf" srcId="{FD3C30D1-365B-4871-A477-0C7C5917CFC1}" destId="{A4F89C7B-94D1-4E55-B9EC-3E77C86836F4}" srcOrd="0" destOrd="0" presId="urn:microsoft.com/office/officeart/2018/2/layout/IconVerticalSolidList"/>
    <dgm:cxn modelId="{7FDF41D9-3A0C-4BFF-B729-3639A6B047EB}" srcId="{458C05CE-22EA-4A9E-8035-3B981524A3F0}" destId="{BD18DC0C-DDAE-43D9-9061-E3CA3B5CD74B}" srcOrd="3" destOrd="0" parTransId="{04C1DE78-E459-4CDF-A66E-F74992820A99}" sibTransId="{1091B8D5-A5BF-480E-9F51-C4F499F77586}"/>
    <dgm:cxn modelId="{FAED39B9-4BBC-417C-9885-075A5F4B7B2F}" type="presParOf" srcId="{B203ED07-036C-4DB7-A0E7-ABD81E2F5CEB}" destId="{3772C153-36C2-438C-9D3D-AAEE4488B52A}" srcOrd="0" destOrd="0" presId="urn:microsoft.com/office/officeart/2018/2/layout/IconVerticalSolidList"/>
    <dgm:cxn modelId="{C5AC8D23-A3F9-49C7-BECB-26922604AE8D}" type="presParOf" srcId="{3772C153-36C2-438C-9D3D-AAEE4488B52A}" destId="{445C902E-76E3-4573-A00D-14AAB4454171}" srcOrd="0" destOrd="0" presId="urn:microsoft.com/office/officeart/2018/2/layout/IconVerticalSolidList"/>
    <dgm:cxn modelId="{65AEF170-11CB-4134-9E0E-54ED465D703A}" type="presParOf" srcId="{3772C153-36C2-438C-9D3D-AAEE4488B52A}" destId="{FAB0E45E-7AF2-4156-9D2E-D5A62B541644}" srcOrd="1" destOrd="0" presId="urn:microsoft.com/office/officeart/2018/2/layout/IconVerticalSolidList"/>
    <dgm:cxn modelId="{BC1C5873-978A-4D62-B194-EAF7DA226CD4}" type="presParOf" srcId="{3772C153-36C2-438C-9D3D-AAEE4488B52A}" destId="{1F350756-5795-4C90-9692-1E5A61486135}" srcOrd="2" destOrd="0" presId="urn:microsoft.com/office/officeart/2018/2/layout/IconVerticalSolidList"/>
    <dgm:cxn modelId="{A44EF382-4EDC-4C09-8823-F54CEE6FEE66}" type="presParOf" srcId="{3772C153-36C2-438C-9D3D-AAEE4488B52A}" destId="{0E1E21E9-E424-4EB4-9EE6-BD4E66EF8EC8}" srcOrd="3" destOrd="0" presId="urn:microsoft.com/office/officeart/2018/2/layout/IconVerticalSolidList"/>
    <dgm:cxn modelId="{576D514D-FF47-4B3E-885D-52268BE0D137}" type="presParOf" srcId="{B203ED07-036C-4DB7-A0E7-ABD81E2F5CEB}" destId="{8C7CC42C-809B-4802-88C2-07D6DB4D6046}" srcOrd="1" destOrd="0" presId="urn:microsoft.com/office/officeart/2018/2/layout/IconVerticalSolidList"/>
    <dgm:cxn modelId="{EBE7624D-58B0-4756-8E7E-C020802C11BF}" type="presParOf" srcId="{B203ED07-036C-4DB7-A0E7-ABD81E2F5CEB}" destId="{3C4CDA3B-8AAB-4B76-8978-8E9B6A9BB483}" srcOrd="2" destOrd="0" presId="urn:microsoft.com/office/officeart/2018/2/layout/IconVerticalSolidList"/>
    <dgm:cxn modelId="{BF098253-63C9-436B-BB38-C015E0783B22}" type="presParOf" srcId="{3C4CDA3B-8AAB-4B76-8978-8E9B6A9BB483}" destId="{7D17833B-6115-4BD3-B53D-9F46F3B8D764}" srcOrd="0" destOrd="0" presId="urn:microsoft.com/office/officeart/2018/2/layout/IconVerticalSolidList"/>
    <dgm:cxn modelId="{160CDF07-67E7-48E4-8DA4-EC85B2F95641}" type="presParOf" srcId="{3C4CDA3B-8AAB-4B76-8978-8E9B6A9BB483}" destId="{77B8DDF9-31E2-47CC-AF3C-F5FF9ABB57B9}" srcOrd="1" destOrd="0" presId="urn:microsoft.com/office/officeart/2018/2/layout/IconVerticalSolidList"/>
    <dgm:cxn modelId="{165EE299-EF50-4B1E-93C2-2BEED91A805A}" type="presParOf" srcId="{3C4CDA3B-8AAB-4B76-8978-8E9B6A9BB483}" destId="{FEE2DF77-FEFF-427B-8521-17211B8107E1}" srcOrd="2" destOrd="0" presId="urn:microsoft.com/office/officeart/2018/2/layout/IconVerticalSolidList"/>
    <dgm:cxn modelId="{332F6918-488F-46BA-9658-3E8BA55430D7}" type="presParOf" srcId="{3C4CDA3B-8AAB-4B76-8978-8E9B6A9BB483}" destId="{7937B68B-EF1B-46FC-A7FC-2C31D416BCD7}" srcOrd="3" destOrd="0" presId="urn:microsoft.com/office/officeart/2018/2/layout/IconVerticalSolidList"/>
    <dgm:cxn modelId="{3616E352-29D0-4250-B004-86C54D067475}" type="presParOf" srcId="{B203ED07-036C-4DB7-A0E7-ABD81E2F5CEB}" destId="{EEBEF2E6-78E7-4359-AB0F-FAA87B192593}" srcOrd="3" destOrd="0" presId="urn:microsoft.com/office/officeart/2018/2/layout/IconVerticalSolidList"/>
    <dgm:cxn modelId="{6B39912E-2F2D-4B6B-A7AE-0048BE73DF94}" type="presParOf" srcId="{B203ED07-036C-4DB7-A0E7-ABD81E2F5CEB}" destId="{2657B25C-EBC9-4175-BF95-F65058A220D4}" srcOrd="4" destOrd="0" presId="urn:microsoft.com/office/officeart/2018/2/layout/IconVerticalSolidList"/>
    <dgm:cxn modelId="{1F0F3EB1-17A4-4DBA-A6E1-7095EBEEFCE2}" type="presParOf" srcId="{2657B25C-EBC9-4175-BF95-F65058A220D4}" destId="{89AC24C3-1176-4511-B17A-054658FECAB4}" srcOrd="0" destOrd="0" presId="urn:microsoft.com/office/officeart/2018/2/layout/IconVerticalSolidList"/>
    <dgm:cxn modelId="{1DA23D55-90C9-4494-9099-FBCAC3068D6B}" type="presParOf" srcId="{2657B25C-EBC9-4175-BF95-F65058A220D4}" destId="{2BFED70A-7BAF-422C-801F-4635307F0341}" srcOrd="1" destOrd="0" presId="urn:microsoft.com/office/officeart/2018/2/layout/IconVerticalSolidList"/>
    <dgm:cxn modelId="{B4C16F16-108E-4247-81F4-F7A9B8FFFB9B}" type="presParOf" srcId="{2657B25C-EBC9-4175-BF95-F65058A220D4}" destId="{2676D50A-F143-433E-8B6F-B63967C5E335}" srcOrd="2" destOrd="0" presId="urn:microsoft.com/office/officeart/2018/2/layout/IconVerticalSolidList"/>
    <dgm:cxn modelId="{FAADC6AE-8CBE-4348-B7A9-D236FD5D49EE}" type="presParOf" srcId="{2657B25C-EBC9-4175-BF95-F65058A220D4}" destId="{A4F89C7B-94D1-4E55-B9EC-3E77C86836F4}" srcOrd="3" destOrd="0" presId="urn:microsoft.com/office/officeart/2018/2/layout/IconVerticalSolidList"/>
    <dgm:cxn modelId="{0C77133F-1A6F-4BA6-AD9C-7E07479C1712}" type="presParOf" srcId="{B203ED07-036C-4DB7-A0E7-ABD81E2F5CEB}" destId="{E4FF7EAD-2432-4832-90E5-C81FE2158A2A}" srcOrd="5" destOrd="0" presId="urn:microsoft.com/office/officeart/2018/2/layout/IconVerticalSolidList"/>
    <dgm:cxn modelId="{D3BA833A-5729-4687-971B-32771BE8D957}" type="presParOf" srcId="{B203ED07-036C-4DB7-A0E7-ABD81E2F5CEB}" destId="{C91F67AA-B333-4F93-B3A0-972739016DD9}" srcOrd="6" destOrd="0" presId="urn:microsoft.com/office/officeart/2018/2/layout/IconVerticalSolidList"/>
    <dgm:cxn modelId="{F6711126-F55F-4846-9FA9-34D2216D0C16}" type="presParOf" srcId="{C91F67AA-B333-4F93-B3A0-972739016DD9}" destId="{7BC02E8E-E0AE-478B-90BA-D2DF1EF20AE1}" srcOrd="0" destOrd="0" presId="urn:microsoft.com/office/officeart/2018/2/layout/IconVerticalSolidList"/>
    <dgm:cxn modelId="{989A0A4C-CB1B-4478-9B6D-CD21DE0E7794}" type="presParOf" srcId="{C91F67AA-B333-4F93-B3A0-972739016DD9}" destId="{20B98EA3-FB0C-46CB-B478-C011E67AD4B9}" srcOrd="1" destOrd="0" presId="urn:microsoft.com/office/officeart/2018/2/layout/IconVerticalSolidList"/>
    <dgm:cxn modelId="{FBEF714A-6E36-4DFF-9483-625142FAD26F}" type="presParOf" srcId="{C91F67AA-B333-4F93-B3A0-972739016DD9}" destId="{87FB05CD-F6C0-4E1E-A220-D90B25D5FFA4}" srcOrd="2" destOrd="0" presId="urn:microsoft.com/office/officeart/2018/2/layout/IconVerticalSolidList"/>
    <dgm:cxn modelId="{23DB49D3-AC6F-4886-B701-388F0471BEAC}" type="presParOf" srcId="{C91F67AA-B333-4F93-B3A0-972739016DD9}" destId="{3CD91586-0053-41AA-909A-BEE69DE72B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AA0AC-7E49-481F-AB4E-B97A3A9119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33168A-CD9E-4F01-B6D7-96A27069FECA}">
      <dgm:prSet custT="1"/>
      <dgm:spPr/>
      <dgm:t>
        <a:bodyPr/>
        <a:lstStyle/>
        <a:p>
          <a:r>
            <a:rPr lang="en-US" sz="1800"/>
            <a:t>As a teacher, I want to preview the generated quiz so I can verify the questions before using it.</a:t>
          </a:r>
        </a:p>
      </dgm:t>
    </dgm:pt>
    <dgm:pt modelId="{36AFE611-AB6F-4C20-8CA8-5EDAEFB0DCAF}" type="parTrans" cxnId="{BB708C46-B663-484B-BCBB-ED4B97FEC825}">
      <dgm:prSet/>
      <dgm:spPr/>
      <dgm:t>
        <a:bodyPr/>
        <a:lstStyle/>
        <a:p>
          <a:endParaRPr lang="en-US"/>
        </a:p>
      </dgm:t>
    </dgm:pt>
    <dgm:pt modelId="{5320C634-729A-4B02-9A9A-390A7918C3AF}" type="sibTrans" cxnId="{BB708C46-B663-484B-BCBB-ED4B97FEC825}">
      <dgm:prSet/>
      <dgm:spPr/>
      <dgm:t>
        <a:bodyPr/>
        <a:lstStyle/>
        <a:p>
          <a:endParaRPr lang="en-US"/>
        </a:p>
      </dgm:t>
    </dgm:pt>
    <dgm:pt modelId="{93BB0015-24DC-4384-9BCA-BA1EC3DCD5CA}">
      <dgm:prSet custT="1"/>
      <dgm:spPr/>
      <dgm:t>
        <a:bodyPr/>
        <a:lstStyle/>
        <a:p>
          <a:r>
            <a:rPr lang="en-US" sz="1800"/>
            <a:t>As a teacher, I want to show or hide correct answers and explanations so I can customize visibility based on my needs.</a:t>
          </a:r>
        </a:p>
      </dgm:t>
    </dgm:pt>
    <dgm:pt modelId="{8E7A304C-D7FC-4E3B-9211-31BAFC8C04BB}" type="parTrans" cxnId="{2EC300C2-C042-498B-AC7B-A08EC0B47A35}">
      <dgm:prSet/>
      <dgm:spPr/>
      <dgm:t>
        <a:bodyPr/>
        <a:lstStyle/>
        <a:p>
          <a:endParaRPr lang="en-US"/>
        </a:p>
      </dgm:t>
    </dgm:pt>
    <dgm:pt modelId="{0D68ADFE-F0C0-4820-B1BA-6ED6853A3168}" type="sibTrans" cxnId="{2EC300C2-C042-498B-AC7B-A08EC0B47A35}">
      <dgm:prSet/>
      <dgm:spPr/>
      <dgm:t>
        <a:bodyPr/>
        <a:lstStyle/>
        <a:p>
          <a:endParaRPr lang="en-US"/>
        </a:p>
      </dgm:t>
    </dgm:pt>
    <dgm:pt modelId="{370281C3-69E9-4C7A-AB90-FF7B817DDD9B}">
      <dgm:prSet custT="1"/>
      <dgm:spPr/>
      <dgm:t>
        <a:bodyPr/>
        <a:lstStyle/>
        <a:p>
          <a:r>
            <a:rPr lang="en-US" sz="1800"/>
            <a:t>As a teacher, I want to export the quiz to PDF so I can print or distribute offline.</a:t>
          </a:r>
        </a:p>
      </dgm:t>
    </dgm:pt>
    <dgm:pt modelId="{6D63D030-A648-4293-88DE-58CE6EA6369A}" type="parTrans" cxnId="{C231DEF9-03EF-4C0D-B2B6-B6D0A290F06B}">
      <dgm:prSet/>
      <dgm:spPr/>
      <dgm:t>
        <a:bodyPr/>
        <a:lstStyle/>
        <a:p>
          <a:endParaRPr lang="en-US"/>
        </a:p>
      </dgm:t>
    </dgm:pt>
    <dgm:pt modelId="{65766BA3-AF8E-409A-AB7F-C74D3F4BFBD7}" type="sibTrans" cxnId="{C231DEF9-03EF-4C0D-B2B6-B6D0A290F06B}">
      <dgm:prSet/>
      <dgm:spPr/>
      <dgm:t>
        <a:bodyPr/>
        <a:lstStyle/>
        <a:p>
          <a:endParaRPr lang="en-US"/>
        </a:p>
      </dgm:t>
    </dgm:pt>
    <dgm:pt modelId="{75F96CC0-B0B5-4530-9292-2BA412466BE3}">
      <dgm:prSet custT="1"/>
      <dgm:spPr/>
      <dgm:t>
        <a:bodyPr/>
        <a:lstStyle/>
        <a:p>
          <a:r>
            <a:rPr lang="en-US" sz="1800"/>
            <a:t>As a teacher, I want to email the quiz to myself for record-keeping or sharing with others.</a:t>
          </a:r>
        </a:p>
      </dgm:t>
    </dgm:pt>
    <dgm:pt modelId="{72FF488D-B74D-4753-B940-98D9B7018A6B}" type="parTrans" cxnId="{E5D6940C-8C1F-43A8-BDA6-72DED3FE9F81}">
      <dgm:prSet/>
      <dgm:spPr/>
      <dgm:t>
        <a:bodyPr/>
        <a:lstStyle/>
        <a:p>
          <a:endParaRPr lang="en-US"/>
        </a:p>
      </dgm:t>
    </dgm:pt>
    <dgm:pt modelId="{B09A9A3F-DF84-45EA-B92A-5D6369BB0DEF}" type="sibTrans" cxnId="{E5D6940C-8C1F-43A8-BDA6-72DED3FE9F81}">
      <dgm:prSet/>
      <dgm:spPr/>
      <dgm:t>
        <a:bodyPr/>
        <a:lstStyle/>
        <a:p>
          <a:endParaRPr lang="en-US"/>
        </a:p>
      </dgm:t>
    </dgm:pt>
    <dgm:pt modelId="{DCCDE90D-7E7E-4523-BA25-80636BADD42C}" type="pres">
      <dgm:prSet presAssocID="{AC6AA0AC-7E49-481F-AB4E-B97A3A9119CA}" presName="root" presStyleCnt="0">
        <dgm:presLayoutVars>
          <dgm:dir/>
          <dgm:resizeHandles val="exact"/>
        </dgm:presLayoutVars>
      </dgm:prSet>
      <dgm:spPr/>
    </dgm:pt>
    <dgm:pt modelId="{7B107F5F-297D-452C-9C85-A494315713B0}" type="pres">
      <dgm:prSet presAssocID="{BD33168A-CD9E-4F01-B6D7-96A27069FECA}" presName="compNode" presStyleCnt="0"/>
      <dgm:spPr/>
    </dgm:pt>
    <dgm:pt modelId="{BE140532-7EF0-4617-9E5D-0ACCA71399D6}" type="pres">
      <dgm:prSet presAssocID="{BD33168A-CD9E-4F01-B6D7-96A27069FECA}" presName="bgRect" presStyleLbl="bgShp" presStyleIdx="0" presStyleCnt="4"/>
      <dgm:spPr/>
    </dgm:pt>
    <dgm:pt modelId="{31C37BFD-A5E0-45D2-97CE-07DF26136D6F}" type="pres">
      <dgm:prSet presAssocID="{BD33168A-CD9E-4F01-B6D7-96A27069F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460A780-CD06-42A5-A301-22B6C67DEAF2}" type="pres">
      <dgm:prSet presAssocID="{BD33168A-CD9E-4F01-B6D7-96A27069FECA}" presName="spaceRect" presStyleCnt="0"/>
      <dgm:spPr/>
    </dgm:pt>
    <dgm:pt modelId="{9742522F-96C0-4FE1-8D9F-52A0BA53DF01}" type="pres">
      <dgm:prSet presAssocID="{BD33168A-CD9E-4F01-B6D7-96A27069FECA}" presName="parTx" presStyleLbl="revTx" presStyleIdx="0" presStyleCnt="4">
        <dgm:presLayoutVars>
          <dgm:chMax val="0"/>
          <dgm:chPref val="0"/>
        </dgm:presLayoutVars>
      </dgm:prSet>
      <dgm:spPr/>
    </dgm:pt>
    <dgm:pt modelId="{75667F64-4F92-4A09-B4FA-A4240D8163C3}" type="pres">
      <dgm:prSet presAssocID="{5320C634-729A-4B02-9A9A-390A7918C3AF}" presName="sibTrans" presStyleCnt="0"/>
      <dgm:spPr/>
    </dgm:pt>
    <dgm:pt modelId="{7426A01D-6F55-4A64-9CF2-6C75823E8EB2}" type="pres">
      <dgm:prSet presAssocID="{93BB0015-24DC-4384-9BCA-BA1EC3DCD5CA}" presName="compNode" presStyleCnt="0"/>
      <dgm:spPr/>
    </dgm:pt>
    <dgm:pt modelId="{A5492A20-8FF7-4A70-9670-3E52F4104468}" type="pres">
      <dgm:prSet presAssocID="{93BB0015-24DC-4384-9BCA-BA1EC3DCD5CA}" presName="bgRect" presStyleLbl="bgShp" presStyleIdx="1" presStyleCnt="4"/>
      <dgm:spPr/>
    </dgm:pt>
    <dgm:pt modelId="{2998F261-6F79-4A58-958C-42AE809EEAD4}" type="pres">
      <dgm:prSet presAssocID="{93BB0015-24DC-4384-9BCA-BA1EC3DCD5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D814674-5D0A-4826-B7C5-A5EDDFB5223A}" type="pres">
      <dgm:prSet presAssocID="{93BB0015-24DC-4384-9BCA-BA1EC3DCD5CA}" presName="spaceRect" presStyleCnt="0"/>
      <dgm:spPr/>
    </dgm:pt>
    <dgm:pt modelId="{AC2707C0-A504-4927-AB1D-BF230C0F5E44}" type="pres">
      <dgm:prSet presAssocID="{93BB0015-24DC-4384-9BCA-BA1EC3DCD5CA}" presName="parTx" presStyleLbl="revTx" presStyleIdx="1" presStyleCnt="4">
        <dgm:presLayoutVars>
          <dgm:chMax val="0"/>
          <dgm:chPref val="0"/>
        </dgm:presLayoutVars>
      </dgm:prSet>
      <dgm:spPr/>
    </dgm:pt>
    <dgm:pt modelId="{11D0150D-AFF1-4459-B860-B8EBC600A526}" type="pres">
      <dgm:prSet presAssocID="{0D68ADFE-F0C0-4820-B1BA-6ED6853A3168}" presName="sibTrans" presStyleCnt="0"/>
      <dgm:spPr/>
    </dgm:pt>
    <dgm:pt modelId="{282C20E6-A00B-4724-B9E4-32B2B10506BD}" type="pres">
      <dgm:prSet presAssocID="{370281C3-69E9-4C7A-AB90-FF7B817DDD9B}" presName="compNode" presStyleCnt="0"/>
      <dgm:spPr/>
    </dgm:pt>
    <dgm:pt modelId="{C8A27BF0-5C85-43DD-81E4-463288DD120E}" type="pres">
      <dgm:prSet presAssocID="{370281C3-69E9-4C7A-AB90-FF7B817DDD9B}" presName="bgRect" presStyleLbl="bgShp" presStyleIdx="2" presStyleCnt="4"/>
      <dgm:spPr/>
    </dgm:pt>
    <dgm:pt modelId="{E169FCA3-7A0C-466C-86A6-07C79AE3B686}" type="pres">
      <dgm:prSet presAssocID="{370281C3-69E9-4C7A-AB90-FF7B817DDD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E84DA5A-2931-4978-8A8C-966403E2B426}" type="pres">
      <dgm:prSet presAssocID="{370281C3-69E9-4C7A-AB90-FF7B817DDD9B}" presName="spaceRect" presStyleCnt="0"/>
      <dgm:spPr/>
    </dgm:pt>
    <dgm:pt modelId="{CDF713F2-2222-4070-AF99-F1D9BF164234}" type="pres">
      <dgm:prSet presAssocID="{370281C3-69E9-4C7A-AB90-FF7B817DDD9B}" presName="parTx" presStyleLbl="revTx" presStyleIdx="2" presStyleCnt="4">
        <dgm:presLayoutVars>
          <dgm:chMax val="0"/>
          <dgm:chPref val="0"/>
        </dgm:presLayoutVars>
      </dgm:prSet>
      <dgm:spPr/>
    </dgm:pt>
    <dgm:pt modelId="{CB534B77-C61E-40F2-88B8-C817D1E59797}" type="pres">
      <dgm:prSet presAssocID="{65766BA3-AF8E-409A-AB7F-C74D3F4BFBD7}" presName="sibTrans" presStyleCnt="0"/>
      <dgm:spPr/>
    </dgm:pt>
    <dgm:pt modelId="{D9987FCD-D91C-4430-A755-CD8D561AFC29}" type="pres">
      <dgm:prSet presAssocID="{75F96CC0-B0B5-4530-9292-2BA412466BE3}" presName="compNode" presStyleCnt="0"/>
      <dgm:spPr/>
    </dgm:pt>
    <dgm:pt modelId="{393C1469-532A-4EEE-A5BD-F157AE667024}" type="pres">
      <dgm:prSet presAssocID="{75F96CC0-B0B5-4530-9292-2BA412466BE3}" presName="bgRect" presStyleLbl="bgShp" presStyleIdx="3" presStyleCnt="4"/>
      <dgm:spPr/>
    </dgm:pt>
    <dgm:pt modelId="{40B07B17-1651-40CD-81E0-E9F5D21496AF}" type="pres">
      <dgm:prSet presAssocID="{75F96CC0-B0B5-4530-9292-2BA412466B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608FD02-7B7E-40C4-B5D7-47B4AACF7C23}" type="pres">
      <dgm:prSet presAssocID="{75F96CC0-B0B5-4530-9292-2BA412466BE3}" presName="spaceRect" presStyleCnt="0"/>
      <dgm:spPr/>
    </dgm:pt>
    <dgm:pt modelId="{A40BFEB2-B722-4A66-AD84-3EF23951086D}" type="pres">
      <dgm:prSet presAssocID="{75F96CC0-B0B5-4530-9292-2BA412466B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711C01-8F76-4316-9D21-542DD64A4555}" type="presOf" srcId="{75F96CC0-B0B5-4530-9292-2BA412466BE3}" destId="{A40BFEB2-B722-4A66-AD84-3EF23951086D}" srcOrd="0" destOrd="0" presId="urn:microsoft.com/office/officeart/2018/2/layout/IconVerticalSolidList"/>
    <dgm:cxn modelId="{E5D6940C-8C1F-43A8-BDA6-72DED3FE9F81}" srcId="{AC6AA0AC-7E49-481F-AB4E-B97A3A9119CA}" destId="{75F96CC0-B0B5-4530-9292-2BA412466BE3}" srcOrd="3" destOrd="0" parTransId="{72FF488D-B74D-4753-B940-98D9B7018A6B}" sibTransId="{B09A9A3F-DF84-45EA-B92A-5D6369BB0DEF}"/>
    <dgm:cxn modelId="{DDA69614-8462-4CC6-ADBF-D372DECA9A1E}" type="presOf" srcId="{AC6AA0AC-7E49-481F-AB4E-B97A3A9119CA}" destId="{DCCDE90D-7E7E-4523-BA25-80636BADD42C}" srcOrd="0" destOrd="0" presId="urn:microsoft.com/office/officeart/2018/2/layout/IconVerticalSolidList"/>
    <dgm:cxn modelId="{6A173433-8C04-42CD-8A53-7263D6A8F469}" type="presOf" srcId="{370281C3-69E9-4C7A-AB90-FF7B817DDD9B}" destId="{CDF713F2-2222-4070-AF99-F1D9BF164234}" srcOrd="0" destOrd="0" presId="urn:microsoft.com/office/officeart/2018/2/layout/IconVerticalSolidList"/>
    <dgm:cxn modelId="{E8766334-45F9-4206-8502-1697CB7334DC}" type="presOf" srcId="{BD33168A-CD9E-4F01-B6D7-96A27069FECA}" destId="{9742522F-96C0-4FE1-8D9F-52A0BA53DF01}" srcOrd="0" destOrd="0" presId="urn:microsoft.com/office/officeart/2018/2/layout/IconVerticalSolidList"/>
    <dgm:cxn modelId="{BB708C46-B663-484B-BCBB-ED4B97FEC825}" srcId="{AC6AA0AC-7E49-481F-AB4E-B97A3A9119CA}" destId="{BD33168A-CD9E-4F01-B6D7-96A27069FECA}" srcOrd="0" destOrd="0" parTransId="{36AFE611-AB6F-4C20-8CA8-5EDAEFB0DCAF}" sibTransId="{5320C634-729A-4B02-9A9A-390A7918C3AF}"/>
    <dgm:cxn modelId="{4132C69B-EA35-4227-BB68-974D0C1A4ABB}" type="presOf" srcId="{93BB0015-24DC-4384-9BCA-BA1EC3DCD5CA}" destId="{AC2707C0-A504-4927-AB1D-BF230C0F5E44}" srcOrd="0" destOrd="0" presId="urn:microsoft.com/office/officeart/2018/2/layout/IconVerticalSolidList"/>
    <dgm:cxn modelId="{2EC300C2-C042-498B-AC7B-A08EC0B47A35}" srcId="{AC6AA0AC-7E49-481F-AB4E-B97A3A9119CA}" destId="{93BB0015-24DC-4384-9BCA-BA1EC3DCD5CA}" srcOrd="1" destOrd="0" parTransId="{8E7A304C-D7FC-4E3B-9211-31BAFC8C04BB}" sibTransId="{0D68ADFE-F0C0-4820-B1BA-6ED6853A3168}"/>
    <dgm:cxn modelId="{C231DEF9-03EF-4C0D-B2B6-B6D0A290F06B}" srcId="{AC6AA0AC-7E49-481F-AB4E-B97A3A9119CA}" destId="{370281C3-69E9-4C7A-AB90-FF7B817DDD9B}" srcOrd="2" destOrd="0" parTransId="{6D63D030-A648-4293-88DE-58CE6EA6369A}" sibTransId="{65766BA3-AF8E-409A-AB7F-C74D3F4BFBD7}"/>
    <dgm:cxn modelId="{AE6EBF3F-465B-4284-A955-DD42165485C8}" type="presParOf" srcId="{DCCDE90D-7E7E-4523-BA25-80636BADD42C}" destId="{7B107F5F-297D-452C-9C85-A494315713B0}" srcOrd="0" destOrd="0" presId="urn:microsoft.com/office/officeart/2018/2/layout/IconVerticalSolidList"/>
    <dgm:cxn modelId="{C156C719-321F-4813-BBD7-7A0A7174EE4E}" type="presParOf" srcId="{7B107F5F-297D-452C-9C85-A494315713B0}" destId="{BE140532-7EF0-4617-9E5D-0ACCA71399D6}" srcOrd="0" destOrd="0" presId="urn:microsoft.com/office/officeart/2018/2/layout/IconVerticalSolidList"/>
    <dgm:cxn modelId="{5950E016-BBD0-4F72-A21D-597A2BA191AB}" type="presParOf" srcId="{7B107F5F-297D-452C-9C85-A494315713B0}" destId="{31C37BFD-A5E0-45D2-97CE-07DF26136D6F}" srcOrd="1" destOrd="0" presId="urn:microsoft.com/office/officeart/2018/2/layout/IconVerticalSolidList"/>
    <dgm:cxn modelId="{DCA7CC74-AD6E-4227-B669-028F80F9A30D}" type="presParOf" srcId="{7B107F5F-297D-452C-9C85-A494315713B0}" destId="{2460A780-CD06-42A5-A301-22B6C67DEAF2}" srcOrd="2" destOrd="0" presId="urn:microsoft.com/office/officeart/2018/2/layout/IconVerticalSolidList"/>
    <dgm:cxn modelId="{5AF0BD20-F3AC-40E4-81EA-56AF3D3C16A7}" type="presParOf" srcId="{7B107F5F-297D-452C-9C85-A494315713B0}" destId="{9742522F-96C0-4FE1-8D9F-52A0BA53DF01}" srcOrd="3" destOrd="0" presId="urn:microsoft.com/office/officeart/2018/2/layout/IconVerticalSolidList"/>
    <dgm:cxn modelId="{38EFC10E-5AF7-46C6-8292-ECF51C690DAD}" type="presParOf" srcId="{DCCDE90D-7E7E-4523-BA25-80636BADD42C}" destId="{75667F64-4F92-4A09-B4FA-A4240D8163C3}" srcOrd="1" destOrd="0" presId="urn:microsoft.com/office/officeart/2018/2/layout/IconVerticalSolidList"/>
    <dgm:cxn modelId="{320542AE-B00B-4CC4-8EBE-0B5987E18624}" type="presParOf" srcId="{DCCDE90D-7E7E-4523-BA25-80636BADD42C}" destId="{7426A01D-6F55-4A64-9CF2-6C75823E8EB2}" srcOrd="2" destOrd="0" presId="urn:microsoft.com/office/officeart/2018/2/layout/IconVerticalSolidList"/>
    <dgm:cxn modelId="{442C331D-C58E-439C-B704-7ECF0A96DB01}" type="presParOf" srcId="{7426A01D-6F55-4A64-9CF2-6C75823E8EB2}" destId="{A5492A20-8FF7-4A70-9670-3E52F4104468}" srcOrd="0" destOrd="0" presId="urn:microsoft.com/office/officeart/2018/2/layout/IconVerticalSolidList"/>
    <dgm:cxn modelId="{B3DA16F7-9A18-4E3D-B627-6E81ACCB67BC}" type="presParOf" srcId="{7426A01D-6F55-4A64-9CF2-6C75823E8EB2}" destId="{2998F261-6F79-4A58-958C-42AE809EEAD4}" srcOrd="1" destOrd="0" presId="urn:microsoft.com/office/officeart/2018/2/layout/IconVerticalSolidList"/>
    <dgm:cxn modelId="{B09DB19E-78DF-49BD-A109-448A12B118C0}" type="presParOf" srcId="{7426A01D-6F55-4A64-9CF2-6C75823E8EB2}" destId="{CD814674-5D0A-4826-B7C5-A5EDDFB5223A}" srcOrd="2" destOrd="0" presId="urn:microsoft.com/office/officeart/2018/2/layout/IconVerticalSolidList"/>
    <dgm:cxn modelId="{44038404-D3E1-44F3-9BE0-2D6AF5312987}" type="presParOf" srcId="{7426A01D-6F55-4A64-9CF2-6C75823E8EB2}" destId="{AC2707C0-A504-4927-AB1D-BF230C0F5E44}" srcOrd="3" destOrd="0" presId="urn:microsoft.com/office/officeart/2018/2/layout/IconVerticalSolidList"/>
    <dgm:cxn modelId="{2A1C8BA1-5B70-4638-92D9-E3C0C9FE0E21}" type="presParOf" srcId="{DCCDE90D-7E7E-4523-BA25-80636BADD42C}" destId="{11D0150D-AFF1-4459-B860-B8EBC600A526}" srcOrd="3" destOrd="0" presId="urn:microsoft.com/office/officeart/2018/2/layout/IconVerticalSolidList"/>
    <dgm:cxn modelId="{2B83EB5E-81D9-421F-9BE5-A01D0FA68427}" type="presParOf" srcId="{DCCDE90D-7E7E-4523-BA25-80636BADD42C}" destId="{282C20E6-A00B-4724-B9E4-32B2B10506BD}" srcOrd="4" destOrd="0" presId="urn:microsoft.com/office/officeart/2018/2/layout/IconVerticalSolidList"/>
    <dgm:cxn modelId="{6686EB16-B9A8-46CC-9842-B7AC844ACAEF}" type="presParOf" srcId="{282C20E6-A00B-4724-B9E4-32B2B10506BD}" destId="{C8A27BF0-5C85-43DD-81E4-463288DD120E}" srcOrd="0" destOrd="0" presId="urn:microsoft.com/office/officeart/2018/2/layout/IconVerticalSolidList"/>
    <dgm:cxn modelId="{E992FCB2-0BE4-40BA-989E-1A1C77E2DAE3}" type="presParOf" srcId="{282C20E6-A00B-4724-B9E4-32B2B10506BD}" destId="{E169FCA3-7A0C-466C-86A6-07C79AE3B686}" srcOrd="1" destOrd="0" presId="urn:microsoft.com/office/officeart/2018/2/layout/IconVerticalSolidList"/>
    <dgm:cxn modelId="{F5676860-E987-4FF4-A250-EE6BA3860364}" type="presParOf" srcId="{282C20E6-A00B-4724-B9E4-32B2B10506BD}" destId="{3E84DA5A-2931-4978-8A8C-966403E2B426}" srcOrd="2" destOrd="0" presId="urn:microsoft.com/office/officeart/2018/2/layout/IconVerticalSolidList"/>
    <dgm:cxn modelId="{FC396ECA-37F6-4AF2-AB4C-4715BD263EE1}" type="presParOf" srcId="{282C20E6-A00B-4724-B9E4-32B2B10506BD}" destId="{CDF713F2-2222-4070-AF99-F1D9BF164234}" srcOrd="3" destOrd="0" presId="urn:microsoft.com/office/officeart/2018/2/layout/IconVerticalSolidList"/>
    <dgm:cxn modelId="{09CEFE9B-95B8-4610-A5EE-6A2BA2F71BA3}" type="presParOf" srcId="{DCCDE90D-7E7E-4523-BA25-80636BADD42C}" destId="{CB534B77-C61E-40F2-88B8-C817D1E59797}" srcOrd="5" destOrd="0" presId="urn:microsoft.com/office/officeart/2018/2/layout/IconVerticalSolidList"/>
    <dgm:cxn modelId="{61E9987D-ADE7-4AE5-B856-6E31B8C2BFB0}" type="presParOf" srcId="{DCCDE90D-7E7E-4523-BA25-80636BADD42C}" destId="{D9987FCD-D91C-4430-A755-CD8D561AFC29}" srcOrd="6" destOrd="0" presId="urn:microsoft.com/office/officeart/2018/2/layout/IconVerticalSolidList"/>
    <dgm:cxn modelId="{18BB1B78-EBD5-4E61-A5EB-8C51028BE58D}" type="presParOf" srcId="{D9987FCD-D91C-4430-A755-CD8D561AFC29}" destId="{393C1469-532A-4EEE-A5BD-F157AE667024}" srcOrd="0" destOrd="0" presId="urn:microsoft.com/office/officeart/2018/2/layout/IconVerticalSolidList"/>
    <dgm:cxn modelId="{9EB4E9E4-21AF-4364-A44E-138B7C1BF318}" type="presParOf" srcId="{D9987FCD-D91C-4430-A755-CD8D561AFC29}" destId="{40B07B17-1651-40CD-81E0-E9F5D21496AF}" srcOrd="1" destOrd="0" presId="urn:microsoft.com/office/officeart/2018/2/layout/IconVerticalSolidList"/>
    <dgm:cxn modelId="{09E2492F-24F0-4926-9890-F1BF509619F7}" type="presParOf" srcId="{D9987FCD-D91C-4430-A755-CD8D561AFC29}" destId="{5608FD02-7B7E-40C4-B5D7-47B4AACF7C23}" srcOrd="2" destOrd="0" presId="urn:microsoft.com/office/officeart/2018/2/layout/IconVerticalSolidList"/>
    <dgm:cxn modelId="{E4B63111-6D4F-4F0F-A98E-CCAD8E147BB0}" type="presParOf" srcId="{D9987FCD-D91C-4430-A755-CD8D561AFC29}" destId="{A40BFEB2-B722-4A66-AD84-3EF239510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03D4B-9829-4353-9EA2-E31AB6B9D4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EFC4E6-E918-4D83-BE07-396F38E3DD48}">
      <dgm:prSet/>
      <dgm:spPr/>
      <dgm:t>
        <a:bodyPr/>
        <a:lstStyle/>
        <a:p>
          <a:r>
            <a:rPr lang="en-US"/>
            <a:t>Login / Register (Student &amp; Teacher)</a:t>
          </a:r>
        </a:p>
      </dgm:t>
    </dgm:pt>
    <dgm:pt modelId="{37AD1E92-7C2B-4DEC-A49F-60158F3E94E8}" type="parTrans" cxnId="{601BC612-9EFA-4A98-AA33-1377B18428AD}">
      <dgm:prSet/>
      <dgm:spPr/>
      <dgm:t>
        <a:bodyPr/>
        <a:lstStyle/>
        <a:p>
          <a:endParaRPr lang="en-US"/>
        </a:p>
      </dgm:t>
    </dgm:pt>
    <dgm:pt modelId="{9D24F73D-5885-491F-86AB-7CFE519A1B17}" type="sibTrans" cxnId="{601BC612-9EFA-4A98-AA33-1377B18428AD}">
      <dgm:prSet/>
      <dgm:spPr/>
      <dgm:t>
        <a:bodyPr/>
        <a:lstStyle/>
        <a:p>
          <a:endParaRPr lang="en-US"/>
        </a:p>
      </dgm:t>
    </dgm:pt>
    <dgm:pt modelId="{BA6CD6FD-7DF1-40DF-858B-3B5BE88E83BD}">
      <dgm:prSet/>
      <dgm:spPr/>
      <dgm:t>
        <a:bodyPr/>
        <a:lstStyle/>
        <a:p>
          <a:r>
            <a:rPr lang="en-US"/>
            <a:t>Leaderboard</a:t>
          </a:r>
        </a:p>
      </dgm:t>
    </dgm:pt>
    <dgm:pt modelId="{85760C16-5811-45FC-A32C-4F9D414557CA}" type="parTrans" cxnId="{57DB452B-72A1-456C-BCEA-FB75E74091B6}">
      <dgm:prSet/>
      <dgm:spPr/>
      <dgm:t>
        <a:bodyPr/>
        <a:lstStyle/>
        <a:p>
          <a:endParaRPr lang="en-US"/>
        </a:p>
      </dgm:t>
    </dgm:pt>
    <dgm:pt modelId="{0993BB34-B773-4E95-BA69-9B07E7EA1BCB}" type="sibTrans" cxnId="{57DB452B-72A1-456C-BCEA-FB75E74091B6}">
      <dgm:prSet/>
      <dgm:spPr/>
      <dgm:t>
        <a:bodyPr/>
        <a:lstStyle/>
        <a:p>
          <a:endParaRPr lang="en-US"/>
        </a:p>
      </dgm:t>
    </dgm:pt>
    <dgm:pt modelId="{F8E4D71B-261F-4D35-99F0-80490150C18E}">
      <dgm:prSet/>
      <dgm:spPr/>
      <dgm:t>
        <a:bodyPr/>
        <a:lstStyle/>
        <a:p>
          <a:r>
            <a:rPr lang="en-US"/>
            <a:t>Admin panel with Question Management</a:t>
          </a:r>
        </a:p>
      </dgm:t>
    </dgm:pt>
    <dgm:pt modelId="{108335E7-0B62-4563-AC1E-19F06DAB749F}" type="parTrans" cxnId="{BFABDEDA-07D4-4DB9-96BC-38D7C6FFD3F2}">
      <dgm:prSet/>
      <dgm:spPr/>
      <dgm:t>
        <a:bodyPr/>
        <a:lstStyle/>
        <a:p>
          <a:endParaRPr lang="en-US"/>
        </a:p>
      </dgm:t>
    </dgm:pt>
    <dgm:pt modelId="{CE50BB87-E689-49D7-B974-DF6C20922B92}" type="sibTrans" cxnId="{BFABDEDA-07D4-4DB9-96BC-38D7C6FFD3F2}">
      <dgm:prSet/>
      <dgm:spPr/>
      <dgm:t>
        <a:bodyPr/>
        <a:lstStyle/>
        <a:p>
          <a:endParaRPr lang="en-US"/>
        </a:p>
      </dgm:t>
    </dgm:pt>
    <dgm:pt modelId="{C41F36A6-95A9-4A3C-9CDD-7452E52F9B57}">
      <dgm:prSet/>
      <dgm:spPr/>
      <dgm:t>
        <a:bodyPr/>
        <a:lstStyle/>
        <a:p>
          <a:r>
            <a:rPr lang="en-US"/>
            <a:t>Generation of Quiz (Client Request)</a:t>
          </a:r>
        </a:p>
      </dgm:t>
    </dgm:pt>
    <dgm:pt modelId="{5C96AC21-6FC0-4935-9C5B-B0F0BC5FD6B4}" type="parTrans" cxnId="{05AC878E-816D-4AE1-BDE6-87B4A836A47B}">
      <dgm:prSet/>
      <dgm:spPr/>
      <dgm:t>
        <a:bodyPr/>
        <a:lstStyle/>
        <a:p>
          <a:endParaRPr lang="en-US"/>
        </a:p>
      </dgm:t>
    </dgm:pt>
    <dgm:pt modelId="{3B54283C-7347-4ABE-9E8D-A17D4249E606}" type="sibTrans" cxnId="{05AC878E-816D-4AE1-BDE6-87B4A836A47B}">
      <dgm:prSet/>
      <dgm:spPr/>
      <dgm:t>
        <a:bodyPr/>
        <a:lstStyle/>
        <a:p>
          <a:endParaRPr lang="en-US"/>
        </a:p>
      </dgm:t>
    </dgm:pt>
    <dgm:pt modelId="{710EBFAF-A3BC-40EE-9957-FD472E1CE945}">
      <dgm:prSet/>
      <dgm:spPr/>
      <dgm:t>
        <a:bodyPr/>
        <a:lstStyle/>
        <a:p>
          <a:r>
            <a:rPr lang="en-US"/>
            <a:t>Export to PDF</a:t>
          </a:r>
        </a:p>
      </dgm:t>
    </dgm:pt>
    <dgm:pt modelId="{714D993F-183D-4CF2-B02A-571CB425A3BE}" type="parTrans" cxnId="{8E333A32-40AC-462A-AC94-494B90354D13}">
      <dgm:prSet/>
      <dgm:spPr/>
      <dgm:t>
        <a:bodyPr/>
        <a:lstStyle/>
        <a:p>
          <a:endParaRPr lang="en-US"/>
        </a:p>
      </dgm:t>
    </dgm:pt>
    <dgm:pt modelId="{483D6B00-C497-4880-A4B8-4215542BA25B}" type="sibTrans" cxnId="{8E333A32-40AC-462A-AC94-494B90354D13}">
      <dgm:prSet/>
      <dgm:spPr/>
      <dgm:t>
        <a:bodyPr/>
        <a:lstStyle/>
        <a:p>
          <a:endParaRPr lang="en-US"/>
        </a:p>
      </dgm:t>
    </dgm:pt>
    <dgm:pt modelId="{8AC68AA9-66EB-41B7-A82A-C96CD967095A}">
      <dgm:prSet/>
      <dgm:spPr/>
      <dgm:t>
        <a:bodyPr/>
        <a:lstStyle/>
        <a:p>
          <a:r>
            <a:rPr lang="en-US"/>
            <a:t>Emailing </a:t>
          </a:r>
        </a:p>
      </dgm:t>
    </dgm:pt>
    <dgm:pt modelId="{400927E9-B8AE-40D4-8DFE-6B161B6EE772}" type="parTrans" cxnId="{1A9F9009-430D-4678-A46A-F165F90F0507}">
      <dgm:prSet/>
      <dgm:spPr/>
      <dgm:t>
        <a:bodyPr/>
        <a:lstStyle/>
        <a:p>
          <a:endParaRPr lang="en-US"/>
        </a:p>
      </dgm:t>
    </dgm:pt>
    <dgm:pt modelId="{C494C71F-E130-485D-B0D3-A027339E2055}" type="sibTrans" cxnId="{1A9F9009-430D-4678-A46A-F165F90F0507}">
      <dgm:prSet/>
      <dgm:spPr/>
      <dgm:t>
        <a:bodyPr/>
        <a:lstStyle/>
        <a:p>
          <a:endParaRPr lang="en-US"/>
        </a:p>
      </dgm:t>
    </dgm:pt>
    <dgm:pt modelId="{02F22013-5A62-B044-ABA2-5B397844F3CE}" type="pres">
      <dgm:prSet presAssocID="{02A03D4B-9829-4353-9EA2-E31AB6B9D4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4C274D-6CA2-5445-9F72-AA5A88EC5E7E}" type="pres">
      <dgm:prSet presAssocID="{5DEFC4E6-E918-4D83-BE07-396F38E3DD48}" presName="hierRoot1" presStyleCnt="0"/>
      <dgm:spPr/>
    </dgm:pt>
    <dgm:pt modelId="{B7CA639D-B49E-DF46-9CA1-176F0FFCED11}" type="pres">
      <dgm:prSet presAssocID="{5DEFC4E6-E918-4D83-BE07-396F38E3DD48}" presName="composite" presStyleCnt="0"/>
      <dgm:spPr/>
    </dgm:pt>
    <dgm:pt modelId="{E3A2CE3E-106C-784C-8637-2FEC0AA97F43}" type="pres">
      <dgm:prSet presAssocID="{5DEFC4E6-E918-4D83-BE07-396F38E3DD48}" presName="background" presStyleLbl="node0" presStyleIdx="0" presStyleCnt="4"/>
      <dgm:spPr/>
    </dgm:pt>
    <dgm:pt modelId="{37AEE166-8AAA-8B44-B70C-76ECA48F9161}" type="pres">
      <dgm:prSet presAssocID="{5DEFC4E6-E918-4D83-BE07-396F38E3DD48}" presName="text" presStyleLbl="fgAcc0" presStyleIdx="0" presStyleCnt="4">
        <dgm:presLayoutVars>
          <dgm:chPref val="3"/>
        </dgm:presLayoutVars>
      </dgm:prSet>
      <dgm:spPr/>
    </dgm:pt>
    <dgm:pt modelId="{8D4A1FE3-53F8-D74C-8CB2-624CDAA23980}" type="pres">
      <dgm:prSet presAssocID="{5DEFC4E6-E918-4D83-BE07-396F38E3DD48}" presName="hierChild2" presStyleCnt="0"/>
      <dgm:spPr/>
    </dgm:pt>
    <dgm:pt modelId="{603D11A6-B5FB-C741-BAF9-31F7E1ACC074}" type="pres">
      <dgm:prSet presAssocID="{BA6CD6FD-7DF1-40DF-858B-3B5BE88E83BD}" presName="hierRoot1" presStyleCnt="0"/>
      <dgm:spPr/>
    </dgm:pt>
    <dgm:pt modelId="{EE41B239-EE49-1148-8C98-845BF0D569F7}" type="pres">
      <dgm:prSet presAssocID="{BA6CD6FD-7DF1-40DF-858B-3B5BE88E83BD}" presName="composite" presStyleCnt="0"/>
      <dgm:spPr/>
    </dgm:pt>
    <dgm:pt modelId="{A9503242-E281-124E-9A14-D7A1B8A91F6C}" type="pres">
      <dgm:prSet presAssocID="{BA6CD6FD-7DF1-40DF-858B-3B5BE88E83BD}" presName="background" presStyleLbl="node0" presStyleIdx="1" presStyleCnt="4"/>
      <dgm:spPr/>
    </dgm:pt>
    <dgm:pt modelId="{CD004150-3C51-3F41-896A-B08A512A43A3}" type="pres">
      <dgm:prSet presAssocID="{BA6CD6FD-7DF1-40DF-858B-3B5BE88E83BD}" presName="text" presStyleLbl="fgAcc0" presStyleIdx="1" presStyleCnt="4">
        <dgm:presLayoutVars>
          <dgm:chPref val="3"/>
        </dgm:presLayoutVars>
      </dgm:prSet>
      <dgm:spPr/>
    </dgm:pt>
    <dgm:pt modelId="{594C39F6-49A0-564F-9D5D-03F4EC83272E}" type="pres">
      <dgm:prSet presAssocID="{BA6CD6FD-7DF1-40DF-858B-3B5BE88E83BD}" presName="hierChild2" presStyleCnt="0"/>
      <dgm:spPr/>
    </dgm:pt>
    <dgm:pt modelId="{51F2E58D-9F5E-514E-924A-F11294B81A5A}" type="pres">
      <dgm:prSet presAssocID="{F8E4D71B-261F-4D35-99F0-80490150C18E}" presName="hierRoot1" presStyleCnt="0"/>
      <dgm:spPr/>
    </dgm:pt>
    <dgm:pt modelId="{B2F66938-2A81-3240-B7EC-C861DA2DE26F}" type="pres">
      <dgm:prSet presAssocID="{F8E4D71B-261F-4D35-99F0-80490150C18E}" presName="composite" presStyleCnt="0"/>
      <dgm:spPr/>
    </dgm:pt>
    <dgm:pt modelId="{E54CFC48-09EA-8841-95A0-2817186931D1}" type="pres">
      <dgm:prSet presAssocID="{F8E4D71B-261F-4D35-99F0-80490150C18E}" presName="background" presStyleLbl="node0" presStyleIdx="2" presStyleCnt="4"/>
      <dgm:spPr/>
    </dgm:pt>
    <dgm:pt modelId="{A1E5FB12-6DE6-FE4C-99AF-F573DEA9F555}" type="pres">
      <dgm:prSet presAssocID="{F8E4D71B-261F-4D35-99F0-80490150C18E}" presName="text" presStyleLbl="fgAcc0" presStyleIdx="2" presStyleCnt="4">
        <dgm:presLayoutVars>
          <dgm:chPref val="3"/>
        </dgm:presLayoutVars>
      </dgm:prSet>
      <dgm:spPr/>
    </dgm:pt>
    <dgm:pt modelId="{31C06B94-688E-904C-8AF3-BBCFF7BA66B3}" type="pres">
      <dgm:prSet presAssocID="{F8E4D71B-261F-4D35-99F0-80490150C18E}" presName="hierChild2" presStyleCnt="0"/>
      <dgm:spPr/>
    </dgm:pt>
    <dgm:pt modelId="{4BAD6E67-E91B-B940-803A-8E135AA334DF}" type="pres">
      <dgm:prSet presAssocID="{C41F36A6-95A9-4A3C-9CDD-7452E52F9B57}" presName="hierRoot1" presStyleCnt="0"/>
      <dgm:spPr/>
    </dgm:pt>
    <dgm:pt modelId="{3C27B35B-E4FF-7D41-A701-B5605C9AF71C}" type="pres">
      <dgm:prSet presAssocID="{C41F36A6-95A9-4A3C-9CDD-7452E52F9B57}" presName="composite" presStyleCnt="0"/>
      <dgm:spPr/>
    </dgm:pt>
    <dgm:pt modelId="{38ADB371-CA53-7E4A-80B3-CD73B7669E1F}" type="pres">
      <dgm:prSet presAssocID="{C41F36A6-95A9-4A3C-9CDD-7452E52F9B57}" presName="background" presStyleLbl="node0" presStyleIdx="3" presStyleCnt="4"/>
      <dgm:spPr/>
    </dgm:pt>
    <dgm:pt modelId="{05126F29-731E-C942-981A-4545C292BE3D}" type="pres">
      <dgm:prSet presAssocID="{C41F36A6-95A9-4A3C-9CDD-7452E52F9B57}" presName="text" presStyleLbl="fgAcc0" presStyleIdx="3" presStyleCnt="4">
        <dgm:presLayoutVars>
          <dgm:chPref val="3"/>
        </dgm:presLayoutVars>
      </dgm:prSet>
      <dgm:spPr/>
    </dgm:pt>
    <dgm:pt modelId="{4707F25B-C650-AA47-8B4A-5658C7801F25}" type="pres">
      <dgm:prSet presAssocID="{C41F36A6-95A9-4A3C-9CDD-7452E52F9B57}" presName="hierChild2" presStyleCnt="0"/>
      <dgm:spPr/>
    </dgm:pt>
    <dgm:pt modelId="{6F634A94-4098-B441-8BEC-5EE445044CD1}" type="pres">
      <dgm:prSet presAssocID="{714D993F-183D-4CF2-B02A-571CB425A3BE}" presName="Name10" presStyleLbl="parChTrans1D2" presStyleIdx="0" presStyleCnt="2"/>
      <dgm:spPr/>
    </dgm:pt>
    <dgm:pt modelId="{5935B494-2A71-5242-9F3C-35FD4AD598B6}" type="pres">
      <dgm:prSet presAssocID="{710EBFAF-A3BC-40EE-9957-FD472E1CE945}" presName="hierRoot2" presStyleCnt="0"/>
      <dgm:spPr/>
    </dgm:pt>
    <dgm:pt modelId="{CB14C706-1AD0-1B4E-97EA-C4F97457CBD8}" type="pres">
      <dgm:prSet presAssocID="{710EBFAF-A3BC-40EE-9957-FD472E1CE945}" presName="composite2" presStyleCnt="0"/>
      <dgm:spPr/>
    </dgm:pt>
    <dgm:pt modelId="{67D93688-E427-134D-A6D0-BACD663A2F8C}" type="pres">
      <dgm:prSet presAssocID="{710EBFAF-A3BC-40EE-9957-FD472E1CE945}" presName="background2" presStyleLbl="node2" presStyleIdx="0" presStyleCnt="2"/>
      <dgm:spPr/>
    </dgm:pt>
    <dgm:pt modelId="{694343E0-B4A5-7D42-82A7-7BA896A3335B}" type="pres">
      <dgm:prSet presAssocID="{710EBFAF-A3BC-40EE-9957-FD472E1CE945}" presName="text2" presStyleLbl="fgAcc2" presStyleIdx="0" presStyleCnt="2">
        <dgm:presLayoutVars>
          <dgm:chPref val="3"/>
        </dgm:presLayoutVars>
      </dgm:prSet>
      <dgm:spPr/>
    </dgm:pt>
    <dgm:pt modelId="{9D9CF12A-8356-4B4E-927D-59A0C384FD41}" type="pres">
      <dgm:prSet presAssocID="{710EBFAF-A3BC-40EE-9957-FD472E1CE945}" presName="hierChild3" presStyleCnt="0"/>
      <dgm:spPr/>
    </dgm:pt>
    <dgm:pt modelId="{F21FAC68-C348-C24C-B17D-82FB78776506}" type="pres">
      <dgm:prSet presAssocID="{400927E9-B8AE-40D4-8DFE-6B161B6EE772}" presName="Name10" presStyleLbl="parChTrans1D2" presStyleIdx="1" presStyleCnt="2"/>
      <dgm:spPr/>
    </dgm:pt>
    <dgm:pt modelId="{F70A3BA1-2002-2547-8A0B-AEF116787B89}" type="pres">
      <dgm:prSet presAssocID="{8AC68AA9-66EB-41B7-A82A-C96CD967095A}" presName="hierRoot2" presStyleCnt="0"/>
      <dgm:spPr/>
    </dgm:pt>
    <dgm:pt modelId="{76447039-DE14-4743-B7B1-464543B9F6A3}" type="pres">
      <dgm:prSet presAssocID="{8AC68AA9-66EB-41B7-A82A-C96CD967095A}" presName="composite2" presStyleCnt="0"/>
      <dgm:spPr/>
    </dgm:pt>
    <dgm:pt modelId="{5C156162-E94F-5C4F-9B3D-CA816BC762BD}" type="pres">
      <dgm:prSet presAssocID="{8AC68AA9-66EB-41B7-A82A-C96CD967095A}" presName="background2" presStyleLbl="node2" presStyleIdx="1" presStyleCnt="2"/>
      <dgm:spPr/>
    </dgm:pt>
    <dgm:pt modelId="{5D60CF0B-BD4B-8848-85A2-207F4D918372}" type="pres">
      <dgm:prSet presAssocID="{8AC68AA9-66EB-41B7-A82A-C96CD967095A}" presName="text2" presStyleLbl="fgAcc2" presStyleIdx="1" presStyleCnt="2">
        <dgm:presLayoutVars>
          <dgm:chPref val="3"/>
        </dgm:presLayoutVars>
      </dgm:prSet>
      <dgm:spPr/>
    </dgm:pt>
    <dgm:pt modelId="{F8710955-E5AE-AB41-A4E2-EC0FF8D05ABF}" type="pres">
      <dgm:prSet presAssocID="{8AC68AA9-66EB-41B7-A82A-C96CD967095A}" presName="hierChild3" presStyleCnt="0"/>
      <dgm:spPr/>
    </dgm:pt>
  </dgm:ptLst>
  <dgm:cxnLst>
    <dgm:cxn modelId="{1A9F9009-430D-4678-A46A-F165F90F0507}" srcId="{C41F36A6-95A9-4A3C-9CDD-7452E52F9B57}" destId="{8AC68AA9-66EB-41B7-A82A-C96CD967095A}" srcOrd="1" destOrd="0" parTransId="{400927E9-B8AE-40D4-8DFE-6B161B6EE772}" sibTransId="{C494C71F-E130-485D-B0D3-A027339E2055}"/>
    <dgm:cxn modelId="{601BC612-9EFA-4A98-AA33-1377B18428AD}" srcId="{02A03D4B-9829-4353-9EA2-E31AB6B9D401}" destId="{5DEFC4E6-E918-4D83-BE07-396F38E3DD48}" srcOrd="0" destOrd="0" parTransId="{37AD1E92-7C2B-4DEC-A49F-60158F3E94E8}" sibTransId="{9D24F73D-5885-491F-86AB-7CFE519A1B17}"/>
    <dgm:cxn modelId="{9A2AA61C-556D-0841-A879-4B68AE385891}" type="presOf" srcId="{714D993F-183D-4CF2-B02A-571CB425A3BE}" destId="{6F634A94-4098-B441-8BEC-5EE445044CD1}" srcOrd="0" destOrd="0" presId="urn:microsoft.com/office/officeart/2005/8/layout/hierarchy1"/>
    <dgm:cxn modelId="{D48ADA29-4780-3A44-9BEA-9DEBD91757D3}" type="presOf" srcId="{400927E9-B8AE-40D4-8DFE-6B161B6EE772}" destId="{F21FAC68-C348-C24C-B17D-82FB78776506}" srcOrd="0" destOrd="0" presId="urn:microsoft.com/office/officeart/2005/8/layout/hierarchy1"/>
    <dgm:cxn modelId="{A9844A2A-AB37-FE43-8593-E60E3FEA2119}" type="presOf" srcId="{C41F36A6-95A9-4A3C-9CDD-7452E52F9B57}" destId="{05126F29-731E-C942-981A-4545C292BE3D}" srcOrd="0" destOrd="0" presId="urn:microsoft.com/office/officeart/2005/8/layout/hierarchy1"/>
    <dgm:cxn modelId="{57DB452B-72A1-456C-BCEA-FB75E74091B6}" srcId="{02A03D4B-9829-4353-9EA2-E31AB6B9D401}" destId="{BA6CD6FD-7DF1-40DF-858B-3B5BE88E83BD}" srcOrd="1" destOrd="0" parTransId="{85760C16-5811-45FC-A32C-4F9D414557CA}" sibTransId="{0993BB34-B773-4E95-BA69-9B07E7EA1BCB}"/>
    <dgm:cxn modelId="{8E333A32-40AC-462A-AC94-494B90354D13}" srcId="{C41F36A6-95A9-4A3C-9CDD-7452E52F9B57}" destId="{710EBFAF-A3BC-40EE-9957-FD472E1CE945}" srcOrd="0" destOrd="0" parTransId="{714D993F-183D-4CF2-B02A-571CB425A3BE}" sibTransId="{483D6B00-C497-4880-A4B8-4215542BA25B}"/>
    <dgm:cxn modelId="{0FF4CB3B-FDA9-8147-9CB1-AD3785EF0DE3}" type="presOf" srcId="{710EBFAF-A3BC-40EE-9957-FD472E1CE945}" destId="{694343E0-B4A5-7D42-82A7-7BA896A3335B}" srcOrd="0" destOrd="0" presId="urn:microsoft.com/office/officeart/2005/8/layout/hierarchy1"/>
    <dgm:cxn modelId="{B5FC3F6D-0706-014F-9A38-40D6D4871A8C}" type="presOf" srcId="{8AC68AA9-66EB-41B7-A82A-C96CD967095A}" destId="{5D60CF0B-BD4B-8848-85A2-207F4D918372}" srcOrd="0" destOrd="0" presId="urn:microsoft.com/office/officeart/2005/8/layout/hierarchy1"/>
    <dgm:cxn modelId="{A2BEAA50-0481-F64A-98D3-ED1DFF037EF7}" type="presOf" srcId="{BA6CD6FD-7DF1-40DF-858B-3B5BE88E83BD}" destId="{CD004150-3C51-3F41-896A-B08A512A43A3}" srcOrd="0" destOrd="0" presId="urn:microsoft.com/office/officeart/2005/8/layout/hierarchy1"/>
    <dgm:cxn modelId="{9A04AC89-B180-0B46-967E-BCBF21E96A5E}" type="presOf" srcId="{F8E4D71B-261F-4D35-99F0-80490150C18E}" destId="{A1E5FB12-6DE6-FE4C-99AF-F573DEA9F555}" srcOrd="0" destOrd="0" presId="urn:microsoft.com/office/officeart/2005/8/layout/hierarchy1"/>
    <dgm:cxn modelId="{05AC878E-816D-4AE1-BDE6-87B4A836A47B}" srcId="{02A03D4B-9829-4353-9EA2-E31AB6B9D401}" destId="{C41F36A6-95A9-4A3C-9CDD-7452E52F9B57}" srcOrd="3" destOrd="0" parTransId="{5C96AC21-6FC0-4935-9C5B-B0F0BC5FD6B4}" sibTransId="{3B54283C-7347-4ABE-9E8D-A17D4249E606}"/>
    <dgm:cxn modelId="{084280A3-B0A8-5342-8CF9-67CBC8FCB775}" type="presOf" srcId="{02A03D4B-9829-4353-9EA2-E31AB6B9D401}" destId="{02F22013-5A62-B044-ABA2-5B397844F3CE}" srcOrd="0" destOrd="0" presId="urn:microsoft.com/office/officeart/2005/8/layout/hierarchy1"/>
    <dgm:cxn modelId="{BFABDEDA-07D4-4DB9-96BC-38D7C6FFD3F2}" srcId="{02A03D4B-9829-4353-9EA2-E31AB6B9D401}" destId="{F8E4D71B-261F-4D35-99F0-80490150C18E}" srcOrd="2" destOrd="0" parTransId="{108335E7-0B62-4563-AC1E-19F06DAB749F}" sibTransId="{CE50BB87-E689-49D7-B974-DF6C20922B92}"/>
    <dgm:cxn modelId="{F15BDFDE-DBE0-0441-B4C6-60D1A403C40B}" type="presOf" srcId="{5DEFC4E6-E918-4D83-BE07-396F38E3DD48}" destId="{37AEE166-8AAA-8B44-B70C-76ECA48F9161}" srcOrd="0" destOrd="0" presId="urn:microsoft.com/office/officeart/2005/8/layout/hierarchy1"/>
    <dgm:cxn modelId="{9EC7BF20-C0F3-984C-AE8C-7CCE1BDF5523}" type="presParOf" srcId="{02F22013-5A62-B044-ABA2-5B397844F3CE}" destId="{5D4C274D-6CA2-5445-9F72-AA5A88EC5E7E}" srcOrd="0" destOrd="0" presId="urn:microsoft.com/office/officeart/2005/8/layout/hierarchy1"/>
    <dgm:cxn modelId="{93DDE5A7-8C7D-9A45-BBB5-1473ABA89E6F}" type="presParOf" srcId="{5D4C274D-6CA2-5445-9F72-AA5A88EC5E7E}" destId="{B7CA639D-B49E-DF46-9CA1-176F0FFCED11}" srcOrd="0" destOrd="0" presId="urn:microsoft.com/office/officeart/2005/8/layout/hierarchy1"/>
    <dgm:cxn modelId="{32D74D2C-F16D-7F43-AC39-44D0FCEE0FA1}" type="presParOf" srcId="{B7CA639D-B49E-DF46-9CA1-176F0FFCED11}" destId="{E3A2CE3E-106C-784C-8637-2FEC0AA97F43}" srcOrd="0" destOrd="0" presId="urn:microsoft.com/office/officeart/2005/8/layout/hierarchy1"/>
    <dgm:cxn modelId="{646748E8-B007-524B-9643-5FC98866A58F}" type="presParOf" srcId="{B7CA639D-B49E-DF46-9CA1-176F0FFCED11}" destId="{37AEE166-8AAA-8B44-B70C-76ECA48F9161}" srcOrd="1" destOrd="0" presId="urn:microsoft.com/office/officeart/2005/8/layout/hierarchy1"/>
    <dgm:cxn modelId="{BCE742D9-6E6E-D74F-B24B-7E9452C7EA5C}" type="presParOf" srcId="{5D4C274D-6CA2-5445-9F72-AA5A88EC5E7E}" destId="{8D4A1FE3-53F8-D74C-8CB2-624CDAA23980}" srcOrd="1" destOrd="0" presId="urn:microsoft.com/office/officeart/2005/8/layout/hierarchy1"/>
    <dgm:cxn modelId="{730921E2-B32F-0447-A28E-270907BE0FCA}" type="presParOf" srcId="{02F22013-5A62-B044-ABA2-5B397844F3CE}" destId="{603D11A6-B5FB-C741-BAF9-31F7E1ACC074}" srcOrd="1" destOrd="0" presId="urn:microsoft.com/office/officeart/2005/8/layout/hierarchy1"/>
    <dgm:cxn modelId="{D62D7A1B-4C7D-784E-8C13-46E9E69273E6}" type="presParOf" srcId="{603D11A6-B5FB-C741-BAF9-31F7E1ACC074}" destId="{EE41B239-EE49-1148-8C98-845BF0D569F7}" srcOrd="0" destOrd="0" presId="urn:microsoft.com/office/officeart/2005/8/layout/hierarchy1"/>
    <dgm:cxn modelId="{64A8397C-0967-EC4C-A3EB-9AC2C6336A34}" type="presParOf" srcId="{EE41B239-EE49-1148-8C98-845BF0D569F7}" destId="{A9503242-E281-124E-9A14-D7A1B8A91F6C}" srcOrd="0" destOrd="0" presId="urn:microsoft.com/office/officeart/2005/8/layout/hierarchy1"/>
    <dgm:cxn modelId="{1BE2E665-F908-DA42-B6D9-B713DA7A96CF}" type="presParOf" srcId="{EE41B239-EE49-1148-8C98-845BF0D569F7}" destId="{CD004150-3C51-3F41-896A-B08A512A43A3}" srcOrd="1" destOrd="0" presId="urn:microsoft.com/office/officeart/2005/8/layout/hierarchy1"/>
    <dgm:cxn modelId="{3E5AA8FA-58A1-A64F-BA9A-05D6FAF2432C}" type="presParOf" srcId="{603D11A6-B5FB-C741-BAF9-31F7E1ACC074}" destId="{594C39F6-49A0-564F-9D5D-03F4EC83272E}" srcOrd="1" destOrd="0" presId="urn:microsoft.com/office/officeart/2005/8/layout/hierarchy1"/>
    <dgm:cxn modelId="{B9244ED3-671F-A843-A7E6-2BC603B3DE2A}" type="presParOf" srcId="{02F22013-5A62-B044-ABA2-5B397844F3CE}" destId="{51F2E58D-9F5E-514E-924A-F11294B81A5A}" srcOrd="2" destOrd="0" presId="urn:microsoft.com/office/officeart/2005/8/layout/hierarchy1"/>
    <dgm:cxn modelId="{EDF7446B-1CC1-B74E-88C7-D455A7FA8B60}" type="presParOf" srcId="{51F2E58D-9F5E-514E-924A-F11294B81A5A}" destId="{B2F66938-2A81-3240-B7EC-C861DA2DE26F}" srcOrd="0" destOrd="0" presId="urn:microsoft.com/office/officeart/2005/8/layout/hierarchy1"/>
    <dgm:cxn modelId="{48AB3AFB-B606-C148-AF39-394A8F83DD99}" type="presParOf" srcId="{B2F66938-2A81-3240-B7EC-C861DA2DE26F}" destId="{E54CFC48-09EA-8841-95A0-2817186931D1}" srcOrd="0" destOrd="0" presId="urn:microsoft.com/office/officeart/2005/8/layout/hierarchy1"/>
    <dgm:cxn modelId="{52792978-7CF7-1840-B4C8-BE5C8FD3B4CC}" type="presParOf" srcId="{B2F66938-2A81-3240-B7EC-C861DA2DE26F}" destId="{A1E5FB12-6DE6-FE4C-99AF-F573DEA9F555}" srcOrd="1" destOrd="0" presId="urn:microsoft.com/office/officeart/2005/8/layout/hierarchy1"/>
    <dgm:cxn modelId="{1D3B7B75-D02F-CB48-9DD5-E858BB06C9A0}" type="presParOf" srcId="{51F2E58D-9F5E-514E-924A-F11294B81A5A}" destId="{31C06B94-688E-904C-8AF3-BBCFF7BA66B3}" srcOrd="1" destOrd="0" presId="urn:microsoft.com/office/officeart/2005/8/layout/hierarchy1"/>
    <dgm:cxn modelId="{4AFF0320-2011-0749-BCFD-0A3C15E0D133}" type="presParOf" srcId="{02F22013-5A62-B044-ABA2-5B397844F3CE}" destId="{4BAD6E67-E91B-B940-803A-8E135AA334DF}" srcOrd="3" destOrd="0" presId="urn:microsoft.com/office/officeart/2005/8/layout/hierarchy1"/>
    <dgm:cxn modelId="{726AFE0A-BED6-FD48-A795-13C1DC1E7314}" type="presParOf" srcId="{4BAD6E67-E91B-B940-803A-8E135AA334DF}" destId="{3C27B35B-E4FF-7D41-A701-B5605C9AF71C}" srcOrd="0" destOrd="0" presId="urn:microsoft.com/office/officeart/2005/8/layout/hierarchy1"/>
    <dgm:cxn modelId="{DC6E82A9-96C6-0547-8C86-D93143F2DBD4}" type="presParOf" srcId="{3C27B35B-E4FF-7D41-A701-B5605C9AF71C}" destId="{38ADB371-CA53-7E4A-80B3-CD73B7669E1F}" srcOrd="0" destOrd="0" presId="urn:microsoft.com/office/officeart/2005/8/layout/hierarchy1"/>
    <dgm:cxn modelId="{C23BAA5B-559F-2A4C-A85E-973683CF4987}" type="presParOf" srcId="{3C27B35B-E4FF-7D41-A701-B5605C9AF71C}" destId="{05126F29-731E-C942-981A-4545C292BE3D}" srcOrd="1" destOrd="0" presId="urn:microsoft.com/office/officeart/2005/8/layout/hierarchy1"/>
    <dgm:cxn modelId="{697ABA83-A131-7E49-B7FC-2F5FD17EA85C}" type="presParOf" srcId="{4BAD6E67-E91B-B940-803A-8E135AA334DF}" destId="{4707F25B-C650-AA47-8B4A-5658C7801F25}" srcOrd="1" destOrd="0" presId="urn:microsoft.com/office/officeart/2005/8/layout/hierarchy1"/>
    <dgm:cxn modelId="{4470B6E5-F5C5-2E45-AA82-FBD209F41CAF}" type="presParOf" srcId="{4707F25B-C650-AA47-8B4A-5658C7801F25}" destId="{6F634A94-4098-B441-8BEC-5EE445044CD1}" srcOrd="0" destOrd="0" presId="urn:microsoft.com/office/officeart/2005/8/layout/hierarchy1"/>
    <dgm:cxn modelId="{F9B4FCA4-7E23-E441-86FB-9D560CF1AE37}" type="presParOf" srcId="{4707F25B-C650-AA47-8B4A-5658C7801F25}" destId="{5935B494-2A71-5242-9F3C-35FD4AD598B6}" srcOrd="1" destOrd="0" presId="urn:microsoft.com/office/officeart/2005/8/layout/hierarchy1"/>
    <dgm:cxn modelId="{F369ABD9-E58A-A547-90DE-7F63544B599D}" type="presParOf" srcId="{5935B494-2A71-5242-9F3C-35FD4AD598B6}" destId="{CB14C706-1AD0-1B4E-97EA-C4F97457CBD8}" srcOrd="0" destOrd="0" presId="urn:microsoft.com/office/officeart/2005/8/layout/hierarchy1"/>
    <dgm:cxn modelId="{5F1ECD3A-2836-1F4C-9464-72E0E4746AA6}" type="presParOf" srcId="{CB14C706-1AD0-1B4E-97EA-C4F97457CBD8}" destId="{67D93688-E427-134D-A6D0-BACD663A2F8C}" srcOrd="0" destOrd="0" presId="urn:microsoft.com/office/officeart/2005/8/layout/hierarchy1"/>
    <dgm:cxn modelId="{ED967EA1-9EDF-D849-832A-67BE4B728945}" type="presParOf" srcId="{CB14C706-1AD0-1B4E-97EA-C4F97457CBD8}" destId="{694343E0-B4A5-7D42-82A7-7BA896A3335B}" srcOrd="1" destOrd="0" presId="urn:microsoft.com/office/officeart/2005/8/layout/hierarchy1"/>
    <dgm:cxn modelId="{2AEDB6D3-6CA6-A94D-BA64-EC7DED698C96}" type="presParOf" srcId="{5935B494-2A71-5242-9F3C-35FD4AD598B6}" destId="{9D9CF12A-8356-4B4E-927D-59A0C384FD41}" srcOrd="1" destOrd="0" presId="urn:microsoft.com/office/officeart/2005/8/layout/hierarchy1"/>
    <dgm:cxn modelId="{F67562A4-69D2-314D-B253-3D4DF47A9192}" type="presParOf" srcId="{4707F25B-C650-AA47-8B4A-5658C7801F25}" destId="{F21FAC68-C348-C24C-B17D-82FB78776506}" srcOrd="2" destOrd="0" presId="urn:microsoft.com/office/officeart/2005/8/layout/hierarchy1"/>
    <dgm:cxn modelId="{5EA0B975-AB9B-9B41-892B-738873CF691C}" type="presParOf" srcId="{4707F25B-C650-AA47-8B4A-5658C7801F25}" destId="{F70A3BA1-2002-2547-8A0B-AEF116787B89}" srcOrd="3" destOrd="0" presId="urn:microsoft.com/office/officeart/2005/8/layout/hierarchy1"/>
    <dgm:cxn modelId="{DE5C3F8E-AC1D-7F43-BBE8-A0DE5EEF7433}" type="presParOf" srcId="{F70A3BA1-2002-2547-8A0B-AEF116787B89}" destId="{76447039-DE14-4743-B7B1-464543B9F6A3}" srcOrd="0" destOrd="0" presId="urn:microsoft.com/office/officeart/2005/8/layout/hierarchy1"/>
    <dgm:cxn modelId="{50234F76-1090-7C44-ABC3-36E494827B0B}" type="presParOf" srcId="{76447039-DE14-4743-B7B1-464543B9F6A3}" destId="{5C156162-E94F-5C4F-9B3D-CA816BC762BD}" srcOrd="0" destOrd="0" presId="urn:microsoft.com/office/officeart/2005/8/layout/hierarchy1"/>
    <dgm:cxn modelId="{BACB1BC5-542C-BD4D-9A03-BD2A0D70C852}" type="presParOf" srcId="{76447039-DE14-4743-B7B1-464543B9F6A3}" destId="{5D60CF0B-BD4B-8848-85A2-207F4D918372}" srcOrd="1" destOrd="0" presId="urn:microsoft.com/office/officeart/2005/8/layout/hierarchy1"/>
    <dgm:cxn modelId="{D5CA018F-B5EC-7042-9DB7-251A41D6BAAF}" type="presParOf" srcId="{F70A3BA1-2002-2547-8A0B-AEF116787B89}" destId="{F8710955-E5AE-AB41-A4E2-EC0FF8D05A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290605-51A6-4642-9088-571D3CC7E61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4AAAAD-DC5B-4593-A50F-168FBDF8D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Clarify Client Needs Early</a:t>
          </a:r>
          <a:endParaRPr lang="en-US"/>
        </a:p>
      </dgm:t>
    </dgm:pt>
    <dgm:pt modelId="{FEDCA72A-5639-4A13-94D0-824CC5791CDA}" type="parTrans" cxnId="{998A2AF9-41C9-4457-8517-C973AA6A6224}">
      <dgm:prSet/>
      <dgm:spPr/>
      <dgm:t>
        <a:bodyPr/>
        <a:lstStyle/>
        <a:p>
          <a:endParaRPr lang="en-US"/>
        </a:p>
      </dgm:t>
    </dgm:pt>
    <dgm:pt modelId="{CB22A8FE-B381-4BD5-9917-F1F96F937211}" type="sibTrans" cxnId="{998A2AF9-41C9-4457-8517-C973AA6A6224}">
      <dgm:prSet/>
      <dgm:spPr/>
      <dgm:t>
        <a:bodyPr/>
        <a:lstStyle/>
        <a:p>
          <a:endParaRPr lang="en-US"/>
        </a:p>
      </dgm:t>
    </dgm:pt>
    <dgm:pt modelId="{4C295AB4-6E64-4EAE-9951-8C951FF3E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Avoid rework by locking requirements upfront.</a:t>
          </a:r>
          <a:endParaRPr lang="en-US"/>
        </a:p>
      </dgm:t>
    </dgm:pt>
    <dgm:pt modelId="{63E694CD-2491-4F41-96F5-0EB53A8D47ED}" type="parTrans" cxnId="{E20CC5D6-C33F-4488-96A9-402FF8048FB0}">
      <dgm:prSet/>
      <dgm:spPr/>
      <dgm:t>
        <a:bodyPr/>
        <a:lstStyle/>
        <a:p>
          <a:endParaRPr lang="en-US"/>
        </a:p>
      </dgm:t>
    </dgm:pt>
    <dgm:pt modelId="{70D15ADC-769F-44C3-B7B6-561B1695F113}" type="sibTrans" cxnId="{E20CC5D6-C33F-4488-96A9-402FF8048FB0}">
      <dgm:prSet/>
      <dgm:spPr/>
      <dgm:t>
        <a:bodyPr/>
        <a:lstStyle/>
        <a:p>
          <a:endParaRPr lang="en-US"/>
        </a:p>
      </dgm:t>
    </dgm:pt>
    <dgm:pt modelId="{C038AA7C-44C9-4DFC-B30E-9E92D2DC5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 Sessions Wisely</a:t>
          </a:r>
          <a:endParaRPr lang="en-US"/>
        </a:p>
      </dgm:t>
    </dgm:pt>
    <dgm:pt modelId="{935A9F6F-4617-41D7-91BD-27CCCF5D8CC0}" type="parTrans" cxnId="{21A78ADD-5D96-467B-B0E3-BFA3B733C8AD}">
      <dgm:prSet/>
      <dgm:spPr/>
      <dgm:t>
        <a:bodyPr/>
        <a:lstStyle/>
        <a:p>
          <a:endParaRPr lang="en-US"/>
        </a:p>
      </dgm:t>
    </dgm:pt>
    <dgm:pt modelId="{102005CF-B1F6-4E5C-87C1-F283A7FEF535}" type="sibTrans" cxnId="{21A78ADD-5D96-467B-B0E3-BFA3B733C8AD}">
      <dgm:prSet/>
      <dgm:spPr/>
      <dgm:t>
        <a:bodyPr/>
        <a:lstStyle/>
        <a:p>
          <a:endParaRPr lang="en-US"/>
        </a:p>
      </dgm:t>
    </dgm:pt>
    <dgm:pt modelId="{113E758F-3FB7-4CBB-A435-3DADC1D4E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Helps preserve user state and toggle options cleanly.</a:t>
          </a:r>
          <a:endParaRPr lang="en-US"/>
        </a:p>
      </dgm:t>
    </dgm:pt>
    <dgm:pt modelId="{84E39080-1710-4D8D-A2E1-B23207220AB0}" type="parTrans" cxnId="{2BF562BB-AE46-47B2-BB00-33225FA481B3}">
      <dgm:prSet/>
      <dgm:spPr/>
      <dgm:t>
        <a:bodyPr/>
        <a:lstStyle/>
        <a:p>
          <a:endParaRPr lang="en-US"/>
        </a:p>
      </dgm:t>
    </dgm:pt>
    <dgm:pt modelId="{C059FE65-FE23-458E-A469-41E1BCF0C7FE}" type="sibTrans" cxnId="{2BF562BB-AE46-47B2-BB00-33225FA481B3}">
      <dgm:prSet/>
      <dgm:spPr/>
      <dgm:t>
        <a:bodyPr/>
        <a:lstStyle/>
        <a:p>
          <a:endParaRPr lang="en-US"/>
        </a:p>
      </dgm:t>
    </dgm:pt>
    <dgm:pt modelId="{9304939C-58B0-43EE-B73B-A03201EBB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Evolve UI with Features</a:t>
          </a:r>
          <a:endParaRPr lang="en-US"/>
        </a:p>
      </dgm:t>
    </dgm:pt>
    <dgm:pt modelId="{29AE5F17-7F73-4B12-8F2E-9C304235871F}" type="parTrans" cxnId="{3BE84C63-3689-4FB9-8A9E-EB94232DCA9A}">
      <dgm:prSet/>
      <dgm:spPr/>
      <dgm:t>
        <a:bodyPr/>
        <a:lstStyle/>
        <a:p>
          <a:endParaRPr lang="en-US"/>
        </a:p>
      </dgm:t>
    </dgm:pt>
    <dgm:pt modelId="{4021A61A-B930-4854-B8A4-19C02ACA7BED}" type="sibTrans" cxnId="{3BE84C63-3689-4FB9-8A9E-EB94232DCA9A}">
      <dgm:prSet/>
      <dgm:spPr/>
      <dgm:t>
        <a:bodyPr/>
        <a:lstStyle/>
        <a:p>
          <a:endParaRPr lang="en-US"/>
        </a:p>
      </dgm:t>
    </dgm:pt>
    <dgm:pt modelId="{A40421AD-6E13-40F7-9964-33BD6E65C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experience should adapt with functionality.</a:t>
          </a:r>
          <a:endParaRPr lang="en-US"/>
        </a:p>
      </dgm:t>
    </dgm:pt>
    <dgm:pt modelId="{016A1585-0243-431B-BABB-A0D1D1A3C5EC}" type="parTrans" cxnId="{93BBE401-A3C9-4467-884B-20D43A899EBB}">
      <dgm:prSet/>
      <dgm:spPr/>
      <dgm:t>
        <a:bodyPr/>
        <a:lstStyle/>
        <a:p>
          <a:endParaRPr lang="en-US"/>
        </a:p>
      </dgm:t>
    </dgm:pt>
    <dgm:pt modelId="{4513188F-B10D-42F6-804E-8100A8D6E54E}" type="sibTrans" cxnId="{93BBE401-A3C9-4467-884B-20D43A899EBB}">
      <dgm:prSet/>
      <dgm:spPr/>
      <dgm:t>
        <a:bodyPr/>
        <a:lstStyle/>
        <a:p>
          <a:endParaRPr lang="en-US"/>
        </a:p>
      </dgm:t>
    </dgm:pt>
    <dgm:pt modelId="{67BF38C6-8116-493C-9AA5-57D67CBEF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Understand Flask Architecture</a:t>
          </a:r>
          <a:endParaRPr lang="en-US"/>
        </a:p>
      </dgm:t>
    </dgm:pt>
    <dgm:pt modelId="{6328C718-0EB5-4C03-A585-7DB0AE14BAFA}" type="parTrans" cxnId="{0CA27232-46C5-4D8F-8FBD-698F9F8A248B}">
      <dgm:prSet/>
      <dgm:spPr/>
      <dgm:t>
        <a:bodyPr/>
        <a:lstStyle/>
        <a:p>
          <a:endParaRPr lang="en-US"/>
        </a:p>
      </dgm:t>
    </dgm:pt>
    <dgm:pt modelId="{F13E6E3E-5445-4AED-85FC-012D1489C8E6}" type="sibTrans" cxnId="{0CA27232-46C5-4D8F-8FBD-698F9F8A248B}">
      <dgm:prSet/>
      <dgm:spPr/>
      <dgm:t>
        <a:bodyPr/>
        <a:lstStyle/>
        <a:p>
          <a:endParaRPr lang="en-US"/>
        </a:p>
      </dgm:t>
    </dgm:pt>
    <dgm:pt modelId="{D35B1145-605D-4E69-83AB-06C4BC90D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learned how routing, schema, templates, and logic tie together.</a:t>
          </a:r>
          <a:endParaRPr lang="en-US"/>
        </a:p>
      </dgm:t>
    </dgm:pt>
    <dgm:pt modelId="{902F1DB2-6978-4EAF-AD99-7CA92F44C85A}" type="parTrans" cxnId="{CF33C4B2-5C9C-4504-98F8-F18125E00337}">
      <dgm:prSet/>
      <dgm:spPr/>
      <dgm:t>
        <a:bodyPr/>
        <a:lstStyle/>
        <a:p>
          <a:endParaRPr lang="en-US"/>
        </a:p>
      </dgm:t>
    </dgm:pt>
    <dgm:pt modelId="{4B9DD2D9-55D3-4B5B-97FC-9E6174D59309}" type="sibTrans" cxnId="{CF33C4B2-5C9C-4504-98F8-F18125E00337}">
      <dgm:prSet/>
      <dgm:spPr/>
      <dgm:t>
        <a:bodyPr/>
        <a:lstStyle/>
        <a:p>
          <a:endParaRPr lang="en-US"/>
        </a:p>
      </dgm:t>
    </dgm:pt>
    <dgm:pt modelId="{7E847E7D-B978-4326-8DD1-D151B2022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Agile Helps Manage Change</a:t>
          </a:r>
          <a:endParaRPr lang="en-US"/>
        </a:p>
      </dgm:t>
    </dgm:pt>
    <dgm:pt modelId="{1F5C92B5-D140-401B-BA05-550099AE8D20}" type="parTrans" cxnId="{F38E5BC8-78A4-4029-BA51-9385D8BC5981}">
      <dgm:prSet/>
      <dgm:spPr/>
      <dgm:t>
        <a:bodyPr/>
        <a:lstStyle/>
        <a:p>
          <a:endParaRPr lang="en-US"/>
        </a:p>
      </dgm:t>
    </dgm:pt>
    <dgm:pt modelId="{C13AC377-E433-4028-93B3-6B681E40C457}" type="sibTrans" cxnId="{F38E5BC8-78A4-4029-BA51-9385D8BC5981}">
      <dgm:prSet/>
      <dgm:spPr/>
      <dgm:t>
        <a:bodyPr/>
        <a:lstStyle/>
        <a:p>
          <a:endParaRPr lang="en-US"/>
        </a:p>
      </dgm:t>
    </dgm:pt>
    <dgm:pt modelId="{D6F250DA-0942-41F5-A3EF-8A87E507F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Allowed us to respond quickly to client’s new quiz generation request.</a:t>
          </a:r>
          <a:endParaRPr lang="en-US"/>
        </a:p>
      </dgm:t>
    </dgm:pt>
    <dgm:pt modelId="{A2B7C499-1F9B-47A8-A042-26AD0218CAE9}" type="parTrans" cxnId="{A9E98387-2D9C-4E4D-9CB8-CB1B6F0D2B9A}">
      <dgm:prSet/>
      <dgm:spPr/>
      <dgm:t>
        <a:bodyPr/>
        <a:lstStyle/>
        <a:p>
          <a:endParaRPr lang="en-US"/>
        </a:p>
      </dgm:t>
    </dgm:pt>
    <dgm:pt modelId="{AA0A658F-88BA-4F1F-9D5D-4127CDEA6DB3}" type="sibTrans" cxnId="{A9E98387-2D9C-4E4D-9CB8-CB1B6F0D2B9A}">
      <dgm:prSet/>
      <dgm:spPr/>
      <dgm:t>
        <a:bodyPr/>
        <a:lstStyle/>
        <a:p>
          <a:endParaRPr lang="en-US"/>
        </a:p>
      </dgm:t>
    </dgm:pt>
    <dgm:pt modelId="{1FFC233C-7FCC-47FD-A6F9-EF6F7BE2D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Visualize User Flows First</a:t>
          </a:r>
          <a:endParaRPr lang="en-US"/>
        </a:p>
      </dgm:t>
    </dgm:pt>
    <dgm:pt modelId="{6764C4DB-F96A-4EA9-A77F-FA1E6CBDC9A9}" type="parTrans" cxnId="{E5D3502B-B0D3-4B03-BDC5-533BD535A43E}">
      <dgm:prSet/>
      <dgm:spPr/>
      <dgm:t>
        <a:bodyPr/>
        <a:lstStyle/>
        <a:p>
          <a:endParaRPr lang="en-US"/>
        </a:p>
      </dgm:t>
    </dgm:pt>
    <dgm:pt modelId="{6D671AD5-F698-4B01-8E0D-683FA310088C}" type="sibTrans" cxnId="{E5D3502B-B0D3-4B03-BDC5-533BD535A43E}">
      <dgm:prSet/>
      <dgm:spPr/>
      <dgm:t>
        <a:bodyPr/>
        <a:lstStyle/>
        <a:p>
          <a:endParaRPr lang="en-US"/>
        </a:p>
      </dgm:t>
    </dgm:pt>
    <dgm:pt modelId="{0814CD15-695D-475F-BE90-E7CA4DD07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Sketching quiz flow helped us design a smoother experience.</a:t>
          </a:r>
          <a:endParaRPr lang="en-US"/>
        </a:p>
      </dgm:t>
    </dgm:pt>
    <dgm:pt modelId="{23DBB350-AF30-4858-B9F5-24F323CC5ECF}" type="parTrans" cxnId="{89C00D83-7C93-4CD0-8E0D-ABFCA469455D}">
      <dgm:prSet/>
      <dgm:spPr/>
      <dgm:t>
        <a:bodyPr/>
        <a:lstStyle/>
        <a:p>
          <a:endParaRPr lang="en-US"/>
        </a:p>
      </dgm:t>
    </dgm:pt>
    <dgm:pt modelId="{EC20E7A4-27D5-4B27-A534-8C058FD5DDF6}" type="sibTrans" cxnId="{89C00D83-7C93-4CD0-8E0D-ABFCA469455D}">
      <dgm:prSet/>
      <dgm:spPr/>
      <dgm:t>
        <a:bodyPr/>
        <a:lstStyle/>
        <a:p>
          <a:endParaRPr lang="en-US"/>
        </a:p>
      </dgm:t>
    </dgm:pt>
    <dgm:pt modelId="{108ACC65-1A9E-4EFE-9099-60CF01514699}" type="pres">
      <dgm:prSet presAssocID="{D9290605-51A6-4642-9088-571D3CC7E618}" presName="root" presStyleCnt="0">
        <dgm:presLayoutVars>
          <dgm:dir/>
          <dgm:resizeHandles val="exact"/>
        </dgm:presLayoutVars>
      </dgm:prSet>
      <dgm:spPr/>
    </dgm:pt>
    <dgm:pt modelId="{41F7C33D-B251-413C-A194-7D839C55FCAF}" type="pres">
      <dgm:prSet presAssocID="{884AAAAD-DC5B-4593-A50F-168FBDF8D019}" presName="compNode" presStyleCnt="0"/>
      <dgm:spPr/>
    </dgm:pt>
    <dgm:pt modelId="{2175E5CC-19AC-418D-BE7F-3B8649583B48}" type="pres">
      <dgm:prSet presAssocID="{884AAAAD-DC5B-4593-A50F-168FBDF8D019}" presName="bgRect" presStyleLbl="bgShp" presStyleIdx="0" presStyleCnt="6"/>
      <dgm:spPr/>
    </dgm:pt>
    <dgm:pt modelId="{1243A098-0A32-4888-B73E-D806FB6B5BF6}" type="pres">
      <dgm:prSet presAssocID="{884AAAAD-DC5B-4593-A50F-168FBDF8D01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BB77C9-3364-4366-A7E7-702A85BADECA}" type="pres">
      <dgm:prSet presAssocID="{884AAAAD-DC5B-4593-A50F-168FBDF8D019}" presName="spaceRect" presStyleCnt="0"/>
      <dgm:spPr/>
    </dgm:pt>
    <dgm:pt modelId="{6C80CC5F-BE17-4046-B972-D0AC4BDDF5D8}" type="pres">
      <dgm:prSet presAssocID="{884AAAAD-DC5B-4593-A50F-168FBDF8D019}" presName="parTx" presStyleLbl="revTx" presStyleIdx="0" presStyleCnt="12">
        <dgm:presLayoutVars>
          <dgm:chMax val="0"/>
          <dgm:chPref val="0"/>
        </dgm:presLayoutVars>
      </dgm:prSet>
      <dgm:spPr/>
    </dgm:pt>
    <dgm:pt modelId="{D9DA72AC-6A24-49D7-8D0D-3838C3913E5B}" type="pres">
      <dgm:prSet presAssocID="{884AAAAD-DC5B-4593-A50F-168FBDF8D019}" presName="desTx" presStyleLbl="revTx" presStyleIdx="1" presStyleCnt="12">
        <dgm:presLayoutVars/>
      </dgm:prSet>
      <dgm:spPr/>
    </dgm:pt>
    <dgm:pt modelId="{A37068B2-9843-449E-AB06-9AC580AEEF79}" type="pres">
      <dgm:prSet presAssocID="{CB22A8FE-B381-4BD5-9917-F1F96F937211}" presName="sibTrans" presStyleCnt="0"/>
      <dgm:spPr/>
    </dgm:pt>
    <dgm:pt modelId="{560CEDFF-C231-4E87-BC54-D8C242B56A8E}" type="pres">
      <dgm:prSet presAssocID="{C038AA7C-44C9-4DFC-B30E-9E92D2DC5EE5}" presName="compNode" presStyleCnt="0"/>
      <dgm:spPr/>
    </dgm:pt>
    <dgm:pt modelId="{163E5A00-A6E7-40B8-A728-110D414C029F}" type="pres">
      <dgm:prSet presAssocID="{C038AA7C-44C9-4DFC-B30E-9E92D2DC5EE5}" presName="bgRect" presStyleLbl="bgShp" presStyleIdx="1" presStyleCnt="6"/>
      <dgm:spPr/>
    </dgm:pt>
    <dgm:pt modelId="{A5379A1F-AD7B-4707-89E1-721DC54BCB2C}" type="pres">
      <dgm:prSet presAssocID="{C038AA7C-44C9-4DFC-B30E-9E92D2DC5E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871F81D-8CB7-4150-AE93-425AF096D454}" type="pres">
      <dgm:prSet presAssocID="{C038AA7C-44C9-4DFC-B30E-9E92D2DC5EE5}" presName="spaceRect" presStyleCnt="0"/>
      <dgm:spPr/>
    </dgm:pt>
    <dgm:pt modelId="{CB886596-207E-4F07-B098-55F458C97E07}" type="pres">
      <dgm:prSet presAssocID="{C038AA7C-44C9-4DFC-B30E-9E92D2DC5EE5}" presName="parTx" presStyleLbl="revTx" presStyleIdx="2" presStyleCnt="12">
        <dgm:presLayoutVars>
          <dgm:chMax val="0"/>
          <dgm:chPref val="0"/>
        </dgm:presLayoutVars>
      </dgm:prSet>
      <dgm:spPr/>
    </dgm:pt>
    <dgm:pt modelId="{51A54F7E-E0D9-4E9C-ADC8-ADC2D45BF35E}" type="pres">
      <dgm:prSet presAssocID="{C038AA7C-44C9-4DFC-B30E-9E92D2DC5EE5}" presName="desTx" presStyleLbl="revTx" presStyleIdx="3" presStyleCnt="12">
        <dgm:presLayoutVars/>
      </dgm:prSet>
      <dgm:spPr/>
    </dgm:pt>
    <dgm:pt modelId="{9D5939DE-F1CF-4DD3-97AF-FC58040E77BF}" type="pres">
      <dgm:prSet presAssocID="{102005CF-B1F6-4E5C-87C1-F283A7FEF535}" presName="sibTrans" presStyleCnt="0"/>
      <dgm:spPr/>
    </dgm:pt>
    <dgm:pt modelId="{BDE24586-BA91-4F68-932C-035A18AD6095}" type="pres">
      <dgm:prSet presAssocID="{9304939C-58B0-43EE-B73B-A03201EBB428}" presName="compNode" presStyleCnt="0"/>
      <dgm:spPr/>
    </dgm:pt>
    <dgm:pt modelId="{613BA15B-A0BD-43B2-B042-FE8EA3276A06}" type="pres">
      <dgm:prSet presAssocID="{9304939C-58B0-43EE-B73B-A03201EBB428}" presName="bgRect" presStyleLbl="bgShp" presStyleIdx="2" presStyleCnt="6"/>
      <dgm:spPr/>
    </dgm:pt>
    <dgm:pt modelId="{AE8B22C6-1997-42EF-8A09-DDC3AFBC77DD}" type="pres">
      <dgm:prSet presAssocID="{9304939C-58B0-43EE-B73B-A03201EBB4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33CA99-7A29-49E1-8676-E4437D0CE3FD}" type="pres">
      <dgm:prSet presAssocID="{9304939C-58B0-43EE-B73B-A03201EBB428}" presName="spaceRect" presStyleCnt="0"/>
      <dgm:spPr/>
    </dgm:pt>
    <dgm:pt modelId="{D9E9C169-13B2-4838-9718-9FFC55F87424}" type="pres">
      <dgm:prSet presAssocID="{9304939C-58B0-43EE-B73B-A03201EBB428}" presName="parTx" presStyleLbl="revTx" presStyleIdx="4" presStyleCnt="12">
        <dgm:presLayoutVars>
          <dgm:chMax val="0"/>
          <dgm:chPref val="0"/>
        </dgm:presLayoutVars>
      </dgm:prSet>
      <dgm:spPr/>
    </dgm:pt>
    <dgm:pt modelId="{B137F9E1-C757-429E-A64D-6A82E9D84A12}" type="pres">
      <dgm:prSet presAssocID="{9304939C-58B0-43EE-B73B-A03201EBB428}" presName="desTx" presStyleLbl="revTx" presStyleIdx="5" presStyleCnt="12">
        <dgm:presLayoutVars/>
      </dgm:prSet>
      <dgm:spPr/>
    </dgm:pt>
    <dgm:pt modelId="{3622E07E-B6C2-4C1F-A043-2D757B73C390}" type="pres">
      <dgm:prSet presAssocID="{4021A61A-B930-4854-B8A4-19C02ACA7BED}" presName="sibTrans" presStyleCnt="0"/>
      <dgm:spPr/>
    </dgm:pt>
    <dgm:pt modelId="{6AA38DE5-9E1F-4699-B5D9-C38FB1AD989E}" type="pres">
      <dgm:prSet presAssocID="{67BF38C6-8116-493C-9AA5-57D67CBEF7A6}" presName="compNode" presStyleCnt="0"/>
      <dgm:spPr/>
    </dgm:pt>
    <dgm:pt modelId="{876E0CE0-1CB8-4BA3-B248-9DCD58630B4D}" type="pres">
      <dgm:prSet presAssocID="{67BF38C6-8116-493C-9AA5-57D67CBEF7A6}" presName="bgRect" presStyleLbl="bgShp" presStyleIdx="3" presStyleCnt="6"/>
      <dgm:spPr/>
    </dgm:pt>
    <dgm:pt modelId="{B92C7EA9-481C-4980-82A8-F0722BDBA23C}" type="pres">
      <dgm:prSet presAssocID="{67BF38C6-8116-493C-9AA5-57D67CBEF7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CB7F70E-E4D4-4EA9-A6B3-08685317A10D}" type="pres">
      <dgm:prSet presAssocID="{67BF38C6-8116-493C-9AA5-57D67CBEF7A6}" presName="spaceRect" presStyleCnt="0"/>
      <dgm:spPr/>
    </dgm:pt>
    <dgm:pt modelId="{986154A5-4BEB-46E7-A519-FCEC6CE874E9}" type="pres">
      <dgm:prSet presAssocID="{67BF38C6-8116-493C-9AA5-57D67CBEF7A6}" presName="parTx" presStyleLbl="revTx" presStyleIdx="6" presStyleCnt="12">
        <dgm:presLayoutVars>
          <dgm:chMax val="0"/>
          <dgm:chPref val="0"/>
        </dgm:presLayoutVars>
      </dgm:prSet>
      <dgm:spPr/>
    </dgm:pt>
    <dgm:pt modelId="{DCB39FC8-A31F-4920-B628-3D30BD822DFA}" type="pres">
      <dgm:prSet presAssocID="{67BF38C6-8116-493C-9AA5-57D67CBEF7A6}" presName="desTx" presStyleLbl="revTx" presStyleIdx="7" presStyleCnt="12">
        <dgm:presLayoutVars/>
      </dgm:prSet>
      <dgm:spPr/>
    </dgm:pt>
    <dgm:pt modelId="{07B279AF-C6C1-4006-9D8D-EC00A28240A7}" type="pres">
      <dgm:prSet presAssocID="{F13E6E3E-5445-4AED-85FC-012D1489C8E6}" presName="sibTrans" presStyleCnt="0"/>
      <dgm:spPr/>
    </dgm:pt>
    <dgm:pt modelId="{2BADC9FC-54FC-4BA1-9406-F1D261C57C13}" type="pres">
      <dgm:prSet presAssocID="{7E847E7D-B978-4326-8DD1-D151B2022BE2}" presName="compNode" presStyleCnt="0"/>
      <dgm:spPr/>
    </dgm:pt>
    <dgm:pt modelId="{15FA74EB-8E29-427B-B081-78133B63BDA5}" type="pres">
      <dgm:prSet presAssocID="{7E847E7D-B978-4326-8DD1-D151B2022BE2}" presName="bgRect" presStyleLbl="bgShp" presStyleIdx="4" presStyleCnt="6"/>
      <dgm:spPr/>
    </dgm:pt>
    <dgm:pt modelId="{24E863F0-7E64-4297-8DDB-9DF8F7A4C912}" type="pres">
      <dgm:prSet presAssocID="{7E847E7D-B978-4326-8DD1-D151B2022B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08C45A-191E-47A9-8B0A-FADAEC88C275}" type="pres">
      <dgm:prSet presAssocID="{7E847E7D-B978-4326-8DD1-D151B2022BE2}" presName="spaceRect" presStyleCnt="0"/>
      <dgm:spPr/>
    </dgm:pt>
    <dgm:pt modelId="{8CFBF604-E35C-4656-AB4A-137D1FDE0234}" type="pres">
      <dgm:prSet presAssocID="{7E847E7D-B978-4326-8DD1-D151B2022BE2}" presName="parTx" presStyleLbl="revTx" presStyleIdx="8" presStyleCnt="12">
        <dgm:presLayoutVars>
          <dgm:chMax val="0"/>
          <dgm:chPref val="0"/>
        </dgm:presLayoutVars>
      </dgm:prSet>
      <dgm:spPr/>
    </dgm:pt>
    <dgm:pt modelId="{69A476EF-2399-4EC4-AC15-68DF506D7CD4}" type="pres">
      <dgm:prSet presAssocID="{7E847E7D-B978-4326-8DD1-D151B2022BE2}" presName="desTx" presStyleLbl="revTx" presStyleIdx="9" presStyleCnt="12">
        <dgm:presLayoutVars/>
      </dgm:prSet>
      <dgm:spPr/>
    </dgm:pt>
    <dgm:pt modelId="{47F7B4BA-279C-43FD-89C9-FBD3305D6346}" type="pres">
      <dgm:prSet presAssocID="{C13AC377-E433-4028-93B3-6B681E40C457}" presName="sibTrans" presStyleCnt="0"/>
      <dgm:spPr/>
    </dgm:pt>
    <dgm:pt modelId="{1515BAE1-9E10-40E3-8138-BD8EB77103C1}" type="pres">
      <dgm:prSet presAssocID="{1FFC233C-7FCC-47FD-A6F9-EF6F7BE2D1AC}" presName="compNode" presStyleCnt="0"/>
      <dgm:spPr/>
    </dgm:pt>
    <dgm:pt modelId="{94E1D6DB-646E-4F86-872E-7E01E13EC211}" type="pres">
      <dgm:prSet presAssocID="{1FFC233C-7FCC-47FD-A6F9-EF6F7BE2D1AC}" presName="bgRect" presStyleLbl="bgShp" presStyleIdx="5" presStyleCnt="6"/>
      <dgm:spPr/>
    </dgm:pt>
    <dgm:pt modelId="{F114930C-6D51-4423-B183-B494A1F905F1}" type="pres">
      <dgm:prSet presAssocID="{1FFC233C-7FCC-47FD-A6F9-EF6F7BE2D1A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0E3D181-0F91-42EE-B18C-E79451E18187}" type="pres">
      <dgm:prSet presAssocID="{1FFC233C-7FCC-47FD-A6F9-EF6F7BE2D1AC}" presName="spaceRect" presStyleCnt="0"/>
      <dgm:spPr/>
    </dgm:pt>
    <dgm:pt modelId="{0812680F-F988-404D-A1C0-A26B53AA5552}" type="pres">
      <dgm:prSet presAssocID="{1FFC233C-7FCC-47FD-A6F9-EF6F7BE2D1AC}" presName="parTx" presStyleLbl="revTx" presStyleIdx="10" presStyleCnt="12">
        <dgm:presLayoutVars>
          <dgm:chMax val="0"/>
          <dgm:chPref val="0"/>
        </dgm:presLayoutVars>
      </dgm:prSet>
      <dgm:spPr/>
    </dgm:pt>
    <dgm:pt modelId="{BEDABEBC-09D0-4E17-B8CC-7C4BF9D6CDB5}" type="pres">
      <dgm:prSet presAssocID="{1FFC233C-7FCC-47FD-A6F9-EF6F7BE2D1AC}" presName="desTx" presStyleLbl="revTx" presStyleIdx="11" presStyleCnt="12">
        <dgm:presLayoutVars/>
      </dgm:prSet>
      <dgm:spPr/>
    </dgm:pt>
  </dgm:ptLst>
  <dgm:cxnLst>
    <dgm:cxn modelId="{93BBE401-A3C9-4467-884B-20D43A899EBB}" srcId="{9304939C-58B0-43EE-B73B-A03201EBB428}" destId="{A40421AD-6E13-40F7-9964-33BD6E65CE08}" srcOrd="0" destOrd="0" parTransId="{016A1585-0243-431B-BABB-A0D1D1A3C5EC}" sibTransId="{4513188F-B10D-42F6-804E-8100A8D6E54E}"/>
    <dgm:cxn modelId="{5E25200D-A58D-1744-92D2-585E979CD5FF}" type="presOf" srcId="{C038AA7C-44C9-4DFC-B30E-9E92D2DC5EE5}" destId="{CB886596-207E-4F07-B098-55F458C97E07}" srcOrd="0" destOrd="0" presId="urn:microsoft.com/office/officeart/2018/2/layout/IconVerticalSolidList"/>
    <dgm:cxn modelId="{3B1A1F10-F7CE-DE40-B7DD-F2718022BF36}" type="presOf" srcId="{D35B1145-605D-4E69-83AB-06C4BC90D87F}" destId="{DCB39FC8-A31F-4920-B628-3D30BD822DFA}" srcOrd="0" destOrd="0" presId="urn:microsoft.com/office/officeart/2018/2/layout/IconVerticalSolidList"/>
    <dgm:cxn modelId="{919B341E-E779-9D48-8F95-9E89EE99D3D6}" type="presOf" srcId="{0814CD15-695D-475F-BE90-E7CA4DD07D62}" destId="{BEDABEBC-09D0-4E17-B8CC-7C4BF9D6CDB5}" srcOrd="0" destOrd="0" presId="urn:microsoft.com/office/officeart/2018/2/layout/IconVerticalSolidList"/>
    <dgm:cxn modelId="{E1CAC922-CCAC-5541-983B-674E4E685974}" type="presOf" srcId="{67BF38C6-8116-493C-9AA5-57D67CBEF7A6}" destId="{986154A5-4BEB-46E7-A519-FCEC6CE874E9}" srcOrd="0" destOrd="0" presId="urn:microsoft.com/office/officeart/2018/2/layout/IconVerticalSolidList"/>
    <dgm:cxn modelId="{E5D3502B-B0D3-4B03-BDC5-533BD535A43E}" srcId="{D9290605-51A6-4642-9088-571D3CC7E618}" destId="{1FFC233C-7FCC-47FD-A6F9-EF6F7BE2D1AC}" srcOrd="5" destOrd="0" parTransId="{6764C4DB-F96A-4EA9-A77F-FA1E6CBDC9A9}" sibTransId="{6D671AD5-F698-4B01-8E0D-683FA310088C}"/>
    <dgm:cxn modelId="{0CA27232-46C5-4D8F-8FBD-698F9F8A248B}" srcId="{D9290605-51A6-4642-9088-571D3CC7E618}" destId="{67BF38C6-8116-493C-9AA5-57D67CBEF7A6}" srcOrd="3" destOrd="0" parTransId="{6328C718-0EB5-4C03-A585-7DB0AE14BAFA}" sibTransId="{F13E6E3E-5445-4AED-85FC-012D1489C8E6}"/>
    <dgm:cxn modelId="{3BE84C63-3689-4FB9-8A9E-EB94232DCA9A}" srcId="{D9290605-51A6-4642-9088-571D3CC7E618}" destId="{9304939C-58B0-43EE-B73B-A03201EBB428}" srcOrd="2" destOrd="0" parTransId="{29AE5F17-7F73-4B12-8F2E-9C304235871F}" sibTransId="{4021A61A-B930-4854-B8A4-19C02ACA7BED}"/>
    <dgm:cxn modelId="{89B8404B-5D03-D540-B868-2E2CCA83797F}" type="presOf" srcId="{884AAAAD-DC5B-4593-A50F-168FBDF8D019}" destId="{6C80CC5F-BE17-4046-B972-D0AC4BDDF5D8}" srcOrd="0" destOrd="0" presId="urn:microsoft.com/office/officeart/2018/2/layout/IconVerticalSolidList"/>
    <dgm:cxn modelId="{54985A4B-B228-C94E-B71D-73F2C983ED67}" type="presOf" srcId="{D6F250DA-0942-41F5-A3EF-8A87E507F21A}" destId="{69A476EF-2399-4EC4-AC15-68DF506D7CD4}" srcOrd="0" destOrd="0" presId="urn:microsoft.com/office/officeart/2018/2/layout/IconVerticalSolidList"/>
    <dgm:cxn modelId="{0376C97F-52D1-6845-915A-674FA6DC7F61}" type="presOf" srcId="{A40421AD-6E13-40F7-9964-33BD6E65CE08}" destId="{B137F9E1-C757-429E-A64D-6A82E9D84A12}" srcOrd="0" destOrd="0" presId="urn:microsoft.com/office/officeart/2018/2/layout/IconVerticalSolidList"/>
    <dgm:cxn modelId="{89C00D83-7C93-4CD0-8E0D-ABFCA469455D}" srcId="{1FFC233C-7FCC-47FD-A6F9-EF6F7BE2D1AC}" destId="{0814CD15-695D-475F-BE90-E7CA4DD07D62}" srcOrd="0" destOrd="0" parTransId="{23DBB350-AF30-4858-B9F5-24F323CC5ECF}" sibTransId="{EC20E7A4-27D5-4B27-A534-8C058FD5DDF6}"/>
    <dgm:cxn modelId="{A9E98387-2D9C-4E4D-9CB8-CB1B6F0D2B9A}" srcId="{7E847E7D-B978-4326-8DD1-D151B2022BE2}" destId="{D6F250DA-0942-41F5-A3EF-8A87E507F21A}" srcOrd="0" destOrd="0" parTransId="{A2B7C499-1F9B-47A8-A042-26AD0218CAE9}" sibTransId="{AA0A658F-88BA-4F1F-9D5D-4127CDEA6DB3}"/>
    <dgm:cxn modelId="{6A70C39D-6897-3442-9D43-7C20814FEC36}" type="presOf" srcId="{1FFC233C-7FCC-47FD-A6F9-EF6F7BE2D1AC}" destId="{0812680F-F988-404D-A1C0-A26B53AA5552}" srcOrd="0" destOrd="0" presId="urn:microsoft.com/office/officeart/2018/2/layout/IconVerticalSolidList"/>
    <dgm:cxn modelId="{5C2B38AB-4C01-2B47-84C4-3D8FF91C836D}" type="presOf" srcId="{113E758F-3FB7-4CBB-A435-3DADC1D4EC38}" destId="{51A54F7E-E0D9-4E9C-ADC8-ADC2D45BF35E}" srcOrd="0" destOrd="0" presId="urn:microsoft.com/office/officeart/2018/2/layout/IconVerticalSolidList"/>
    <dgm:cxn modelId="{CF33C4B2-5C9C-4504-98F8-F18125E00337}" srcId="{67BF38C6-8116-493C-9AA5-57D67CBEF7A6}" destId="{D35B1145-605D-4E69-83AB-06C4BC90D87F}" srcOrd="0" destOrd="0" parTransId="{902F1DB2-6978-4EAF-AD99-7CA92F44C85A}" sibTransId="{4B9DD2D9-55D3-4B5B-97FC-9E6174D59309}"/>
    <dgm:cxn modelId="{CB626FB7-B61A-3E4E-BC23-52EF2DE4BE76}" type="presOf" srcId="{D9290605-51A6-4642-9088-571D3CC7E618}" destId="{108ACC65-1A9E-4EFE-9099-60CF01514699}" srcOrd="0" destOrd="0" presId="urn:microsoft.com/office/officeart/2018/2/layout/IconVerticalSolidList"/>
    <dgm:cxn modelId="{2BF562BB-AE46-47B2-BB00-33225FA481B3}" srcId="{C038AA7C-44C9-4DFC-B30E-9E92D2DC5EE5}" destId="{113E758F-3FB7-4CBB-A435-3DADC1D4EC38}" srcOrd="0" destOrd="0" parTransId="{84E39080-1710-4D8D-A2E1-B23207220AB0}" sibTransId="{C059FE65-FE23-458E-A469-41E1BCF0C7FE}"/>
    <dgm:cxn modelId="{F38E5BC8-78A4-4029-BA51-9385D8BC5981}" srcId="{D9290605-51A6-4642-9088-571D3CC7E618}" destId="{7E847E7D-B978-4326-8DD1-D151B2022BE2}" srcOrd="4" destOrd="0" parTransId="{1F5C92B5-D140-401B-BA05-550099AE8D20}" sibTransId="{C13AC377-E433-4028-93B3-6B681E40C457}"/>
    <dgm:cxn modelId="{E20CC5D6-C33F-4488-96A9-402FF8048FB0}" srcId="{884AAAAD-DC5B-4593-A50F-168FBDF8D019}" destId="{4C295AB4-6E64-4EAE-9951-8C951FF3E01E}" srcOrd="0" destOrd="0" parTransId="{63E694CD-2491-4F41-96F5-0EB53A8D47ED}" sibTransId="{70D15ADC-769F-44C3-B7B6-561B1695F113}"/>
    <dgm:cxn modelId="{21A78ADD-5D96-467B-B0E3-BFA3B733C8AD}" srcId="{D9290605-51A6-4642-9088-571D3CC7E618}" destId="{C038AA7C-44C9-4DFC-B30E-9E92D2DC5EE5}" srcOrd="1" destOrd="0" parTransId="{935A9F6F-4617-41D7-91BD-27CCCF5D8CC0}" sibTransId="{102005CF-B1F6-4E5C-87C1-F283A7FEF535}"/>
    <dgm:cxn modelId="{3D519DE3-E600-534A-AE67-5B05F494B9ED}" type="presOf" srcId="{7E847E7D-B978-4326-8DD1-D151B2022BE2}" destId="{8CFBF604-E35C-4656-AB4A-137D1FDE0234}" srcOrd="0" destOrd="0" presId="urn:microsoft.com/office/officeart/2018/2/layout/IconVerticalSolidList"/>
    <dgm:cxn modelId="{42BE71EE-9AEE-B04A-984C-52D1E9384646}" type="presOf" srcId="{9304939C-58B0-43EE-B73B-A03201EBB428}" destId="{D9E9C169-13B2-4838-9718-9FFC55F87424}" srcOrd="0" destOrd="0" presId="urn:microsoft.com/office/officeart/2018/2/layout/IconVerticalSolidList"/>
    <dgm:cxn modelId="{AEB843F1-A875-F141-A253-5C34D77B322C}" type="presOf" srcId="{4C295AB4-6E64-4EAE-9951-8C951FF3E01E}" destId="{D9DA72AC-6A24-49D7-8D0D-3838C3913E5B}" srcOrd="0" destOrd="0" presId="urn:microsoft.com/office/officeart/2018/2/layout/IconVerticalSolidList"/>
    <dgm:cxn modelId="{998A2AF9-41C9-4457-8517-C973AA6A6224}" srcId="{D9290605-51A6-4642-9088-571D3CC7E618}" destId="{884AAAAD-DC5B-4593-A50F-168FBDF8D019}" srcOrd="0" destOrd="0" parTransId="{FEDCA72A-5639-4A13-94D0-824CC5791CDA}" sibTransId="{CB22A8FE-B381-4BD5-9917-F1F96F937211}"/>
    <dgm:cxn modelId="{638714DE-7D81-C24D-A6FF-5901EF462699}" type="presParOf" srcId="{108ACC65-1A9E-4EFE-9099-60CF01514699}" destId="{41F7C33D-B251-413C-A194-7D839C55FCAF}" srcOrd="0" destOrd="0" presId="urn:microsoft.com/office/officeart/2018/2/layout/IconVerticalSolidList"/>
    <dgm:cxn modelId="{DEEDF44B-67CC-3B42-B45B-83B6758CDC23}" type="presParOf" srcId="{41F7C33D-B251-413C-A194-7D839C55FCAF}" destId="{2175E5CC-19AC-418D-BE7F-3B8649583B48}" srcOrd="0" destOrd="0" presId="urn:microsoft.com/office/officeart/2018/2/layout/IconVerticalSolidList"/>
    <dgm:cxn modelId="{A0AA8567-8331-5C46-86C9-99B97AAAD1C2}" type="presParOf" srcId="{41F7C33D-B251-413C-A194-7D839C55FCAF}" destId="{1243A098-0A32-4888-B73E-D806FB6B5BF6}" srcOrd="1" destOrd="0" presId="urn:microsoft.com/office/officeart/2018/2/layout/IconVerticalSolidList"/>
    <dgm:cxn modelId="{E4B05D34-11E4-9747-9EA3-5C51929800CF}" type="presParOf" srcId="{41F7C33D-B251-413C-A194-7D839C55FCAF}" destId="{15BB77C9-3364-4366-A7E7-702A85BADECA}" srcOrd="2" destOrd="0" presId="urn:microsoft.com/office/officeart/2018/2/layout/IconVerticalSolidList"/>
    <dgm:cxn modelId="{147DDA5B-5911-E14A-85F2-DE5C85530059}" type="presParOf" srcId="{41F7C33D-B251-413C-A194-7D839C55FCAF}" destId="{6C80CC5F-BE17-4046-B972-D0AC4BDDF5D8}" srcOrd="3" destOrd="0" presId="urn:microsoft.com/office/officeart/2018/2/layout/IconVerticalSolidList"/>
    <dgm:cxn modelId="{06E339C7-5155-2C4E-B64F-FE7C4B5E043E}" type="presParOf" srcId="{41F7C33D-B251-413C-A194-7D839C55FCAF}" destId="{D9DA72AC-6A24-49D7-8D0D-3838C3913E5B}" srcOrd="4" destOrd="0" presId="urn:microsoft.com/office/officeart/2018/2/layout/IconVerticalSolidList"/>
    <dgm:cxn modelId="{C8FBDE65-2EF8-CF4E-84DE-82D990F468F2}" type="presParOf" srcId="{108ACC65-1A9E-4EFE-9099-60CF01514699}" destId="{A37068B2-9843-449E-AB06-9AC580AEEF79}" srcOrd="1" destOrd="0" presId="urn:microsoft.com/office/officeart/2018/2/layout/IconVerticalSolidList"/>
    <dgm:cxn modelId="{9077AF87-FEF7-B744-B16B-D8C87B9B9015}" type="presParOf" srcId="{108ACC65-1A9E-4EFE-9099-60CF01514699}" destId="{560CEDFF-C231-4E87-BC54-D8C242B56A8E}" srcOrd="2" destOrd="0" presId="urn:microsoft.com/office/officeart/2018/2/layout/IconVerticalSolidList"/>
    <dgm:cxn modelId="{A88ED278-41CB-D34D-A00D-1B0D69DF27B6}" type="presParOf" srcId="{560CEDFF-C231-4E87-BC54-D8C242B56A8E}" destId="{163E5A00-A6E7-40B8-A728-110D414C029F}" srcOrd="0" destOrd="0" presId="urn:microsoft.com/office/officeart/2018/2/layout/IconVerticalSolidList"/>
    <dgm:cxn modelId="{03E3AE7B-0244-484F-8E43-1DD1FE1D2E66}" type="presParOf" srcId="{560CEDFF-C231-4E87-BC54-D8C242B56A8E}" destId="{A5379A1F-AD7B-4707-89E1-721DC54BCB2C}" srcOrd="1" destOrd="0" presId="urn:microsoft.com/office/officeart/2018/2/layout/IconVerticalSolidList"/>
    <dgm:cxn modelId="{8D2DA1A7-408B-6844-89A1-94F53A1C95F8}" type="presParOf" srcId="{560CEDFF-C231-4E87-BC54-D8C242B56A8E}" destId="{7871F81D-8CB7-4150-AE93-425AF096D454}" srcOrd="2" destOrd="0" presId="urn:microsoft.com/office/officeart/2018/2/layout/IconVerticalSolidList"/>
    <dgm:cxn modelId="{DF358713-D57C-5644-9772-4EDC8A1CFCA7}" type="presParOf" srcId="{560CEDFF-C231-4E87-BC54-D8C242B56A8E}" destId="{CB886596-207E-4F07-B098-55F458C97E07}" srcOrd="3" destOrd="0" presId="urn:microsoft.com/office/officeart/2018/2/layout/IconVerticalSolidList"/>
    <dgm:cxn modelId="{2294AF94-0676-A047-BD6F-61847510AD48}" type="presParOf" srcId="{560CEDFF-C231-4E87-BC54-D8C242B56A8E}" destId="{51A54F7E-E0D9-4E9C-ADC8-ADC2D45BF35E}" srcOrd="4" destOrd="0" presId="urn:microsoft.com/office/officeart/2018/2/layout/IconVerticalSolidList"/>
    <dgm:cxn modelId="{A9A3D5AC-8F58-A64D-9781-755C0CCE605B}" type="presParOf" srcId="{108ACC65-1A9E-4EFE-9099-60CF01514699}" destId="{9D5939DE-F1CF-4DD3-97AF-FC58040E77BF}" srcOrd="3" destOrd="0" presId="urn:microsoft.com/office/officeart/2018/2/layout/IconVerticalSolidList"/>
    <dgm:cxn modelId="{CC85D4BD-1DAC-BA4A-83D8-EBC988BC674D}" type="presParOf" srcId="{108ACC65-1A9E-4EFE-9099-60CF01514699}" destId="{BDE24586-BA91-4F68-932C-035A18AD6095}" srcOrd="4" destOrd="0" presId="urn:microsoft.com/office/officeart/2018/2/layout/IconVerticalSolidList"/>
    <dgm:cxn modelId="{04B6423C-4E3A-B64A-8972-E05D0A64D1DE}" type="presParOf" srcId="{BDE24586-BA91-4F68-932C-035A18AD6095}" destId="{613BA15B-A0BD-43B2-B042-FE8EA3276A06}" srcOrd="0" destOrd="0" presId="urn:microsoft.com/office/officeart/2018/2/layout/IconVerticalSolidList"/>
    <dgm:cxn modelId="{8D71D73B-D537-CA4C-BC98-B23B9C330C6D}" type="presParOf" srcId="{BDE24586-BA91-4F68-932C-035A18AD6095}" destId="{AE8B22C6-1997-42EF-8A09-DDC3AFBC77DD}" srcOrd="1" destOrd="0" presId="urn:microsoft.com/office/officeart/2018/2/layout/IconVerticalSolidList"/>
    <dgm:cxn modelId="{9E52824A-C769-E34F-B558-ECDD77B5C67D}" type="presParOf" srcId="{BDE24586-BA91-4F68-932C-035A18AD6095}" destId="{DE33CA99-7A29-49E1-8676-E4437D0CE3FD}" srcOrd="2" destOrd="0" presId="urn:microsoft.com/office/officeart/2018/2/layout/IconVerticalSolidList"/>
    <dgm:cxn modelId="{B63C699E-980B-9B4D-820F-5B5D913446CD}" type="presParOf" srcId="{BDE24586-BA91-4F68-932C-035A18AD6095}" destId="{D9E9C169-13B2-4838-9718-9FFC55F87424}" srcOrd="3" destOrd="0" presId="urn:microsoft.com/office/officeart/2018/2/layout/IconVerticalSolidList"/>
    <dgm:cxn modelId="{0FC489CC-7A9E-9145-89C3-8FA305B28A03}" type="presParOf" srcId="{BDE24586-BA91-4F68-932C-035A18AD6095}" destId="{B137F9E1-C757-429E-A64D-6A82E9D84A12}" srcOrd="4" destOrd="0" presId="urn:microsoft.com/office/officeart/2018/2/layout/IconVerticalSolidList"/>
    <dgm:cxn modelId="{FD054D1C-DA89-034E-B7C9-CE49A9A3CE06}" type="presParOf" srcId="{108ACC65-1A9E-4EFE-9099-60CF01514699}" destId="{3622E07E-B6C2-4C1F-A043-2D757B73C390}" srcOrd="5" destOrd="0" presId="urn:microsoft.com/office/officeart/2018/2/layout/IconVerticalSolidList"/>
    <dgm:cxn modelId="{29023B48-4493-F642-9446-8A6D4C3E69EA}" type="presParOf" srcId="{108ACC65-1A9E-4EFE-9099-60CF01514699}" destId="{6AA38DE5-9E1F-4699-B5D9-C38FB1AD989E}" srcOrd="6" destOrd="0" presId="urn:microsoft.com/office/officeart/2018/2/layout/IconVerticalSolidList"/>
    <dgm:cxn modelId="{A32FEA71-BC46-D940-94EA-9C7F87A99734}" type="presParOf" srcId="{6AA38DE5-9E1F-4699-B5D9-C38FB1AD989E}" destId="{876E0CE0-1CB8-4BA3-B248-9DCD58630B4D}" srcOrd="0" destOrd="0" presId="urn:microsoft.com/office/officeart/2018/2/layout/IconVerticalSolidList"/>
    <dgm:cxn modelId="{463C6EC4-2078-AF45-AF5B-FD6919EBB216}" type="presParOf" srcId="{6AA38DE5-9E1F-4699-B5D9-C38FB1AD989E}" destId="{B92C7EA9-481C-4980-82A8-F0722BDBA23C}" srcOrd="1" destOrd="0" presId="urn:microsoft.com/office/officeart/2018/2/layout/IconVerticalSolidList"/>
    <dgm:cxn modelId="{48A212F1-FA3C-2341-8D91-E39ECE60E875}" type="presParOf" srcId="{6AA38DE5-9E1F-4699-B5D9-C38FB1AD989E}" destId="{FCB7F70E-E4D4-4EA9-A6B3-08685317A10D}" srcOrd="2" destOrd="0" presId="urn:microsoft.com/office/officeart/2018/2/layout/IconVerticalSolidList"/>
    <dgm:cxn modelId="{0492CFD4-A5E0-074A-9B41-CC9FFE5124EC}" type="presParOf" srcId="{6AA38DE5-9E1F-4699-B5D9-C38FB1AD989E}" destId="{986154A5-4BEB-46E7-A519-FCEC6CE874E9}" srcOrd="3" destOrd="0" presId="urn:microsoft.com/office/officeart/2018/2/layout/IconVerticalSolidList"/>
    <dgm:cxn modelId="{FF82F3D4-E051-594D-9DE1-7F6689603E60}" type="presParOf" srcId="{6AA38DE5-9E1F-4699-B5D9-C38FB1AD989E}" destId="{DCB39FC8-A31F-4920-B628-3D30BD822DFA}" srcOrd="4" destOrd="0" presId="urn:microsoft.com/office/officeart/2018/2/layout/IconVerticalSolidList"/>
    <dgm:cxn modelId="{9E9543B1-5104-624D-866D-A25A76B8015E}" type="presParOf" srcId="{108ACC65-1A9E-4EFE-9099-60CF01514699}" destId="{07B279AF-C6C1-4006-9D8D-EC00A28240A7}" srcOrd="7" destOrd="0" presId="urn:microsoft.com/office/officeart/2018/2/layout/IconVerticalSolidList"/>
    <dgm:cxn modelId="{C14489D2-922F-064D-80C9-C9E664C597B3}" type="presParOf" srcId="{108ACC65-1A9E-4EFE-9099-60CF01514699}" destId="{2BADC9FC-54FC-4BA1-9406-F1D261C57C13}" srcOrd="8" destOrd="0" presId="urn:microsoft.com/office/officeart/2018/2/layout/IconVerticalSolidList"/>
    <dgm:cxn modelId="{B391307E-3279-4F4F-89A1-770E4224AFE7}" type="presParOf" srcId="{2BADC9FC-54FC-4BA1-9406-F1D261C57C13}" destId="{15FA74EB-8E29-427B-B081-78133B63BDA5}" srcOrd="0" destOrd="0" presId="urn:microsoft.com/office/officeart/2018/2/layout/IconVerticalSolidList"/>
    <dgm:cxn modelId="{309901B7-7C69-5445-8544-7AA7AEDDA87B}" type="presParOf" srcId="{2BADC9FC-54FC-4BA1-9406-F1D261C57C13}" destId="{24E863F0-7E64-4297-8DDB-9DF8F7A4C912}" srcOrd="1" destOrd="0" presId="urn:microsoft.com/office/officeart/2018/2/layout/IconVerticalSolidList"/>
    <dgm:cxn modelId="{48934F44-2EEE-414D-B694-34B7BF792EB3}" type="presParOf" srcId="{2BADC9FC-54FC-4BA1-9406-F1D261C57C13}" destId="{B608C45A-191E-47A9-8B0A-FADAEC88C275}" srcOrd="2" destOrd="0" presId="urn:microsoft.com/office/officeart/2018/2/layout/IconVerticalSolidList"/>
    <dgm:cxn modelId="{931CDFAC-76D4-4A47-9781-F61D9558D91F}" type="presParOf" srcId="{2BADC9FC-54FC-4BA1-9406-F1D261C57C13}" destId="{8CFBF604-E35C-4656-AB4A-137D1FDE0234}" srcOrd="3" destOrd="0" presId="urn:microsoft.com/office/officeart/2018/2/layout/IconVerticalSolidList"/>
    <dgm:cxn modelId="{1892403D-AD52-314C-AC36-EB1995191673}" type="presParOf" srcId="{2BADC9FC-54FC-4BA1-9406-F1D261C57C13}" destId="{69A476EF-2399-4EC4-AC15-68DF506D7CD4}" srcOrd="4" destOrd="0" presId="urn:microsoft.com/office/officeart/2018/2/layout/IconVerticalSolidList"/>
    <dgm:cxn modelId="{9060AD5C-FD56-1943-8A62-6221729AD2DE}" type="presParOf" srcId="{108ACC65-1A9E-4EFE-9099-60CF01514699}" destId="{47F7B4BA-279C-43FD-89C9-FBD3305D6346}" srcOrd="9" destOrd="0" presId="urn:microsoft.com/office/officeart/2018/2/layout/IconVerticalSolidList"/>
    <dgm:cxn modelId="{FA15BC5A-DAC7-6141-8F7C-B936934FEB87}" type="presParOf" srcId="{108ACC65-1A9E-4EFE-9099-60CF01514699}" destId="{1515BAE1-9E10-40E3-8138-BD8EB77103C1}" srcOrd="10" destOrd="0" presId="urn:microsoft.com/office/officeart/2018/2/layout/IconVerticalSolidList"/>
    <dgm:cxn modelId="{68632EA4-7809-EA4F-A0EA-53CA4314B529}" type="presParOf" srcId="{1515BAE1-9E10-40E3-8138-BD8EB77103C1}" destId="{94E1D6DB-646E-4F86-872E-7E01E13EC211}" srcOrd="0" destOrd="0" presId="urn:microsoft.com/office/officeart/2018/2/layout/IconVerticalSolidList"/>
    <dgm:cxn modelId="{71A16F32-7D4C-724B-B7F9-2C10D689709A}" type="presParOf" srcId="{1515BAE1-9E10-40E3-8138-BD8EB77103C1}" destId="{F114930C-6D51-4423-B183-B494A1F905F1}" srcOrd="1" destOrd="0" presId="urn:microsoft.com/office/officeart/2018/2/layout/IconVerticalSolidList"/>
    <dgm:cxn modelId="{A944C17A-8072-474C-830C-1AA1DE362906}" type="presParOf" srcId="{1515BAE1-9E10-40E3-8138-BD8EB77103C1}" destId="{30E3D181-0F91-42EE-B18C-E79451E18187}" srcOrd="2" destOrd="0" presId="urn:microsoft.com/office/officeart/2018/2/layout/IconVerticalSolidList"/>
    <dgm:cxn modelId="{E9289861-05B9-7E4E-9D6E-9BDE0CD23027}" type="presParOf" srcId="{1515BAE1-9E10-40E3-8138-BD8EB77103C1}" destId="{0812680F-F988-404D-A1C0-A26B53AA5552}" srcOrd="3" destOrd="0" presId="urn:microsoft.com/office/officeart/2018/2/layout/IconVerticalSolidList"/>
    <dgm:cxn modelId="{82BDC813-17B7-B84A-857E-68B0F870865C}" type="presParOf" srcId="{1515BAE1-9E10-40E3-8138-BD8EB77103C1}" destId="{BEDABEBC-09D0-4E17-B8CC-7C4BF9D6CD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95075C-A9BA-4CCE-99B3-D46BB439B9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F23317-5C11-4CBF-8DD5-09DBC46E18CB}">
      <dgm:prSet/>
      <dgm:spPr/>
      <dgm:t>
        <a:bodyPr/>
        <a:lstStyle/>
        <a:p>
          <a:r>
            <a:rPr lang="en-US" dirty="0"/>
            <a:t>Render.com</a:t>
          </a:r>
        </a:p>
      </dgm:t>
    </dgm:pt>
    <dgm:pt modelId="{1EE7552D-8E3D-461C-89CF-1EE572F9C1CE}" type="parTrans" cxnId="{083F0351-EE4D-4CF8-B6D4-7600C1CD7040}">
      <dgm:prSet/>
      <dgm:spPr/>
      <dgm:t>
        <a:bodyPr/>
        <a:lstStyle/>
        <a:p>
          <a:endParaRPr lang="en-US"/>
        </a:p>
      </dgm:t>
    </dgm:pt>
    <dgm:pt modelId="{FE7E3F35-13BB-4497-B1D8-FC0DF1B509A0}" type="sibTrans" cxnId="{083F0351-EE4D-4CF8-B6D4-7600C1CD7040}">
      <dgm:prSet/>
      <dgm:spPr/>
      <dgm:t>
        <a:bodyPr/>
        <a:lstStyle/>
        <a:p>
          <a:endParaRPr lang="en-US"/>
        </a:p>
      </dgm:t>
    </dgm:pt>
    <dgm:pt modelId="{88805F11-3010-4B46-9534-664754E7719A}">
      <dgm:prSet/>
      <dgm:spPr/>
      <dgm:t>
        <a:bodyPr/>
        <a:lstStyle/>
        <a:p>
          <a:r>
            <a:rPr lang="en-US" dirty="0"/>
            <a:t>Free tier (500 </a:t>
          </a:r>
          <a:r>
            <a:rPr lang="en-US" dirty="0" err="1"/>
            <a:t>hrs</a:t>
          </a:r>
          <a:r>
            <a:rPr lang="en-US" dirty="0"/>
            <a:t>/month for web services)</a:t>
          </a:r>
        </a:p>
      </dgm:t>
    </dgm:pt>
    <dgm:pt modelId="{D947A2D0-2C8D-494F-A718-643B18E1C4E3}" type="parTrans" cxnId="{C145E1CB-177C-4AC0-84ED-669FA20DEF13}">
      <dgm:prSet/>
      <dgm:spPr/>
      <dgm:t>
        <a:bodyPr/>
        <a:lstStyle/>
        <a:p>
          <a:endParaRPr lang="en-US"/>
        </a:p>
      </dgm:t>
    </dgm:pt>
    <dgm:pt modelId="{361C756C-FEB2-4DA9-9003-164EA2DF3AD0}" type="sibTrans" cxnId="{C145E1CB-177C-4AC0-84ED-669FA20DEF13}">
      <dgm:prSet/>
      <dgm:spPr/>
      <dgm:t>
        <a:bodyPr/>
        <a:lstStyle/>
        <a:p>
          <a:endParaRPr lang="en-US"/>
        </a:p>
      </dgm:t>
    </dgm:pt>
    <dgm:pt modelId="{5ED8D15A-6395-4B27-AE3C-F89AC8F2F3F2}">
      <dgm:prSet/>
      <dgm:spPr/>
      <dgm:t>
        <a:bodyPr/>
        <a:lstStyle/>
        <a:p>
          <a:r>
            <a:rPr lang="en-US" dirty="0"/>
            <a:t>Auto-deploys directly from GitHub</a:t>
          </a:r>
        </a:p>
      </dgm:t>
    </dgm:pt>
    <dgm:pt modelId="{C9A3847D-F7C4-4B53-A21C-66279AFEACE6}" type="parTrans" cxnId="{E9481A6C-18E7-4A96-B929-354BE44797B6}">
      <dgm:prSet/>
      <dgm:spPr/>
      <dgm:t>
        <a:bodyPr/>
        <a:lstStyle/>
        <a:p>
          <a:endParaRPr lang="en-US"/>
        </a:p>
      </dgm:t>
    </dgm:pt>
    <dgm:pt modelId="{C04E403B-297C-4B22-8BEA-286DA1A75EFC}" type="sibTrans" cxnId="{E9481A6C-18E7-4A96-B929-354BE44797B6}">
      <dgm:prSet/>
      <dgm:spPr/>
      <dgm:t>
        <a:bodyPr/>
        <a:lstStyle/>
        <a:p>
          <a:endParaRPr lang="en-US"/>
        </a:p>
      </dgm:t>
    </dgm:pt>
    <dgm:pt modelId="{B3171E06-5B35-46AA-9927-4AB4CF8EF0C4}">
      <dgm:prSet/>
      <dgm:spPr/>
      <dgm:t>
        <a:bodyPr/>
        <a:lstStyle/>
        <a:p>
          <a:r>
            <a:rPr lang="en-US" dirty="0"/>
            <a:t>Comes with HTTPS and custom domain support</a:t>
          </a:r>
        </a:p>
      </dgm:t>
    </dgm:pt>
    <dgm:pt modelId="{877E5FB5-465B-49AC-8F07-6EB17BC23488}" type="parTrans" cxnId="{96C0D62A-CF20-4732-817D-5C023B22A6D9}">
      <dgm:prSet/>
      <dgm:spPr/>
      <dgm:t>
        <a:bodyPr/>
        <a:lstStyle/>
        <a:p>
          <a:endParaRPr lang="en-US"/>
        </a:p>
      </dgm:t>
    </dgm:pt>
    <dgm:pt modelId="{51199BF6-71A3-4411-832E-E4208BC5A35B}" type="sibTrans" cxnId="{96C0D62A-CF20-4732-817D-5C023B22A6D9}">
      <dgm:prSet/>
      <dgm:spPr/>
      <dgm:t>
        <a:bodyPr/>
        <a:lstStyle/>
        <a:p>
          <a:endParaRPr lang="en-US"/>
        </a:p>
      </dgm:t>
    </dgm:pt>
    <dgm:pt modelId="{8D83F0CD-FB14-447B-97BC-44E02B95C327}">
      <dgm:prSet/>
      <dgm:spPr/>
      <dgm:t>
        <a:bodyPr/>
        <a:lstStyle/>
        <a:p>
          <a:r>
            <a:rPr lang="en-US" dirty="0"/>
            <a:t>Highly beginner-friendly interface </a:t>
          </a:r>
        </a:p>
      </dgm:t>
    </dgm:pt>
    <dgm:pt modelId="{970612E0-7FEA-484C-BC93-04A339EF531B}" type="parTrans" cxnId="{B740FAE9-D227-4CEC-A800-E1AD75D31BFA}">
      <dgm:prSet/>
      <dgm:spPr/>
      <dgm:t>
        <a:bodyPr/>
        <a:lstStyle/>
        <a:p>
          <a:endParaRPr lang="en-US"/>
        </a:p>
      </dgm:t>
    </dgm:pt>
    <dgm:pt modelId="{521D948A-2CB9-4027-B730-218C592DEE6E}" type="sibTrans" cxnId="{B740FAE9-D227-4CEC-A800-E1AD75D31BFA}">
      <dgm:prSet/>
      <dgm:spPr/>
      <dgm:t>
        <a:bodyPr/>
        <a:lstStyle/>
        <a:p>
          <a:endParaRPr lang="en-US"/>
        </a:p>
      </dgm:t>
    </dgm:pt>
    <dgm:pt modelId="{3B8EC639-9111-48EF-AB6B-76B83E01A604}">
      <dgm:prSet/>
      <dgm:spPr/>
      <dgm:t>
        <a:bodyPr/>
        <a:lstStyle/>
        <a:p>
          <a:r>
            <a:rPr lang="en-US" dirty="0"/>
            <a:t>Steps to Deploy:</a:t>
          </a:r>
        </a:p>
      </dgm:t>
    </dgm:pt>
    <dgm:pt modelId="{F4502031-444D-4904-A00D-5B87E5E52E27}" type="parTrans" cxnId="{763B63CA-1B33-4CB9-9799-B3DCBF2616CF}">
      <dgm:prSet/>
      <dgm:spPr/>
      <dgm:t>
        <a:bodyPr/>
        <a:lstStyle/>
        <a:p>
          <a:endParaRPr lang="en-US"/>
        </a:p>
      </dgm:t>
    </dgm:pt>
    <dgm:pt modelId="{AF619CFE-8ED2-4CCF-A795-EF95AE36EA01}" type="sibTrans" cxnId="{763B63CA-1B33-4CB9-9799-B3DCBF2616CF}">
      <dgm:prSet/>
      <dgm:spPr/>
      <dgm:t>
        <a:bodyPr/>
        <a:lstStyle/>
        <a:p>
          <a:endParaRPr lang="en-US"/>
        </a:p>
      </dgm:t>
    </dgm:pt>
    <dgm:pt modelId="{BFE27EB4-4C1F-4301-9A3B-428A14EE34E1}">
      <dgm:prSet/>
      <dgm:spPr/>
      <dgm:t>
        <a:bodyPr/>
        <a:lstStyle/>
        <a:p>
          <a:r>
            <a:rPr lang="en-US" dirty="0"/>
            <a:t>Connect to GitHub Repo</a:t>
          </a:r>
        </a:p>
      </dgm:t>
    </dgm:pt>
    <dgm:pt modelId="{C1F1AE46-C7D8-4199-899F-774AC26FC85C}" type="parTrans" cxnId="{8C66A921-08DE-4B64-9637-97498C7435B2}">
      <dgm:prSet/>
      <dgm:spPr/>
      <dgm:t>
        <a:bodyPr/>
        <a:lstStyle/>
        <a:p>
          <a:endParaRPr lang="en-US"/>
        </a:p>
      </dgm:t>
    </dgm:pt>
    <dgm:pt modelId="{91ED0E7F-92C5-4797-83EA-1A3A2FC07071}" type="sibTrans" cxnId="{8C66A921-08DE-4B64-9637-97498C7435B2}">
      <dgm:prSet/>
      <dgm:spPr/>
      <dgm:t>
        <a:bodyPr/>
        <a:lstStyle/>
        <a:p>
          <a:endParaRPr lang="en-US"/>
        </a:p>
      </dgm:t>
    </dgm:pt>
    <dgm:pt modelId="{A10541F4-3E39-4C3B-B388-B6C5F97FFA1C}">
      <dgm:prSet/>
      <dgm:spPr/>
      <dgm:t>
        <a:bodyPr/>
        <a:lstStyle/>
        <a:p>
          <a:r>
            <a:rPr lang="en-US" dirty="0"/>
            <a:t>Choose "Web Service" </a:t>
          </a:r>
        </a:p>
      </dgm:t>
    </dgm:pt>
    <dgm:pt modelId="{98C3BEB7-E539-43F0-A8AE-29EB487DAFC5}" type="parTrans" cxnId="{36D3ACD5-5715-479B-BE4C-52334B36EEEC}">
      <dgm:prSet/>
      <dgm:spPr/>
      <dgm:t>
        <a:bodyPr/>
        <a:lstStyle/>
        <a:p>
          <a:endParaRPr lang="en-US"/>
        </a:p>
      </dgm:t>
    </dgm:pt>
    <dgm:pt modelId="{2C23C647-68C6-4AE8-924B-04AEA931E9C0}" type="sibTrans" cxnId="{36D3ACD5-5715-479B-BE4C-52334B36EEEC}">
      <dgm:prSet/>
      <dgm:spPr/>
      <dgm:t>
        <a:bodyPr/>
        <a:lstStyle/>
        <a:p>
          <a:endParaRPr lang="en-US"/>
        </a:p>
      </dgm:t>
    </dgm:pt>
    <dgm:pt modelId="{117C2796-7FD7-48E8-A5BD-2B03E4EC3837}">
      <dgm:prSet/>
      <dgm:spPr/>
      <dgm:t>
        <a:bodyPr/>
        <a:lstStyle/>
        <a:p>
          <a:r>
            <a:rPr lang="en-US" dirty="0"/>
            <a:t>Use commands </a:t>
          </a:r>
        </a:p>
      </dgm:t>
    </dgm:pt>
    <dgm:pt modelId="{79FF338C-54FD-4EA3-BF59-F0B1CBAB70FE}" type="parTrans" cxnId="{EEFEF6D9-EE1E-4429-B3F4-10887BE8E3D9}">
      <dgm:prSet/>
      <dgm:spPr/>
      <dgm:t>
        <a:bodyPr/>
        <a:lstStyle/>
        <a:p>
          <a:endParaRPr lang="en-US"/>
        </a:p>
      </dgm:t>
    </dgm:pt>
    <dgm:pt modelId="{082AD5C0-50FA-4CF2-BE32-CD85CF4FC081}" type="sibTrans" cxnId="{EEFEF6D9-EE1E-4429-B3F4-10887BE8E3D9}">
      <dgm:prSet/>
      <dgm:spPr/>
      <dgm:t>
        <a:bodyPr/>
        <a:lstStyle/>
        <a:p>
          <a:endParaRPr lang="en-US"/>
        </a:p>
      </dgm:t>
    </dgm:pt>
    <dgm:pt modelId="{E1DABB69-9001-44D7-A6D9-077E17C8E0B6}">
      <dgm:prSet/>
      <dgm:spPr/>
      <dgm:t>
        <a:bodyPr/>
        <a:lstStyle/>
        <a:p>
          <a:r>
            <a:rPr lang="en-US" dirty="0">
              <a:latin typeface="Arial" panose="020B0604020202020204"/>
            </a:rPr>
            <a:t>pip</a:t>
          </a:r>
          <a:r>
            <a:rPr lang="en-US" dirty="0"/>
            <a:t> install –r requirements.txt</a:t>
          </a:r>
        </a:p>
      </dgm:t>
    </dgm:pt>
    <dgm:pt modelId="{5ABC5699-1B91-423D-AEA8-75C71D83B795}" type="parTrans" cxnId="{85F68062-1563-48CA-903C-C4368677677E}">
      <dgm:prSet/>
      <dgm:spPr/>
      <dgm:t>
        <a:bodyPr/>
        <a:lstStyle/>
        <a:p>
          <a:endParaRPr lang="en-US"/>
        </a:p>
      </dgm:t>
    </dgm:pt>
    <dgm:pt modelId="{CF7443DF-1E00-476A-ACB7-D7129A3DA9C2}" type="sibTrans" cxnId="{85F68062-1563-48CA-903C-C4368677677E}">
      <dgm:prSet/>
      <dgm:spPr/>
      <dgm:t>
        <a:bodyPr/>
        <a:lstStyle/>
        <a:p>
          <a:endParaRPr lang="en-US"/>
        </a:p>
      </dgm:t>
    </dgm:pt>
    <dgm:pt modelId="{E65BAE1C-3768-437F-95A8-72F5FB687901}">
      <dgm:prSet/>
      <dgm:spPr/>
      <dgm:t>
        <a:bodyPr/>
        <a:lstStyle/>
        <a:p>
          <a:r>
            <a:rPr lang="en-US" dirty="0" err="1">
              <a:latin typeface="Arial" panose="020B0604020202020204"/>
            </a:rPr>
            <a:t>gunicorn</a:t>
          </a:r>
          <a:r>
            <a:rPr lang="en-US" dirty="0"/>
            <a:t> </a:t>
          </a:r>
          <a:r>
            <a:rPr lang="en-US" dirty="0" err="1"/>
            <a:t>app:app</a:t>
          </a:r>
          <a:endParaRPr lang="en-US" dirty="0"/>
        </a:p>
      </dgm:t>
    </dgm:pt>
    <dgm:pt modelId="{A823154C-01FC-41DE-BE1E-AAE3BF932C29}" type="parTrans" cxnId="{3E12716E-40A8-4CB4-B7B2-45C63A9853C1}">
      <dgm:prSet/>
      <dgm:spPr/>
      <dgm:t>
        <a:bodyPr/>
        <a:lstStyle/>
        <a:p>
          <a:endParaRPr lang="en-US"/>
        </a:p>
      </dgm:t>
    </dgm:pt>
    <dgm:pt modelId="{F8755F74-A5FA-431F-ACE2-661E143E627E}" type="sibTrans" cxnId="{3E12716E-40A8-4CB4-B7B2-45C63A9853C1}">
      <dgm:prSet/>
      <dgm:spPr/>
      <dgm:t>
        <a:bodyPr/>
        <a:lstStyle/>
        <a:p>
          <a:endParaRPr lang="en-US"/>
        </a:p>
      </dgm:t>
    </dgm:pt>
    <dgm:pt modelId="{94C6E92A-2136-46FD-8E4F-416D3385BD91}">
      <dgm:prSet/>
      <dgm:spPr/>
      <dgm:t>
        <a:bodyPr/>
        <a:lstStyle/>
        <a:p>
          <a:r>
            <a:rPr lang="en-US" dirty="0"/>
            <a:t>Why Render?</a:t>
          </a:r>
        </a:p>
      </dgm:t>
    </dgm:pt>
    <dgm:pt modelId="{C625AE34-0903-4CE8-B6A4-6CE770CA8B36}" type="parTrans" cxnId="{068CE7BC-44AA-4A92-ACAE-4EDE9AEC5DC1}">
      <dgm:prSet/>
      <dgm:spPr/>
      <dgm:t>
        <a:bodyPr/>
        <a:lstStyle/>
        <a:p>
          <a:endParaRPr lang="en-US"/>
        </a:p>
      </dgm:t>
    </dgm:pt>
    <dgm:pt modelId="{9F26F2A2-8B8A-4872-829C-8715BC25B6CC}" type="sibTrans" cxnId="{068CE7BC-44AA-4A92-ACAE-4EDE9AEC5DC1}">
      <dgm:prSet/>
      <dgm:spPr/>
      <dgm:t>
        <a:bodyPr/>
        <a:lstStyle/>
        <a:p>
          <a:endParaRPr lang="en-US"/>
        </a:p>
      </dgm:t>
    </dgm:pt>
    <dgm:pt modelId="{49939816-EF74-4CA9-8C39-BF28E0CE6550}">
      <dgm:prSet/>
      <dgm:spPr/>
      <dgm:t>
        <a:bodyPr/>
        <a:lstStyle/>
        <a:p>
          <a:r>
            <a:rPr lang="en-US" dirty="0">
              <a:latin typeface="Arial" panose="020B0604020202020204"/>
            </a:rPr>
            <a:t>Simple</a:t>
          </a:r>
          <a:r>
            <a:rPr lang="en-US" dirty="0"/>
            <a:t> to use – no DevOps needed</a:t>
          </a:r>
        </a:p>
      </dgm:t>
    </dgm:pt>
    <dgm:pt modelId="{20B46B08-3F58-4D2F-8EB4-A277D687B475}" type="parTrans" cxnId="{A500BCDA-C9C3-4537-84CB-67ACFE8E2206}">
      <dgm:prSet/>
      <dgm:spPr/>
      <dgm:t>
        <a:bodyPr/>
        <a:lstStyle/>
        <a:p>
          <a:endParaRPr lang="en-US"/>
        </a:p>
      </dgm:t>
    </dgm:pt>
    <dgm:pt modelId="{CF3870BF-681A-4538-A0E7-A995757969EB}" type="sibTrans" cxnId="{A500BCDA-C9C3-4537-84CB-67ACFE8E2206}">
      <dgm:prSet/>
      <dgm:spPr/>
      <dgm:t>
        <a:bodyPr/>
        <a:lstStyle/>
        <a:p>
          <a:endParaRPr lang="en-US"/>
        </a:p>
      </dgm:t>
    </dgm:pt>
    <dgm:pt modelId="{DA1657AB-D1A1-4E36-A2D9-D6712724AB1F}">
      <dgm:prSet/>
      <dgm:spPr/>
      <dgm:t>
        <a:bodyPr/>
        <a:lstStyle/>
        <a:p>
          <a:r>
            <a:rPr lang="en-US" dirty="0">
              <a:latin typeface="Arial" panose="020B0604020202020204"/>
            </a:rPr>
            <a:t>Smooth</a:t>
          </a:r>
          <a:r>
            <a:rPr lang="en-US" dirty="0"/>
            <a:t> deployment process</a:t>
          </a:r>
        </a:p>
      </dgm:t>
    </dgm:pt>
    <dgm:pt modelId="{FC11DB58-1D99-4219-8765-E8897A8E3E4B}" type="parTrans" cxnId="{23A8F10D-D73E-4D66-A8BD-ECC074CA3467}">
      <dgm:prSet/>
      <dgm:spPr/>
      <dgm:t>
        <a:bodyPr/>
        <a:lstStyle/>
        <a:p>
          <a:endParaRPr lang="en-US"/>
        </a:p>
      </dgm:t>
    </dgm:pt>
    <dgm:pt modelId="{CC6D3FFC-57C7-4D24-8CEB-6C3C5A85B7F5}" type="sibTrans" cxnId="{23A8F10D-D73E-4D66-A8BD-ECC074CA3467}">
      <dgm:prSet/>
      <dgm:spPr/>
      <dgm:t>
        <a:bodyPr/>
        <a:lstStyle/>
        <a:p>
          <a:endParaRPr lang="en-US"/>
        </a:p>
      </dgm:t>
    </dgm:pt>
    <dgm:pt modelId="{6A955511-1252-4DE1-8ED9-344E663762A5}">
      <dgm:prSet/>
      <dgm:spPr/>
      <dgm:t>
        <a:bodyPr/>
        <a:lstStyle/>
        <a:p>
          <a:r>
            <a:rPr lang="en-US" dirty="0"/>
            <a:t>Great transition from classroom project to real-world app</a:t>
          </a:r>
        </a:p>
      </dgm:t>
    </dgm:pt>
    <dgm:pt modelId="{71312B95-64FA-4874-87F8-F5F6CCE19783}" type="parTrans" cxnId="{17298151-0DBD-4739-A50A-6DF9B58CEA25}">
      <dgm:prSet/>
      <dgm:spPr/>
      <dgm:t>
        <a:bodyPr/>
        <a:lstStyle/>
        <a:p>
          <a:endParaRPr lang="en-US"/>
        </a:p>
      </dgm:t>
    </dgm:pt>
    <dgm:pt modelId="{91ABF8E4-BF93-4FF1-A7FE-AFC8CA5982B4}" type="sibTrans" cxnId="{17298151-0DBD-4739-A50A-6DF9B58CEA25}">
      <dgm:prSet/>
      <dgm:spPr/>
      <dgm:t>
        <a:bodyPr/>
        <a:lstStyle/>
        <a:p>
          <a:endParaRPr lang="en-US"/>
        </a:p>
      </dgm:t>
    </dgm:pt>
    <dgm:pt modelId="{ACB49E3D-74D6-4911-B0AE-22CCD09F6217}" type="pres">
      <dgm:prSet presAssocID="{AD95075C-A9BA-4CCE-99B3-D46BB439B90D}" presName="linear" presStyleCnt="0">
        <dgm:presLayoutVars>
          <dgm:dir/>
          <dgm:animLvl val="lvl"/>
          <dgm:resizeHandles val="exact"/>
        </dgm:presLayoutVars>
      </dgm:prSet>
      <dgm:spPr/>
    </dgm:pt>
    <dgm:pt modelId="{E5887F0E-1C99-4139-B0C4-E7AE107C9D35}" type="pres">
      <dgm:prSet presAssocID="{F0F23317-5C11-4CBF-8DD5-09DBC46E18CB}" presName="parentLin" presStyleCnt="0"/>
      <dgm:spPr/>
    </dgm:pt>
    <dgm:pt modelId="{89D0BAD8-2A20-4FD7-A609-FF2BF24636C4}" type="pres">
      <dgm:prSet presAssocID="{F0F23317-5C11-4CBF-8DD5-09DBC46E18CB}" presName="parentLeftMargin" presStyleLbl="node1" presStyleIdx="0" presStyleCnt="3"/>
      <dgm:spPr/>
    </dgm:pt>
    <dgm:pt modelId="{C6C4E4DB-72D1-4CE3-906D-413A0DB6C4C9}" type="pres">
      <dgm:prSet presAssocID="{F0F23317-5C11-4CBF-8DD5-09DBC46E18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7C684C-8672-401E-BA29-E186944B616D}" type="pres">
      <dgm:prSet presAssocID="{F0F23317-5C11-4CBF-8DD5-09DBC46E18CB}" presName="negativeSpace" presStyleCnt="0"/>
      <dgm:spPr/>
    </dgm:pt>
    <dgm:pt modelId="{D5884060-B3E0-44AC-90BC-3E5F1019739D}" type="pres">
      <dgm:prSet presAssocID="{F0F23317-5C11-4CBF-8DD5-09DBC46E18CB}" presName="childText" presStyleLbl="conFgAcc1" presStyleIdx="0" presStyleCnt="3">
        <dgm:presLayoutVars>
          <dgm:bulletEnabled val="1"/>
        </dgm:presLayoutVars>
      </dgm:prSet>
      <dgm:spPr/>
    </dgm:pt>
    <dgm:pt modelId="{94DB5730-15C6-4DD5-820D-4754997C0C8B}" type="pres">
      <dgm:prSet presAssocID="{FE7E3F35-13BB-4497-B1D8-FC0DF1B509A0}" presName="spaceBetweenRectangles" presStyleCnt="0"/>
      <dgm:spPr/>
    </dgm:pt>
    <dgm:pt modelId="{4E9AFECA-F66F-4612-B989-E2064E5AD466}" type="pres">
      <dgm:prSet presAssocID="{3B8EC639-9111-48EF-AB6B-76B83E01A604}" presName="parentLin" presStyleCnt="0"/>
      <dgm:spPr/>
    </dgm:pt>
    <dgm:pt modelId="{8EEF08B2-2320-437E-9C7D-971D64128618}" type="pres">
      <dgm:prSet presAssocID="{3B8EC639-9111-48EF-AB6B-76B83E01A604}" presName="parentLeftMargin" presStyleLbl="node1" presStyleIdx="0" presStyleCnt="3"/>
      <dgm:spPr/>
    </dgm:pt>
    <dgm:pt modelId="{28B279DA-034F-4123-9450-485E2AD70C5C}" type="pres">
      <dgm:prSet presAssocID="{3B8EC639-9111-48EF-AB6B-76B83E01A6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30189F-A485-4DF2-94BF-4966BC071935}" type="pres">
      <dgm:prSet presAssocID="{3B8EC639-9111-48EF-AB6B-76B83E01A604}" presName="negativeSpace" presStyleCnt="0"/>
      <dgm:spPr/>
    </dgm:pt>
    <dgm:pt modelId="{CC5FD7A0-8330-4D6E-81C4-80F40C02C3D5}" type="pres">
      <dgm:prSet presAssocID="{3B8EC639-9111-48EF-AB6B-76B83E01A604}" presName="childText" presStyleLbl="conFgAcc1" presStyleIdx="1" presStyleCnt="3">
        <dgm:presLayoutVars>
          <dgm:bulletEnabled val="1"/>
        </dgm:presLayoutVars>
      </dgm:prSet>
      <dgm:spPr/>
    </dgm:pt>
    <dgm:pt modelId="{62A6C786-30C2-4684-B15A-B0CD91FEF8FB}" type="pres">
      <dgm:prSet presAssocID="{AF619CFE-8ED2-4CCF-A795-EF95AE36EA01}" presName="spaceBetweenRectangles" presStyleCnt="0"/>
      <dgm:spPr/>
    </dgm:pt>
    <dgm:pt modelId="{17557532-D81D-48D8-82E7-3C9B1DC5865D}" type="pres">
      <dgm:prSet presAssocID="{94C6E92A-2136-46FD-8E4F-416D3385BD91}" presName="parentLin" presStyleCnt="0"/>
      <dgm:spPr/>
    </dgm:pt>
    <dgm:pt modelId="{6635CA02-8823-4520-9B49-5D5CC567A4EA}" type="pres">
      <dgm:prSet presAssocID="{94C6E92A-2136-46FD-8E4F-416D3385BD91}" presName="parentLeftMargin" presStyleLbl="node1" presStyleIdx="1" presStyleCnt="3"/>
      <dgm:spPr/>
    </dgm:pt>
    <dgm:pt modelId="{9DD678F5-02CB-41F8-A561-1F685EB70E29}" type="pres">
      <dgm:prSet presAssocID="{94C6E92A-2136-46FD-8E4F-416D3385BD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F4081B-F002-48EE-8999-998EB2D23B82}" type="pres">
      <dgm:prSet presAssocID="{94C6E92A-2136-46FD-8E4F-416D3385BD91}" presName="negativeSpace" presStyleCnt="0"/>
      <dgm:spPr/>
    </dgm:pt>
    <dgm:pt modelId="{0139A5DC-9822-4CF9-A876-16823C6D12A5}" type="pres">
      <dgm:prSet presAssocID="{94C6E92A-2136-46FD-8E4F-416D3385BD9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E2EE04-9533-42CB-B91F-D8475C3B1EFF}" type="presOf" srcId="{94C6E92A-2136-46FD-8E4F-416D3385BD91}" destId="{9DD678F5-02CB-41F8-A561-1F685EB70E29}" srcOrd="1" destOrd="0" presId="urn:microsoft.com/office/officeart/2005/8/layout/list1"/>
    <dgm:cxn modelId="{AA630C08-D849-40F1-B539-C2154396FDF8}" type="presOf" srcId="{8D83F0CD-FB14-447B-97BC-44E02B95C327}" destId="{D5884060-B3E0-44AC-90BC-3E5F1019739D}" srcOrd="0" destOrd="3" presId="urn:microsoft.com/office/officeart/2005/8/layout/list1"/>
    <dgm:cxn modelId="{88271B08-B24C-4C09-ADA8-3DD4ED323295}" type="presOf" srcId="{117C2796-7FD7-48E8-A5BD-2B03E4EC3837}" destId="{CC5FD7A0-8330-4D6E-81C4-80F40C02C3D5}" srcOrd="0" destOrd="2" presId="urn:microsoft.com/office/officeart/2005/8/layout/list1"/>
    <dgm:cxn modelId="{E788DD0D-3C77-41A2-8A1B-41BD9C168590}" type="presOf" srcId="{B3171E06-5B35-46AA-9927-4AB4CF8EF0C4}" destId="{D5884060-B3E0-44AC-90BC-3E5F1019739D}" srcOrd="0" destOrd="2" presId="urn:microsoft.com/office/officeart/2005/8/layout/list1"/>
    <dgm:cxn modelId="{23A8F10D-D73E-4D66-A8BD-ECC074CA3467}" srcId="{94C6E92A-2136-46FD-8E4F-416D3385BD91}" destId="{DA1657AB-D1A1-4E36-A2D9-D6712724AB1F}" srcOrd="1" destOrd="0" parTransId="{FC11DB58-1D99-4219-8765-E8897A8E3E4B}" sibTransId="{CC6D3FFC-57C7-4D24-8CEB-6C3C5A85B7F5}"/>
    <dgm:cxn modelId="{FB1C3D1F-D267-414E-A313-9A4C39D0E97F}" type="presOf" srcId="{E65BAE1C-3768-437F-95A8-72F5FB687901}" destId="{CC5FD7A0-8330-4D6E-81C4-80F40C02C3D5}" srcOrd="0" destOrd="4" presId="urn:microsoft.com/office/officeart/2005/8/layout/list1"/>
    <dgm:cxn modelId="{8C66A921-08DE-4B64-9637-97498C7435B2}" srcId="{3B8EC639-9111-48EF-AB6B-76B83E01A604}" destId="{BFE27EB4-4C1F-4301-9A3B-428A14EE34E1}" srcOrd="0" destOrd="0" parTransId="{C1F1AE46-C7D8-4199-899F-774AC26FC85C}" sibTransId="{91ED0E7F-92C5-4797-83EA-1A3A2FC07071}"/>
    <dgm:cxn modelId="{96C0D62A-CF20-4732-817D-5C023B22A6D9}" srcId="{F0F23317-5C11-4CBF-8DD5-09DBC46E18CB}" destId="{B3171E06-5B35-46AA-9927-4AB4CF8EF0C4}" srcOrd="2" destOrd="0" parTransId="{877E5FB5-465B-49AC-8F07-6EB17BC23488}" sibTransId="{51199BF6-71A3-4411-832E-E4208BC5A35B}"/>
    <dgm:cxn modelId="{B140232D-1197-49E7-ABDF-757F8425D583}" type="presOf" srcId="{6A955511-1252-4DE1-8ED9-344E663762A5}" destId="{0139A5DC-9822-4CF9-A876-16823C6D12A5}" srcOrd="0" destOrd="2" presId="urn:microsoft.com/office/officeart/2005/8/layout/list1"/>
    <dgm:cxn modelId="{85F68062-1563-48CA-903C-C4368677677E}" srcId="{117C2796-7FD7-48E8-A5BD-2B03E4EC3837}" destId="{E1DABB69-9001-44D7-A6D9-077E17C8E0B6}" srcOrd="0" destOrd="0" parTransId="{5ABC5699-1B91-423D-AEA8-75C71D83B795}" sibTransId="{CF7443DF-1E00-476A-ACB7-D7129A3DA9C2}"/>
    <dgm:cxn modelId="{32BD6263-FCB6-4989-AB1D-57F4CF285D2D}" type="presOf" srcId="{5ED8D15A-6395-4B27-AE3C-F89AC8F2F3F2}" destId="{D5884060-B3E0-44AC-90BC-3E5F1019739D}" srcOrd="0" destOrd="1" presId="urn:microsoft.com/office/officeart/2005/8/layout/list1"/>
    <dgm:cxn modelId="{E9481A6C-18E7-4A96-B929-354BE44797B6}" srcId="{F0F23317-5C11-4CBF-8DD5-09DBC46E18CB}" destId="{5ED8D15A-6395-4B27-AE3C-F89AC8F2F3F2}" srcOrd="1" destOrd="0" parTransId="{C9A3847D-F7C4-4B53-A21C-66279AFEACE6}" sibTransId="{C04E403B-297C-4B22-8BEA-286DA1A75EFC}"/>
    <dgm:cxn modelId="{3E12716E-40A8-4CB4-B7B2-45C63A9853C1}" srcId="{117C2796-7FD7-48E8-A5BD-2B03E4EC3837}" destId="{E65BAE1C-3768-437F-95A8-72F5FB687901}" srcOrd="1" destOrd="0" parTransId="{A823154C-01FC-41DE-BE1E-AAE3BF932C29}" sibTransId="{F8755F74-A5FA-431F-ACE2-661E143E627E}"/>
    <dgm:cxn modelId="{083F0351-EE4D-4CF8-B6D4-7600C1CD7040}" srcId="{AD95075C-A9BA-4CCE-99B3-D46BB439B90D}" destId="{F0F23317-5C11-4CBF-8DD5-09DBC46E18CB}" srcOrd="0" destOrd="0" parTransId="{1EE7552D-8E3D-461C-89CF-1EE572F9C1CE}" sibTransId="{FE7E3F35-13BB-4497-B1D8-FC0DF1B509A0}"/>
    <dgm:cxn modelId="{17298151-0DBD-4739-A50A-6DF9B58CEA25}" srcId="{94C6E92A-2136-46FD-8E4F-416D3385BD91}" destId="{6A955511-1252-4DE1-8ED9-344E663762A5}" srcOrd="2" destOrd="0" parTransId="{71312B95-64FA-4874-87F8-F5F6CCE19783}" sibTransId="{91ABF8E4-BF93-4FF1-A7FE-AFC8CA5982B4}"/>
    <dgm:cxn modelId="{3846BC51-BEFC-4D40-AD11-5B3992A6172C}" type="presOf" srcId="{BFE27EB4-4C1F-4301-9A3B-428A14EE34E1}" destId="{CC5FD7A0-8330-4D6E-81C4-80F40C02C3D5}" srcOrd="0" destOrd="0" presId="urn:microsoft.com/office/officeart/2005/8/layout/list1"/>
    <dgm:cxn modelId="{FAFA3E75-7530-4812-83DE-D5102021D386}" type="presOf" srcId="{DA1657AB-D1A1-4E36-A2D9-D6712724AB1F}" destId="{0139A5DC-9822-4CF9-A876-16823C6D12A5}" srcOrd="0" destOrd="1" presId="urn:microsoft.com/office/officeart/2005/8/layout/list1"/>
    <dgm:cxn modelId="{BB553258-C4C9-40C5-88B1-F7D87AA24D2C}" type="presOf" srcId="{A10541F4-3E39-4C3B-B388-B6C5F97FFA1C}" destId="{CC5FD7A0-8330-4D6E-81C4-80F40C02C3D5}" srcOrd="0" destOrd="1" presId="urn:microsoft.com/office/officeart/2005/8/layout/list1"/>
    <dgm:cxn modelId="{E9D7D359-AE20-471E-B561-2E066525EF56}" type="presOf" srcId="{3B8EC639-9111-48EF-AB6B-76B83E01A604}" destId="{8EEF08B2-2320-437E-9C7D-971D64128618}" srcOrd="0" destOrd="0" presId="urn:microsoft.com/office/officeart/2005/8/layout/list1"/>
    <dgm:cxn modelId="{785387A4-EBA7-44EB-9CD7-3CD9060FB65E}" type="presOf" srcId="{49939816-EF74-4CA9-8C39-BF28E0CE6550}" destId="{0139A5DC-9822-4CF9-A876-16823C6D12A5}" srcOrd="0" destOrd="0" presId="urn:microsoft.com/office/officeart/2005/8/layout/list1"/>
    <dgm:cxn modelId="{AAAF8AAB-E015-4791-AC40-A3F9DE94DD5F}" type="presOf" srcId="{F0F23317-5C11-4CBF-8DD5-09DBC46E18CB}" destId="{89D0BAD8-2A20-4FD7-A609-FF2BF24636C4}" srcOrd="0" destOrd="0" presId="urn:microsoft.com/office/officeart/2005/8/layout/list1"/>
    <dgm:cxn modelId="{068CE7BC-44AA-4A92-ACAE-4EDE9AEC5DC1}" srcId="{AD95075C-A9BA-4CCE-99B3-D46BB439B90D}" destId="{94C6E92A-2136-46FD-8E4F-416D3385BD91}" srcOrd="2" destOrd="0" parTransId="{C625AE34-0903-4CE8-B6A4-6CE770CA8B36}" sibTransId="{9F26F2A2-8B8A-4872-829C-8715BC25B6CC}"/>
    <dgm:cxn modelId="{763B63CA-1B33-4CB9-9799-B3DCBF2616CF}" srcId="{AD95075C-A9BA-4CCE-99B3-D46BB439B90D}" destId="{3B8EC639-9111-48EF-AB6B-76B83E01A604}" srcOrd="1" destOrd="0" parTransId="{F4502031-444D-4904-A00D-5B87E5E52E27}" sibTransId="{AF619CFE-8ED2-4CCF-A795-EF95AE36EA01}"/>
    <dgm:cxn modelId="{C145E1CB-177C-4AC0-84ED-669FA20DEF13}" srcId="{F0F23317-5C11-4CBF-8DD5-09DBC46E18CB}" destId="{88805F11-3010-4B46-9534-664754E7719A}" srcOrd="0" destOrd="0" parTransId="{D947A2D0-2C8D-494F-A718-643B18E1C4E3}" sibTransId="{361C756C-FEB2-4DA9-9003-164EA2DF3AD0}"/>
    <dgm:cxn modelId="{36D3ACD5-5715-479B-BE4C-52334B36EEEC}" srcId="{3B8EC639-9111-48EF-AB6B-76B83E01A604}" destId="{A10541F4-3E39-4C3B-B388-B6C5F97FFA1C}" srcOrd="1" destOrd="0" parTransId="{98C3BEB7-E539-43F0-A8AE-29EB487DAFC5}" sibTransId="{2C23C647-68C6-4AE8-924B-04AEA931E9C0}"/>
    <dgm:cxn modelId="{EEFEF6D9-EE1E-4429-B3F4-10887BE8E3D9}" srcId="{3B8EC639-9111-48EF-AB6B-76B83E01A604}" destId="{117C2796-7FD7-48E8-A5BD-2B03E4EC3837}" srcOrd="2" destOrd="0" parTransId="{79FF338C-54FD-4EA3-BF59-F0B1CBAB70FE}" sibTransId="{082AD5C0-50FA-4CF2-BE32-CD85CF4FC081}"/>
    <dgm:cxn modelId="{A500BCDA-C9C3-4537-84CB-67ACFE8E2206}" srcId="{94C6E92A-2136-46FD-8E4F-416D3385BD91}" destId="{49939816-EF74-4CA9-8C39-BF28E0CE6550}" srcOrd="0" destOrd="0" parTransId="{20B46B08-3F58-4D2F-8EB4-A277D687B475}" sibTransId="{CF3870BF-681A-4538-A0E7-A995757969EB}"/>
    <dgm:cxn modelId="{51B401E1-4F18-4DA3-8C7B-0AEAEFD95A50}" type="presOf" srcId="{E1DABB69-9001-44D7-A6D9-077E17C8E0B6}" destId="{CC5FD7A0-8330-4D6E-81C4-80F40C02C3D5}" srcOrd="0" destOrd="3" presId="urn:microsoft.com/office/officeart/2005/8/layout/list1"/>
    <dgm:cxn modelId="{813205E4-B7DC-4C8D-8B14-CDB3264D255B}" type="presOf" srcId="{94C6E92A-2136-46FD-8E4F-416D3385BD91}" destId="{6635CA02-8823-4520-9B49-5D5CC567A4EA}" srcOrd="0" destOrd="0" presId="urn:microsoft.com/office/officeart/2005/8/layout/list1"/>
    <dgm:cxn modelId="{ED7767E5-EBC7-4B5F-B9E5-0EEB22D2A98B}" type="presOf" srcId="{F0F23317-5C11-4CBF-8DD5-09DBC46E18CB}" destId="{C6C4E4DB-72D1-4CE3-906D-413A0DB6C4C9}" srcOrd="1" destOrd="0" presId="urn:microsoft.com/office/officeart/2005/8/layout/list1"/>
    <dgm:cxn modelId="{309CD8E8-CD4F-4B28-B43A-BA0180538D08}" type="presOf" srcId="{88805F11-3010-4B46-9534-664754E7719A}" destId="{D5884060-B3E0-44AC-90BC-3E5F1019739D}" srcOrd="0" destOrd="0" presId="urn:microsoft.com/office/officeart/2005/8/layout/list1"/>
    <dgm:cxn modelId="{B740FAE9-D227-4CEC-A800-E1AD75D31BFA}" srcId="{F0F23317-5C11-4CBF-8DD5-09DBC46E18CB}" destId="{8D83F0CD-FB14-447B-97BC-44E02B95C327}" srcOrd="3" destOrd="0" parTransId="{970612E0-7FEA-484C-BC93-04A339EF531B}" sibTransId="{521D948A-2CB9-4027-B730-218C592DEE6E}"/>
    <dgm:cxn modelId="{36FD61F0-BDDF-4B21-B79A-3756F1E37CE2}" type="presOf" srcId="{AD95075C-A9BA-4CCE-99B3-D46BB439B90D}" destId="{ACB49E3D-74D6-4911-B0AE-22CCD09F6217}" srcOrd="0" destOrd="0" presId="urn:microsoft.com/office/officeart/2005/8/layout/list1"/>
    <dgm:cxn modelId="{2F8F2DFD-852F-408F-B665-7F83AAC0DA89}" type="presOf" srcId="{3B8EC639-9111-48EF-AB6B-76B83E01A604}" destId="{28B279DA-034F-4123-9450-485E2AD70C5C}" srcOrd="1" destOrd="0" presId="urn:microsoft.com/office/officeart/2005/8/layout/list1"/>
    <dgm:cxn modelId="{614177D6-01E6-46E9-A214-B736E7851ED2}" type="presParOf" srcId="{ACB49E3D-74D6-4911-B0AE-22CCD09F6217}" destId="{E5887F0E-1C99-4139-B0C4-E7AE107C9D35}" srcOrd="0" destOrd="0" presId="urn:microsoft.com/office/officeart/2005/8/layout/list1"/>
    <dgm:cxn modelId="{7D7E9737-0FA3-4E39-9910-CDEADF8F6A48}" type="presParOf" srcId="{E5887F0E-1C99-4139-B0C4-E7AE107C9D35}" destId="{89D0BAD8-2A20-4FD7-A609-FF2BF24636C4}" srcOrd="0" destOrd="0" presId="urn:microsoft.com/office/officeart/2005/8/layout/list1"/>
    <dgm:cxn modelId="{D7EE57A8-7037-4F29-AD01-5ACEB783B8CC}" type="presParOf" srcId="{E5887F0E-1C99-4139-B0C4-E7AE107C9D35}" destId="{C6C4E4DB-72D1-4CE3-906D-413A0DB6C4C9}" srcOrd="1" destOrd="0" presId="urn:microsoft.com/office/officeart/2005/8/layout/list1"/>
    <dgm:cxn modelId="{8978C819-0453-4217-ADAF-4F45450E7053}" type="presParOf" srcId="{ACB49E3D-74D6-4911-B0AE-22CCD09F6217}" destId="{CF7C684C-8672-401E-BA29-E186944B616D}" srcOrd="1" destOrd="0" presId="urn:microsoft.com/office/officeart/2005/8/layout/list1"/>
    <dgm:cxn modelId="{99F70094-789B-42A3-8575-A9E32270417E}" type="presParOf" srcId="{ACB49E3D-74D6-4911-B0AE-22CCD09F6217}" destId="{D5884060-B3E0-44AC-90BC-3E5F1019739D}" srcOrd="2" destOrd="0" presId="urn:microsoft.com/office/officeart/2005/8/layout/list1"/>
    <dgm:cxn modelId="{000EB239-B9FD-471E-836E-C097D35F2B1F}" type="presParOf" srcId="{ACB49E3D-74D6-4911-B0AE-22CCD09F6217}" destId="{94DB5730-15C6-4DD5-820D-4754997C0C8B}" srcOrd="3" destOrd="0" presId="urn:microsoft.com/office/officeart/2005/8/layout/list1"/>
    <dgm:cxn modelId="{04CEE72A-E604-4CBC-AADA-29FC0651282E}" type="presParOf" srcId="{ACB49E3D-74D6-4911-B0AE-22CCD09F6217}" destId="{4E9AFECA-F66F-4612-B989-E2064E5AD466}" srcOrd="4" destOrd="0" presId="urn:microsoft.com/office/officeart/2005/8/layout/list1"/>
    <dgm:cxn modelId="{A2EF09B3-8E61-46D9-9DED-0F74A63003BF}" type="presParOf" srcId="{4E9AFECA-F66F-4612-B989-E2064E5AD466}" destId="{8EEF08B2-2320-437E-9C7D-971D64128618}" srcOrd="0" destOrd="0" presId="urn:microsoft.com/office/officeart/2005/8/layout/list1"/>
    <dgm:cxn modelId="{BC08F9C4-BCFE-425A-BA89-C494449973F5}" type="presParOf" srcId="{4E9AFECA-F66F-4612-B989-E2064E5AD466}" destId="{28B279DA-034F-4123-9450-485E2AD70C5C}" srcOrd="1" destOrd="0" presId="urn:microsoft.com/office/officeart/2005/8/layout/list1"/>
    <dgm:cxn modelId="{E08CA639-1B99-4E7F-824B-C8F464C4C8C2}" type="presParOf" srcId="{ACB49E3D-74D6-4911-B0AE-22CCD09F6217}" destId="{9F30189F-A485-4DF2-94BF-4966BC071935}" srcOrd="5" destOrd="0" presId="urn:microsoft.com/office/officeart/2005/8/layout/list1"/>
    <dgm:cxn modelId="{AAE59D10-2A6C-4F48-951A-37E75194B0A6}" type="presParOf" srcId="{ACB49E3D-74D6-4911-B0AE-22CCD09F6217}" destId="{CC5FD7A0-8330-4D6E-81C4-80F40C02C3D5}" srcOrd="6" destOrd="0" presId="urn:microsoft.com/office/officeart/2005/8/layout/list1"/>
    <dgm:cxn modelId="{3D9E3AAB-5B5E-4E79-B8C8-70A57AA2E3CC}" type="presParOf" srcId="{ACB49E3D-74D6-4911-B0AE-22CCD09F6217}" destId="{62A6C786-30C2-4684-B15A-B0CD91FEF8FB}" srcOrd="7" destOrd="0" presId="urn:microsoft.com/office/officeart/2005/8/layout/list1"/>
    <dgm:cxn modelId="{F7CA2261-3DA8-4C0E-920E-29634AA09A09}" type="presParOf" srcId="{ACB49E3D-74D6-4911-B0AE-22CCD09F6217}" destId="{17557532-D81D-48D8-82E7-3C9B1DC5865D}" srcOrd="8" destOrd="0" presId="urn:microsoft.com/office/officeart/2005/8/layout/list1"/>
    <dgm:cxn modelId="{E7BE12A4-5DA6-422F-A1B3-8DB89D915BE0}" type="presParOf" srcId="{17557532-D81D-48D8-82E7-3C9B1DC5865D}" destId="{6635CA02-8823-4520-9B49-5D5CC567A4EA}" srcOrd="0" destOrd="0" presId="urn:microsoft.com/office/officeart/2005/8/layout/list1"/>
    <dgm:cxn modelId="{1853E694-A57B-4823-AB6E-C7DA6E64041B}" type="presParOf" srcId="{17557532-D81D-48D8-82E7-3C9B1DC5865D}" destId="{9DD678F5-02CB-41F8-A561-1F685EB70E29}" srcOrd="1" destOrd="0" presId="urn:microsoft.com/office/officeart/2005/8/layout/list1"/>
    <dgm:cxn modelId="{7A35D092-E55B-4C13-B1F5-710E6B2F3C40}" type="presParOf" srcId="{ACB49E3D-74D6-4911-B0AE-22CCD09F6217}" destId="{D2F4081B-F002-48EE-8999-998EB2D23B82}" srcOrd="9" destOrd="0" presId="urn:microsoft.com/office/officeart/2005/8/layout/list1"/>
    <dgm:cxn modelId="{02BAA37B-21BF-46BF-8B07-974ACAB9ABA8}" type="presParOf" srcId="{ACB49E3D-74D6-4911-B0AE-22CCD09F6217}" destId="{0139A5DC-9822-4CF9-A876-16823C6D12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C902E-76E3-4573-A00D-14AAB4454171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0E45E-7AF2-4156-9D2E-D5A62B541644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E21E9-E424-4EB4-9EE6-BD4E66EF8EC8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click a "Generate a Quiz" button so that I can easily create a quiz without writing questions myself.</a:t>
          </a:r>
        </a:p>
      </dsp:txBody>
      <dsp:txXfrm>
        <a:off x="1336039" y="2282"/>
        <a:ext cx="4835908" cy="1156744"/>
      </dsp:txXfrm>
    </dsp:sp>
    <dsp:sp modelId="{7D17833B-6115-4BD3-B53D-9F46F3B8D764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8DDF9-31E2-47CC-AF3C-F5FF9ABB57B9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7B68B-EF1B-46FC-A7FC-2C31D416BCD7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filter by difficulty so I can customize the quiz based on student levels.</a:t>
          </a:r>
        </a:p>
      </dsp:txBody>
      <dsp:txXfrm>
        <a:off x="1336039" y="1448212"/>
        <a:ext cx="4835908" cy="1156744"/>
      </dsp:txXfrm>
    </dsp:sp>
    <dsp:sp modelId="{89AC24C3-1176-4511-B17A-054658FECAB4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ED70A-7BAF-422C-801F-4635307F0341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89C7B-94D1-4E55-B9EC-3E77C86836F4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filter by topic to focus the quiz on specific subject areas.</a:t>
          </a:r>
        </a:p>
      </dsp:txBody>
      <dsp:txXfrm>
        <a:off x="1336039" y="2894143"/>
        <a:ext cx="4835908" cy="1156744"/>
      </dsp:txXfrm>
    </dsp:sp>
    <dsp:sp modelId="{7BC02E8E-E0AE-478B-90BA-D2DF1EF20AE1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8EA3-FB0C-46CB-B478-C011E67AD4B9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1586-0053-41AA-909A-BEE69DE72B29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set the number of questions I want in the quiz so I can control quiz length.</a:t>
          </a:r>
        </a:p>
      </dsp:txBody>
      <dsp:txXfrm>
        <a:off x="1336039" y="4340073"/>
        <a:ext cx="4835908" cy="115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40532-7EF0-4617-9E5D-0ACCA71399D6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7BFD-A5E0-45D2-97CE-07DF26136D6F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2522F-96C0-4FE1-8D9F-52A0BA53DF01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preview the generated quiz so I can verify the questions before using it.</a:t>
          </a:r>
        </a:p>
      </dsp:txBody>
      <dsp:txXfrm>
        <a:off x="1336039" y="2282"/>
        <a:ext cx="4835908" cy="1156744"/>
      </dsp:txXfrm>
    </dsp:sp>
    <dsp:sp modelId="{A5492A20-8FF7-4A70-9670-3E52F4104468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8F261-6F79-4A58-958C-42AE809EEAD4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07C0-A504-4927-AB1D-BF230C0F5E44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show or hide correct answers and explanations so I can customize visibility based on my needs.</a:t>
          </a:r>
        </a:p>
      </dsp:txBody>
      <dsp:txXfrm>
        <a:off x="1336039" y="1448212"/>
        <a:ext cx="4835908" cy="1156744"/>
      </dsp:txXfrm>
    </dsp:sp>
    <dsp:sp modelId="{C8A27BF0-5C85-43DD-81E4-463288DD120E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9FCA3-7A0C-466C-86A6-07C79AE3B686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713F2-2222-4070-AF99-F1D9BF164234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export the quiz to PDF so I can print or distribute offline.</a:t>
          </a:r>
        </a:p>
      </dsp:txBody>
      <dsp:txXfrm>
        <a:off x="1336039" y="2894143"/>
        <a:ext cx="4835908" cy="1156744"/>
      </dsp:txXfrm>
    </dsp:sp>
    <dsp:sp modelId="{393C1469-532A-4EEE-A5BD-F157AE667024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7B17-1651-40CD-81E0-E9F5D21496AF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FEB2-B722-4A66-AD84-3EF23951086D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teacher, I want to email the quiz to myself for record-keeping or sharing with others.</a:t>
          </a:r>
        </a:p>
      </dsp:txBody>
      <dsp:txXfrm>
        <a:off x="1336039" y="4340073"/>
        <a:ext cx="4835908" cy="115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FAC68-C348-C24C-B17D-82FB78776506}">
      <dsp:nvSpPr>
        <dsp:cNvPr id="0" name=""/>
        <dsp:cNvSpPr/>
      </dsp:nvSpPr>
      <dsp:spPr>
        <a:xfrm>
          <a:off x="8265010" y="1477097"/>
          <a:ext cx="1211703" cy="57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977"/>
              </a:lnTo>
              <a:lnTo>
                <a:pt x="1211703" y="392977"/>
              </a:lnTo>
              <a:lnTo>
                <a:pt x="1211703" y="5766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34A94-4098-B441-8BEC-5EE445044CD1}">
      <dsp:nvSpPr>
        <dsp:cNvPr id="0" name=""/>
        <dsp:cNvSpPr/>
      </dsp:nvSpPr>
      <dsp:spPr>
        <a:xfrm>
          <a:off x="7053306" y="1477097"/>
          <a:ext cx="1211703" cy="576660"/>
        </a:xfrm>
        <a:custGeom>
          <a:avLst/>
          <a:gdLst/>
          <a:ahLst/>
          <a:cxnLst/>
          <a:rect l="0" t="0" r="0" b="0"/>
          <a:pathLst>
            <a:path>
              <a:moveTo>
                <a:pt x="1211703" y="0"/>
              </a:moveTo>
              <a:lnTo>
                <a:pt x="1211703" y="392977"/>
              </a:lnTo>
              <a:lnTo>
                <a:pt x="0" y="392977"/>
              </a:lnTo>
              <a:lnTo>
                <a:pt x="0" y="5766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CE3E-106C-784C-8637-2FEC0AA97F43}">
      <dsp:nvSpPr>
        <dsp:cNvPr id="0" name=""/>
        <dsp:cNvSpPr/>
      </dsp:nvSpPr>
      <dsp:spPr>
        <a:xfrm>
          <a:off x="3393" y="218026"/>
          <a:ext cx="1982788" cy="125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EE166-8AAA-8B44-B70C-76ECA48F9161}">
      <dsp:nvSpPr>
        <dsp:cNvPr id="0" name=""/>
        <dsp:cNvSpPr/>
      </dsp:nvSpPr>
      <dsp:spPr>
        <a:xfrm>
          <a:off x="223703" y="427321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Login / Register (Student &amp; Teacher)</a:t>
          </a:r>
        </a:p>
      </dsp:txBody>
      <dsp:txXfrm>
        <a:off x="260580" y="464198"/>
        <a:ext cx="1909034" cy="1185316"/>
      </dsp:txXfrm>
    </dsp:sp>
    <dsp:sp modelId="{A9503242-E281-124E-9A14-D7A1B8A91F6C}">
      <dsp:nvSpPr>
        <dsp:cNvPr id="0" name=""/>
        <dsp:cNvSpPr/>
      </dsp:nvSpPr>
      <dsp:spPr>
        <a:xfrm>
          <a:off x="2426801" y="218026"/>
          <a:ext cx="1982788" cy="125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4150-3C51-3F41-896A-B08A512A43A3}">
      <dsp:nvSpPr>
        <dsp:cNvPr id="0" name=""/>
        <dsp:cNvSpPr/>
      </dsp:nvSpPr>
      <dsp:spPr>
        <a:xfrm>
          <a:off x="2647110" y="427321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Leaderboard</a:t>
          </a:r>
        </a:p>
      </dsp:txBody>
      <dsp:txXfrm>
        <a:off x="2683987" y="464198"/>
        <a:ext cx="1909034" cy="1185316"/>
      </dsp:txXfrm>
    </dsp:sp>
    <dsp:sp modelId="{E54CFC48-09EA-8841-95A0-2817186931D1}">
      <dsp:nvSpPr>
        <dsp:cNvPr id="0" name=""/>
        <dsp:cNvSpPr/>
      </dsp:nvSpPr>
      <dsp:spPr>
        <a:xfrm>
          <a:off x="4850208" y="218026"/>
          <a:ext cx="1982788" cy="125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5FB12-6DE6-FE4C-99AF-F573DEA9F555}">
      <dsp:nvSpPr>
        <dsp:cNvPr id="0" name=""/>
        <dsp:cNvSpPr/>
      </dsp:nvSpPr>
      <dsp:spPr>
        <a:xfrm>
          <a:off x="5070518" y="427321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 panel with Question Management</a:t>
          </a:r>
        </a:p>
      </dsp:txBody>
      <dsp:txXfrm>
        <a:off x="5107395" y="464198"/>
        <a:ext cx="1909034" cy="1185316"/>
      </dsp:txXfrm>
    </dsp:sp>
    <dsp:sp modelId="{38ADB371-CA53-7E4A-80B3-CD73B7669E1F}">
      <dsp:nvSpPr>
        <dsp:cNvPr id="0" name=""/>
        <dsp:cNvSpPr/>
      </dsp:nvSpPr>
      <dsp:spPr>
        <a:xfrm>
          <a:off x="7273616" y="218026"/>
          <a:ext cx="1982788" cy="125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26F29-731E-C942-981A-4545C292BE3D}">
      <dsp:nvSpPr>
        <dsp:cNvPr id="0" name=""/>
        <dsp:cNvSpPr/>
      </dsp:nvSpPr>
      <dsp:spPr>
        <a:xfrm>
          <a:off x="7493926" y="427321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Generation of Quiz (Client Request)</a:t>
          </a:r>
        </a:p>
      </dsp:txBody>
      <dsp:txXfrm>
        <a:off x="7530803" y="464198"/>
        <a:ext cx="1909034" cy="1185316"/>
      </dsp:txXfrm>
    </dsp:sp>
    <dsp:sp modelId="{67D93688-E427-134D-A6D0-BACD663A2F8C}">
      <dsp:nvSpPr>
        <dsp:cNvPr id="0" name=""/>
        <dsp:cNvSpPr/>
      </dsp:nvSpPr>
      <dsp:spPr>
        <a:xfrm>
          <a:off x="6061912" y="2053758"/>
          <a:ext cx="1982788" cy="1259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343E0-B4A5-7D42-82A7-7BA896A3335B}">
      <dsp:nvSpPr>
        <dsp:cNvPr id="0" name=""/>
        <dsp:cNvSpPr/>
      </dsp:nvSpPr>
      <dsp:spPr>
        <a:xfrm>
          <a:off x="6282222" y="2263052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Export to PDF</a:t>
          </a:r>
        </a:p>
      </dsp:txBody>
      <dsp:txXfrm>
        <a:off x="6319099" y="2299929"/>
        <a:ext cx="1909034" cy="1185316"/>
      </dsp:txXfrm>
    </dsp:sp>
    <dsp:sp modelId="{5C156162-E94F-5C4F-9B3D-CA816BC762BD}">
      <dsp:nvSpPr>
        <dsp:cNvPr id="0" name=""/>
        <dsp:cNvSpPr/>
      </dsp:nvSpPr>
      <dsp:spPr>
        <a:xfrm>
          <a:off x="8485320" y="2053758"/>
          <a:ext cx="1982788" cy="1259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CF0B-BD4B-8848-85A2-207F4D918372}">
      <dsp:nvSpPr>
        <dsp:cNvPr id="0" name=""/>
        <dsp:cNvSpPr/>
      </dsp:nvSpPr>
      <dsp:spPr>
        <a:xfrm>
          <a:off x="8705630" y="2263052"/>
          <a:ext cx="1982788" cy="125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Emailing </a:t>
          </a:r>
        </a:p>
      </dsp:txBody>
      <dsp:txXfrm>
        <a:off x="8742507" y="2299929"/>
        <a:ext cx="1909034" cy="11853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E5CC-19AC-418D-BE7F-3B8649583B48}">
      <dsp:nvSpPr>
        <dsp:cNvPr id="0" name=""/>
        <dsp:cNvSpPr/>
      </dsp:nvSpPr>
      <dsp:spPr>
        <a:xfrm>
          <a:off x="0" y="1209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3A098-0A32-4888-B73E-D806FB6B5BF6}">
      <dsp:nvSpPr>
        <dsp:cNvPr id="0" name=""/>
        <dsp:cNvSpPr/>
      </dsp:nvSpPr>
      <dsp:spPr>
        <a:xfrm>
          <a:off x="155953" y="117208"/>
          <a:ext cx="283551" cy="283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0CC5F-BE17-4046-B972-D0AC4BDDF5D8}">
      <dsp:nvSpPr>
        <dsp:cNvPr id="0" name=""/>
        <dsp:cNvSpPr/>
      </dsp:nvSpPr>
      <dsp:spPr>
        <a:xfrm>
          <a:off x="595459" y="1209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Clarify Client Needs Early</a:t>
          </a:r>
          <a:endParaRPr lang="en-US" sz="1900" kern="1200"/>
        </a:p>
      </dsp:txBody>
      <dsp:txXfrm>
        <a:off x="595459" y="1209"/>
        <a:ext cx="4811315" cy="515548"/>
      </dsp:txXfrm>
    </dsp:sp>
    <dsp:sp modelId="{D9DA72AC-6A24-49D7-8D0D-3838C3913E5B}">
      <dsp:nvSpPr>
        <dsp:cNvPr id="0" name=""/>
        <dsp:cNvSpPr/>
      </dsp:nvSpPr>
      <dsp:spPr>
        <a:xfrm>
          <a:off x="5406774" y="1209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Avoid rework by locking requirements upfront.</a:t>
          </a:r>
          <a:endParaRPr lang="en-US" sz="1400" kern="1200"/>
        </a:p>
      </dsp:txBody>
      <dsp:txXfrm>
        <a:off x="5406774" y="1209"/>
        <a:ext cx="5285037" cy="515548"/>
      </dsp:txXfrm>
    </dsp:sp>
    <dsp:sp modelId="{163E5A00-A6E7-40B8-A728-110D414C029F}">
      <dsp:nvSpPr>
        <dsp:cNvPr id="0" name=""/>
        <dsp:cNvSpPr/>
      </dsp:nvSpPr>
      <dsp:spPr>
        <a:xfrm>
          <a:off x="0" y="645646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79A1F-AD7B-4707-89E1-721DC54BCB2C}">
      <dsp:nvSpPr>
        <dsp:cNvPr id="0" name=""/>
        <dsp:cNvSpPr/>
      </dsp:nvSpPr>
      <dsp:spPr>
        <a:xfrm>
          <a:off x="155953" y="761644"/>
          <a:ext cx="283551" cy="283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86596-207E-4F07-B098-55F458C97E07}">
      <dsp:nvSpPr>
        <dsp:cNvPr id="0" name=""/>
        <dsp:cNvSpPr/>
      </dsp:nvSpPr>
      <dsp:spPr>
        <a:xfrm>
          <a:off x="595459" y="645646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 Sessions Wisely</a:t>
          </a:r>
          <a:endParaRPr lang="en-US" sz="1900" kern="1200"/>
        </a:p>
      </dsp:txBody>
      <dsp:txXfrm>
        <a:off x="595459" y="645646"/>
        <a:ext cx="4811315" cy="515548"/>
      </dsp:txXfrm>
    </dsp:sp>
    <dsp:sp modelId="{51A54F7E-E0D9-4E9C-ADC8-ADC2D45BF35E}">
      <dsp:nvSpPr>
        <dsp:cNvPr id="0" name=""/>
        <dsp:cNvSpPr/>
      </dsp:nvSpPr>
      <dsp:spPr>
        <a:xfrm>
          <a:off x="5406774" y="645646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Helps preserve user state and toggle options cleanly.</a:t>
          </a:r>
          <a:endParaRPr lang="en-US" sz="1400" kern="1200"/>
        </a:p>
      </dsp:txBody>
      <dsp:txXfrm>
        <a:off x="5406774" y="645646"/>
        <a:ext cx="5285037" cy="515548"/>
      </dsp:txXfrm>
    </dsp:sp>
    <dsp:sp modelId="{613BA15B-A0BD-43B2-B042-FE8EA3276A06}">
      <dsp:nvSpPr>
        <dsp:cNvPr id="0" name=""/>
        <dsp:cNvSpPr/>
      </dsp:nvSpPr>
      <dsp:spPr>
        <a:xfrm>
          <a:off x="0" y="1290082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22C6-1997-42EF-8A09-DDC3AFBC77DD}">
      <dsp:nvSpPr>
        <dsp:cNvPr id="0" name=""/>
        <dsp:cNvSpPr/>
      </dsp:nvSpPr>
      <dsp:spPr>
        <a:xfrm>
          <a:off x="155953" y="1406080"/>
          <a:ext cx="283551" cy="283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9C169-13B2-4838-9718-9FFC55F87424}">
      <dsp:nvSpPr>
        <dsp:cNvPr id="0" name=""/>
        <dsp:cNvSpPr/>
      </dsp:nvSpPr>
      <dsp:spPr>
        <a:xfrm>
          <a:off x="595459" y="1290082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Evolve UI with Features</a:t>
          </a:r>
          <a:endParaRPr lang="en-US" sz="1900" kern="1200"/>
        </a:p>
      </dsp:txBody>
      <dsp:txXfrm>
        <a:off x="595459" y="1290082"/>
        <a:ext cx="4811315" cy="515548"/>
      </dsp:txXfrm>
    </dsp:sp>
    <dsp:sp modelId="{B137F9E1-C757-429E-A64D-6A82E9D84A12}">
      <dsp:nvSpPr>
        <dsp:cNvPr id="0" name=""/>
        <dsp:cNvSpPr/>
      </dsp:nvSpPr>
      <dsp:spPr>
        <a:xfrm>
          <a:off x="5406774" y="1290082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experience should adapt with functionality.</a:t>
          </a:r>
          <a:endParaRPr lang="en-US" sz="1400" kern="1200"/>
        </a:p>
      </dsp:txBody>
      <dsp:txXfrm>
        <a:off x="5406774" y="1290082"/>
        <a:ext cx="5285037" cy="515548"/>
      </dsp:txXfrm>
    </dsp:sp>
    <dsp:sp modelId="{876E0CE0-1CB8-4BA3-B248-9DCD58630B4D}">
      <dsp:nvSpPr>
        <dsp:cNvPr id="0" name=""/>
        <dsp:cNvSpPr/>
      </dsp:nvSpPr>
      <dsp:spPr>
        <a:xfrm>
          <a:off x="0" y="1934518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C7EA9-481C-4980-82A8-F0722BDBA23C}">
      <dsp:nvSpPr>
        <dsp:cNvPr id="0" name=""/>
        <dsp:cNvSpPr/>
      </dsp:nvSpPr>
      <dsp:spPr>
        <a:xfrm>
          <a:off x="155953" y="2050517"/>
          <a:ext cx="283551" cy="283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154A5-4BEB-46E7-A519-FCEC6CE874E9}">
      <dsp:nvSpPr>
        <dsp:cNvPr id="0" name=""/>
        <dsp:cNvSpPr/>
      </dsp:nvSpPr>
      <dsp:spPr>
        <a:xfrm>
          <a:off x="595459" y="1934518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Understand Flask Architecture</a:t>
          </a:r>
          <a:endParaRPr lang="en-US" sz="1900" kern="1200"/>
        </a:p>
      </dsp:txBody>
      <dsp:txXfrm>
        <a:off x="595459" y="1934518"/>
        <a:ext cx="4811315" cy="515548"/>
      </dsp:txXfrm>
    </dsp:sp>
    <dsp:sp modelId="{DCB39FC8-A31F-4920-B628-3D30BD822DFA}">
      <dsp:nvSpPr>
        <dsp:cNvPr id="0" name=""/>
        <dsp:cNvSpPr/>
      </dsp:nvSpPr>
      <dsp:spPr>
        <a:xfrm>
          <a:off x="5406774" y="1934518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We learned how routing, schema, templates, and logic tie together.</a:t>
          </a:r>
          <a:endParaRPr lang="en-US" sz="1400" kern="1200"/>
        </a:p>
      </dsp:txBody>
      <dsp:txXfrm>
        <a:off x="5406774" y="1934518"/>
        <a:ext cx="5285037" cy="515548"/>
      </dsp:txXfrm>
    </dsp:sp>
    <dsp:sp modelId="{15FA74EB-8E29-427B-B081-78133B63BDA5}">
      <dsp:nvSpPr>
        <dsp:cNvPr id="0" name=""/>
        <dsp:cNvSpPr/>
      </dsp:nvSpPr>
      <dsp:spPr>
        <a:xfrm>
          <a:off x="0" y="2578954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863F0-7E64-4297-8DDB-9DF8F7A4C912}">
      <dsp:nvSpPr>
        <dsp:cNvPr id="0" name=""/>
        <dsp:cNvSpPr/>
      </dsp:nvSpPr>
      <dsp:spPr>
        <a:xfrm>
          <a:off x="155953" y="2694953"/>
          <a:ext cx="283551" cy="283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BF604-E35C-4656-AB4A-137D1FDE0234}">
      <dsp:nvSpPr>
        <dsp:cNvPr id="0" name=""/>
        <dsp:cNvSpPr/>
      </dsp:nvSpPr>
      <dsp:spPr>
        <a:xfrm>
          <a:off x="595459" y="2578954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Agile Helps Manage Change</a:t>
          </a:r>
          <a:endParaRPr lang="en-US" sz="1900" kern="1200"/>
        </a:p>
      </dsp:txBody>
      <dsp:txXfrm>
        <a:off x="595459" y="2578954"/>
        <a:ext cx="4811315" cy="515548"/>
      </dsp:txXfrm>
    </dsp:sp>
    <dsp:sp modelId="{69A476EF-2399-4EC4-AC15-68DF506D7CD4}">
      <dsp:nvSpPr>
        <dsp:cNvPr id="0" name=""/>
        <dsp:cNvSpPr/>
      </dsp:nvSpPr>
      <dsp:spPr>
        <a:xfrm>
          <a:off x="5406774" y="2578954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Allowed us to respond quickly to client’s new quiz generation request.</a:t>
          </a:r>
          <a:endParaRPr lang="en-US" sz="1400" kern="1200"/>
        </a:p>
      </dsp:txBody>
      <dsp:txXfrm>
        <a:off x="5406774" y="2578954"/>
        <a:ext cx="5285037" cy="515548"/>
      </dsp:txXfrm>
    </dsp:sp>
    <dsp:sp modelId="{94E1D6DB-646E-4F86-872E-7E01E13EC211}">
      <dsp:nvSpPr>
        <dsp:cNvPr id="0" name=""/>
        <dsp:cNvSpPr/>
      </dsp:nvSpPr>
      <dsp:spPr>
        <a:xfrm>
          <a:off x="0" y="3223391"/>
          <a:ext cx="10691811" cy="5155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930C-6D51-4423-B183-B494A1F905F1}">
      <dsp:nvSpPr>
        <dsp:cNvPr id="0" name=""/>
        <dsp:cNvSpPr/>
      </dsp:nvSpPr>
      <dsp:spPr>
        <a:xfrm>
          <a:off x="155953" y="3339389"/>
          <a:ext cx="283551" cy="283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2680F-F988-404D-A1C0-A26B53AA5552}">
      <dsp:nvSpPr>
        <dsp:cNvPr id="0" name=""/>
        <dsp:cNvSpPr/>
      </dsp:nvSpPr>
      <dsp:spPr>
        <a:xfrm>
          <a:off x="595459" y="3223391"/>
          <a:ext cx="4811315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Visualize User Flows First</a:t>
          </a:r>
          <a:endParaRPr lang="en-US" sz="1900" kern="1200"/>
        </a:p>
      </dsp:txBody>
      <dsp:txXfrm>
        <a:off x="595459" y="3223391"/>
        <a:ext cx="4811315" cy="515548"/>
      </dsp:txXfrm>
    </dsp:sp>
    <dsp:sp modelId="{BEDABEBC-09D0-4E17-B8CC-7C4BF9D6CDB5}">
      <dsp:nvSpPr>
        <dsp:cNvPr id="0" name=""/>
        <dsp:cNvSpPr/>
      </dsp:nvSpPr>
      <dsp:spPr>
        <a:xfrm>
          <a:off x="5406774" y="3223391"/>
          <a:ext cx="5285037" cy="515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62" tIns="54562" rIns="54562" bIns="545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Sketching quiz flow helped us design a smoother experience.</a:t>
          </a:r>
          <a:endParaRPr lang="en-US" sz="1400" kern="1200"/>
        </a:p>
      </dsp:txBody>
      <dsp:txXfrm>
        <a:off x="5406774" y="3223391"/>
        <a:ext cx="5285037" cy="515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84060-B3E0-44AC-90BC-3E5F1019739D}">
      <dsp:nvSpPr>
        <dsp:cNvPr id="0" name=""/>
        <dsp:cNvSpPr/>
      </dsp:nvSpPr>
      <dsp:spPr>
        <a:xfrm>
          <a:off x="0" y="333419"/>
          <a:ext cx="57150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Free tier (500 </a:t>
          </a:r>
          <a:r>
            <a:rPr lang="en-US" sz="1600" kern="1200" dirty="0" err="1"/>
            <a:t>hrs</a:t>
          </a:r>
          <a:r>
            <a:rPr lang="en-US" sz="1600" kern="1200" dirty="0"/>
            <a:t>/month for web services)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Auto-deploys directly from GitHub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Comes with HTTPS and custom domain support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Highly beginner-friendly interface </a:t>
          </a:r>
        </a:p>
      </dsp:txBody>
      <dsp:txXfrm>
        <a:off x="0" y="333419"/>
        <a:ext cx="5715000" cy="1386000"/>
      </dsp:txXfrm>
    </dsp:sp>
    <dsp:sp modelId="{C6C4E4DB-72D1-4CE3-906D-413A0DB6C4C9}">
      <dsp:nvSpPr>
        <dsp:cNvPr id="0" name=""/>
        <dsp:cNvSpPr/>
      </dsp:nvSpPr>
      <dsp:spPr>
        <a:xfrm>
          <a:off x="285750" y="97259"/>
          <a:ext cx="40005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Render.com</a:t>
          </a:r>
        </a:p>
      </dsp:txBody>
      <dsp:txXfrm>
        <a:off x="308807" y="120316"/>
        <a:ext cx="3954386" cy="426206"/>
      </dsp:txXfrm>
    </dsp:sp>
    <dsp:sp modelId="{CC5FD7A0-8330-4D6E-81C4-80F40C02C3D5}">
      <dsp:nvSpPr>
        <dsp:cNvPr id="0" name=""/>
        <dsp:cNvSpPr/>
      </dsp:nvSpPr>
      <dsp:spPr>
        <a:xfrm>
          <a:off x="0" y="2041980"/>
          <a:ext cx="5715000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Connect to GitHub Repo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Choose "Web Service"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commands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/>
            </a:rPr>
            <a:t>pip</a:t>
          </a:r>
          <a:r>
            <a:rPr lang="en-US" sz="1600" kern="1200" dirty="0"/>
            <a:t> install –r requirements.txt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/>
            </a:rPr>
            <a:t>gunicorn</a:t>
          </a:r>
          <a:r>
            <a:rPr lang="en-US" sz="1600" kern="1200" dirty="0"/>
            <a:t> </a:t>
          </a:r>
          <a:r>
            <a:rPr lang="en-US" sz="1600" kern="1200" dirty="0" err="1"/>
            <a:t>app:app</a:t>
          </a:r>
          <a:endParaRPr lang="en-US" sz="1600" kern="1200" dirty="0"/>
        </a:p>
      </dsp:txBody>
      <dsp:txXfrm>
        <a:off x="0" y="2041980"/>
        <a:ext cx="5715000" cy="1612800"/>
      </dsp:txXfrm>
    </dsp:sp>
    <dsp:sp modelId="{28B279DA-034F-4123-9450-485E2AD70C5C}">
      <dsp:nvSpPr>
        <dsp:cNvPr id="0" name=""/>
        <dsp:cNvSpPr/>
      </dsp:nvSpPr>
      <dsp:spPr>
        <a:xfrm>
          <a:off x="285750" y="1805820"/>
          <a:ext cx="4000500" cy="47232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Steps to Deploy:</a:t>
          </a:r>
        </a:p>
      </dsp:txBody>
      <dsp:txXfrm>
        <a:off x="308807" y="1828877"/>
        <a:ext cx="3954386" cy="426206"/>
      </dsp:txXfrm>
    </dsp:sp>
    <dsp:sp modelId="{0139A5DC-9822-4CF9-A876-16823C6D12A5}">
      <dsp:nvSpPr>
        <dsp:cNvPr id="0" name=""/>
        <dsp:cNvSpPr/>
      </dsp:nvSpPr>
      <dsp:spPr>
        <a:xfrm>
          <a:off x="0" y="3977340"/>
          <a:ext cx="57150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/>
            </a:rPr>
            <a:t>Simple</a:t>
          </a:r>
          <a:r>
            <a:rPr lang="en-US" sz="1600" kern="1200" dirty="0"/>
            <a:t> to use – no DevOps needed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/>
            </a:rPr>
            <a:t>Smooth</a:t>
          </a:r>
          <a:r>
            <a:rPr lang="en-US" sz="1600" kern="1200" dirty="0"/>
            <a:t> deployment process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Great transition from classroom project to real-world app</a:t>
          </a:r>
        </a:p>
      </dsp:txBody>
      <dsp:txXfrm>
        <a:off x="0" y="3977340"/>
        <a:ext cx="5715000" cy="1335600"/>
      </dsp:txXfrm>
    </dsp:sp>
    <dsp:sp modelId="{9DD678F5-02CB-41F8-A561-1F685EB70E29}">
      <dsp:nvSpPr>
        <dsp:cNvPr id="0" name=""/>
        <dsp:cNvSpPr/>
      </dsp:nvSpPr>
      <dsp:spPr>
        <a:xfrm>
          <a:off x="285750" y="3741180"/>
          <a:ext cx="4000500" cy="47232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Why Render?</a:t>
          </a:r>
        </a:p>
      </dsp:txBody>
      <dsp:txXfrm>
        <a:off x="308807" y="3764237"/>
        <a:ext cx="39543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05859-1156-4615-928E-F1D2B8FF6494}" type="datetimeFigureOut"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78907-3DEF-4EDC-9848-0A3631465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 panose="020F0502020204030204"/>
                <a:cs typeface="Calibri" panose="020F0502020204030204"/>
              </a:rPr>
              <a:t>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8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4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1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4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0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Paniz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78907-3DEF-4EDC-9848-0A363146589D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D68F4F5-5137-7C7D-205E-C28CB6B3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4" b="120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CodeQuest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5157694"/>
            <a:ext cx="5019676" cy="976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MILESTONE 2.0</a:t>
            </a:r>
          </a:p>
          <a:p>
            <a:pPr>
              <a:lnSpc>
                <a:spcPct val="10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TEAM 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FDBE-6272-D0EE-FB84-E59C1F30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18927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Answer toggling logic</a:t>
            </a:r>
          </a:p>
        </p:txBody>
      </p:sp>
      <p:pic>
        <p:nvPicPr>
          <p:cNvPr id="4" name="Content Placeholder 3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19A61C86-89AC-DFD0-8CA4-DF1ECE4E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092" y="1733327"/>
            <a:ext cx="10947639" cy="2261377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1B435AE-A321-A2CD-E79D-9DC560464808}"/>
              </a:ext>
            </a:extLst>
          </p:cNvPr>
          <p:cNvSpPr txBox="1"/>
          <p:nvPr/>
        </p:nvSpPr>
        <p:spPr>
          <a:xfrm>
            <a:off x="697755" y="4300116"/>
            <a:ext cx="1094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Dynamic rendering of answers using show answers flag.</a:t>
            </a:r>
          </a:p>
        </p:txBody>
      </p:sp>
    </p:spTree>
    <p:extLst>
      <p:ext uri="{BB962C8B-B14F-4D97-AF65-F5344CB8AC3E}">
        <p14:creationId xmlns:p14="http://schemas.microsoft.com/office/powerpoint/2010/main" val="83616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E9EE-AB83-891F-8D12-850BBD2F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09083"/>
            <a:ext cx="10691265" cy="781007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Generate quiz preview</a:t>
            </a:r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3950602-0135-FEC0-B166-39D5D4961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153" y="1590234"/>
            <a:ext cx="5337953" cy="49136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318EF-EC3F-F90B-9C1B-17D915B4C3DF}"/>
              </a:ext>
            </a:extLst>
          </p:cNvPr>
          <p:cNvSpPr txBox="1"/>
          <p:nvPr/>
        </p:nvSpPr>
        <p:spPr>
          <a:xfrm>
            <a:off x="6158897" y="5418052"/>
            <a:ext cx="523300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Flask route handling quiz generation and session-based exports.</a:t>
            </a:r>
          </a:p>
        </p:txBody>
      </p:sp>
    </p:spTree>
    <p:extLst>
      <p:ext uri="{BB962C8B-B14F-4D97-AF65-F5344CB8AC3E}">
        <p14:creationId xmlns:p14="http://schemas.microsoft.com/office/powerpoint/2010/main" val="366193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9862E-C8E9-47AD-6E08-BA168815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DEMO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DA11D-DC49-413E-FB47-00F02E2D9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30711"/>
              </p:ext>
            </p:extLst>
          </p:nvPr>
        </p:nvGraphicFramePr>
        <p:xfrm>
          <a:off x="700087" y="190719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75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05F36-35DF-B04B-9A2B-66988750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041648" cy="1928741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Agile process &amp; burndown chart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78DE03E5-D610-7026-99A4-FA276354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11" y="3046576"/>
            <a:ext cx="2969276" cy="29692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A56A-2A1A-25E1-F84E-B13317FB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10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Used Agile development with 4 iterations, each targeting milestone goals.</a:t>
            </a:r>
          </a:p>
          <a:p>
            <a:r>
              <a:rPr lang="en-US" sz="1800"/>
              <a:t>Weekly team meetings and GitHub issues helped track progress and unblock challenges.</a:t>
            </a:r>
          </a:p>
          <a:p>
            <a:r>
              <a:rPr lang="en-US" sz="1800"/>
              <a:t>Iteration planning adapted to evolving client needs, especially for the custom quiz feature.</a:t>
            </a:r>
          </a:p>
          <a:p>
            <a:r>
              <a:rPr lang="en-US" sz="1800"/>
              <a:t>Frequent Git commits ensured version control and collaboration. </a:t>
            </a:r>
          </a:p>
          <a:p>
            <a:r>
              <a:rPr lang="en-US" sz="1800"/>
              <a:t>Burndown chart tracks planned vs actual progress.</a:t>
            </a:r>
          </a:p>
          <a:p>
            <a:r>
              <a:rPr lang="en-US" sz="1800"/>
              <a:t>Iteration 4 was added to address the new client feature request.</a:t>
            </a:r>
          </a:p>
          <a:p>
            <a:pPr marL="0" indent="0">
              <a:buNone/>
            </a:pPr>
            <a:endParaRPr lang="en-US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5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ADB-D314-524F-2E0B-9FAA2EFA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898138"/>
            <a:ext cx="10691265" cy="6462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burndown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6F180-9FED-B687-7234-0663C4BE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8330" y="1941303"/>
            <a:ext cx="6975339" cy="4137290"/>
          </a:xfrm>
        </p:spPr>
      </p:pic>
    </p:spTree>
    <p:extLst>
      <p:ext uri="{BB962C8B-B14F-4D97-AF65-F5344CB8AC3E}">
        <p14:creationId xmlns:p14="http://schemas.microsoft.com/office/powerpoint/2010/main" val="221438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C3E90-562F-9BDA-372D-3DE1F7BF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Iteration breakdown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A75754E4-0868-3E8A-3D34-FC27A83C1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64527"/>
              </p:ext>
            </p:extLst>
          </p:nvPr>
        </p:nvGraphicFramePr>
        <p:xfrm>
          <a:off x="860468" y="2085972"/>
          <a:ext cx="10485416" cy="385762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296280">
                  <a:extLst>
                    <a:ext uri="{9D8B030D-6E8A-4147-A177-3AD203B41FA5}">
                      <a16:colId xmlns:a16="http://schemas.microsoft.com/office/drawing/2014/main" val="2915068104"/>
                    </a:ext>
                  </a:extLst>
                </a:gridCol>
                <a:gridCol w="8189136">
                  <a:extLst>
                    <a:ext uri="{9D8B030D-6E8A-4147-A177-3AD203B41FA5}">
                      <a16:colId xmlns:a16="http://schemas.microsoft.com/office/drawing/2014/main" val="805569822"/>
                    </a:ext>
                  </a:extLst>
                </a:gridCol>
              </a:tblGrid>
              <a:tr h="811024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60">
                          <a:solidFill>
                            <a:schemeClr val="tx1"/>
                          </a:solidFill>
                          <a:latin typeface="+mn-lt"/>
                        </a:rPr>
                        <a:t>Iteration</a:t>
                      </a:r>
                    </a:p>
                  </a:txBody>
                  <a:tcPr marL="225284" marR="225284" marT="225284" marB="2252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60">
                          <a:solidFill>
                            <a:schemeClr val="tx1"/>
                          </a:solidFill>
                          <a:latin typeface="+mn-lt"/>
                        </a:rPr>
                        <a:t>Key Deliverables</a:t>
                      </a:r>
                    </a:p>
                  </a:txBody>
                  <a:tcPr marL="225284" marR="225284" marT="225284" marB="2252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16039"/>
                  </a:ext>
                </a:extLst>
              </a:tr>
              <a:tr h="761651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Iteration 1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+mn-lt"/>
                        </a:rPr>
                        <a:t>Register/Login, Basic Quiz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143012"/>
                  </a:ext>
                </a:extLst>
              </a:tr>
              <a:tr h="761651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Iteration 2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Quiz Flow, Score, Feedback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90193"/>
                  </a:ext>
                </a:extLst>
              </a:tr>
              <a:tr h="761651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Iteration 3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Admin Panel, Question CRUD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30193"/>
                  </a:ext>
                </a:extLst>
              </a:tr>
              <a:tr h="761651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Iteration 4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+mn-lt"/>
                        </a:rPr>
                        <a:t>Custom Quiz Generator (Client Request) + Export</a:t>
                      </a:r>
                    </a:p>
                  </a:txBody>
                  <a:tcPr marL="301759" marR="301759" marT="150879" marB="150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6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3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44828-135F-F31D-5028-6C964C9C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Autofit/>
          </a:bodyPr>
          <a:lstStyle/>
          <a:p>
            <a:r>
              <a:rPr lang="en-US" sz="3600" b="1"/>
              <a:t>Testing and code coverage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ED58-754A-0EE6-7907-5669D4AB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680138"/>
            <a:ext cx="3799763" cy="34747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We used </a:t>
            </a:r>
            <a:r>
              <a:rPr lang="en-US" sz="1800" err="1"/>
              <a:t>Pytest</a:t>
            </a:r>
            <a:r>
              <a:rPr lang="en-US" sz="1800"/>
              <a:t> for backend testing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042CC-0203-E152-ECA1-A6CFDC47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23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5497FD6-94AB-C973-682D-2938E7FEF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1841" y="830104"/>
            <a:ext cx="7233165" cy="13175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D5771-53C0-E244-29D9-C56AB480FAD2}"/>
              </a:ext>
            </a:extLst>
          </p:cNvPr>
          <p:cNvSpPr txBox="1"/>
          <p:nvPr/>
        </p:nvSpPr>
        <p:spPr>
          <a:xfrm>
            <a:off x="2308511" y="2238347"/>
            <a:ext cx="75749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/>
              <a:t>Test simulates quiz start and verifies question rendering.</a:t>
            </a: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4A40ED5-7683-B859-3DDC-7CC618613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023" y="2698387"/>
            <a:ext cx="4214612" cy="2772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A3357-4C6E-2BB4-471D-667626D5F949}"/>
              </a:ext>
            </a:extLst>
          </p:cNvPr>
          <p:cNvSpPr txBox="1"/>
          <p:nvPr/>
        </p:nvSpPr>
        <p:spPr>
          <a:xfrm>
            <a:off x="741397" y="5633888"/>
            <a:ext cx="981586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/>
              <a:t>Validation edge cases like duplicate registration and empty login fields.</a:t>
            </a:r>
          </a:p>
        </p:txBody>
      </p:sp>
    </p:spTree>
    <p:extLst>
      <p:ext uri="{BB962C8B-B14F-4D97-AF65-F5344CB8AC3E}">
        <p14:creationId xmlns:p14="http://schemas.microsoft.com/office/powerpoint/2010/main" val="78276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D00C4-7BEB-0FAD-569C-497DFDB0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1" err="1"/>
              <a:t>Pytest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D6799C2-9E44-B3D5-B30F-A88F592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5" y="1711640"/>
            <a:ext cx="6629035" cy="3645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5237-F695-24C8-B336-9780EB5F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227" y="1328910"/>
            <a:ext cx="4191001" cy="44033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We implemented automated testing using </a:t>
            </a:r>
            <a:r>
              <a:rPr lang="en-US" err="1"/>
              <a:t>pytest</a:t>
            </a:r>
            <a:r>
              <a:rPr lang="en-US"/>
              <a:t>.</a:t>
            </a:r>
          </a:p>
          <a:p>
            <a:pPr>
              <a:lnSpc>
                <a:spcPct val="100000"/>
              </a:lnSpc>
            </a:pPr>
            <a:r>
              <a:rPr lang="en-US"/>
              <a:t>A total of 11 tests were created across 3 categories: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Access control tests (e.g., login required to access quiz pages)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Authentication tests (Register, Login, Logout Validation)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Quiz flow tests (Question navigation, scoring, results)</a:t>
            </a:r>
          </a:p>
          <a:p>
            <a:pPr>
              <a:lnSpc>
                <a:spcPct val="100000"/>
              </a:lnSpc>
            </a:pPr>
            <a:r>
              <a:rPr lang="en-US"/>
              <a:t>All tests passed successfully (11/11) with </a:t>
            </a:r>
            <a:r>
              <a:rPr lang="en-US" err="1"/>
              <a:t>pytest</a:t>
            </a:r>
            <a:r>
              <a:rPr lang="en-US"/>
              <a:t> -v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3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11DE-EEC3-1E9B-D9F5-B9BB5E9C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sz="3600" b="1"/>
              <a:t>What we tested?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022F-0C41-61E2-E3FD-0727E202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Manually tested all form inputs, routes and exports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Registration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Login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Quiz Scoring logic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Role-based access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Custom Quiz Filtering</a:t>
            </a:r>
          </a:p>
          <a:p>
            <a:r>
              <a:rPr lang="en-US" sz="1800"/>
              <a:t>Code coverage includes key routes and logic (80% +)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23D0AF05-FB9D-FD18-B798-DF02B21F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03865-4FFE-EE51-04B9-CD6072A7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b="1"/>
              <a:t>Milestone 2.0 goals</a:t>
            </a: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C8C8E43E-D330-FD1A-2C6B-4E53ED02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r="29629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14E9CA-4315-4C3D-41CF-4B924CB3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815" y="2039775"/>
            <a:ext cx="6553382" cy="39221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Next Features to Implement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Admin Panel: Allow teachers to manage quiz questions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Leaderboard: Show top scores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Improved UI/UX: Add animations, better styling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More Question Categories: Python, SQL, Data Science (Not in Scope)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User Empowerment: Own quiz creation by User (Not in Scope)</a:t>
            </a:r>
          </a:p>
          <a:p>
            <a:pPr>
              <a:lnSpc>
                <a:spcPct val="100000"/>
              </a:lnSpc>
            </a:pPr>
            <a:r>
              <a:rPr lang="en-US">
                <a:ea typeface="Calibri"/>
                <a:cs typeface="Calibri"/>
              </a:rPr>
              <a:t>Continued Testing: Test script writing (</a:t>
            </a:r>
            <a:r>
              <a:rPr lang="en-US" err="1">
                <a:ea typeface="Calibri"/>
                <a:cs typeface="Calibri"/>
              </a:rPr>
              <a:t>PyTest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4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C735-473A-8D74-6468-0D32195D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587937" cy="987966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What we learned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767A-EC5D-0543-05DF-10BA8F2E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744711"/>
            <a:ext cx="5195889" cy="39319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Successes: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Developed a fully working Flask quiz app with separate </a:t>
            </a:r>
            <a:r>
              <a:rPr lang="en-US" sz="1400" b="1">
                <a:ea typeface="+mn-lt"/>
                <a:cs typeface="+mn-lt"/>
              </a:rPr>
              <a:t>Student and Teacher roles.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Created a dynamic </a:t>
            </a:r>
            <a:r>
              <a:rPr lang="en-US" sz="1400" b="1">
                <a:ea typeface="+mn-lt"/>
                <a:cs typeface="+mn-lt"/>
              </a:rPr>
              <a:t>Admin Panel</a:t>
            </a:r>
            <a:r>
              <a:rPr lang="en-US" sz="1400">
                <a:ea typeface="+mn-lt"/>
                <a:cs typeface="+mn-lt"/>
              </a:rPr>
              <a:t> with full </a:t>
            </a:r>
            <a:r>
              <a:rPr lang="en-US" sz="1400" b="1">
                <a:ea typeface="+mn-lt"/>
                <a:cs typeface="+mn-lt"/>
              </a:rPr>
              <a:t>CRUD</a:t>
            </a:r>
            <a:r>
              <a:rPr lang="en-US" sz="1400">
                <a:ea typeface="+mn-lt"/>
                <a:cs typeface="+mn-lt"/>
              </a:rPr>
              <a:t> capabilities for quiz management.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Implemented </a:t>
            </a:r>
            <a:r>
              <a:rPr lang="en-US" sz="1400" b="1">
                <a:ea typeface="+mn-lt"/>
                <a:cs typeface="+mn-lt"/>
              </a:rPr>
              <a:t>custom quiz generation</a:t>
            </a:r>
            <a:r>
              <a:rPr lang="en-US" sz="1400">
                <a:ea typeface="+mn-lt"/>
                <a:cs typeface="+mn-lt"/>
              </a:rPr>
              <a:t> with filters (difficulty, topic, number of questions).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Built </a:t>
            </a:r>
            <a:r>
              <a:rPr lang="en-US" sz="1400" b="1">
                <a:ea typeface="+mn-lt"/>
                <a:cs typeface="+mn-lt"/>
              </a:rPr>
              <a:t>answer toggling</a:t>
            </a:r>
            <a:r>
              <a:rPr lang="en-US" sz="1400">
                <a:ea typeface="+mn-lt"/>
                <a:cs typeface="+mn-lt"/>
              </a:rPr>
              <a:t> logic using Flask routes and session flags.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Enabled </a:t>
            </a:r>
            <a:r>
              <a:rPr lang="en-US" sz="1400" b="1">
                <a:ea typeface="+mn-lt"/>
                <a:cs typeface="+mn-lt"/>
              </a:rPr>
              <a:t>Export to PDF</a:t>
            </a:r>
            <a:r>
              <a:rPr lang="en-US" sz="1400">
                <a:ea typeface="+mn-lt"/>
                <a:cs typeface="+mn-lt"/>
              </a:rPr>
              <a:t> and ️ </a:t>
            </a:r>
            <a:r>
              <a:rPr lang="en-US" sz="1400" b="1">
                <a:ea typeface="+mn-lt"/>
                <a:cs typeface="+mn-lt"/>
              </a:rPr>
              <a:t>Email Quiz</a:t>
            </a:r>
            <a:r>
              <a:rPr lang="en-US" sz="1400">
                <a:ea typeface="+mn-lt"/>
                <a:cs typeface="+mn-lt"/>
              </a:rPr>
              <a:t> features with clean formatting.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Followed Agile workflow and adapted to real-time </a:t>
            </a:r>
            <a:r>
              <a:rPr lang="en-US" sz="1400" b="1">
                <a:ea typeface="+mn-lt"/>
                <a:cs typeface="+mn-lt"/>
              </a:rPr>
              <a:t>client change requests.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Achieved </a:t>
            </a:r>
            <a:r>
              <a:rPr lang="en-US" sz="1400" b="1">
                <a:ea typeface="+mn-lt"/>
                <a:cs typeface="+mn-lt"/>
              </a:rPr>
              <a:t>100% test pass rate</a:t>
            </a:r>
            <a:r>
              <a:rPr lang="en-US" sz="1400">
                <a:ea typeface="+mn-lt"/>
                <a:cs typeface="+mn-lt"/>
              </a:rPr>
              <a:t> across auth, quiz flow, and validation modules.</a:t>
            </a:r>
            <a:endParaRPr lang="en-US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8EB47E-BB41-CEE5-9B14-641FE3DC8E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66" r="20038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B989-250C-AB20-2F71-0564BE60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735722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Challenges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153A9B0-3AD2-ADF6-A889-7B89D54A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35" r="18105" b="-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4797-3F84-F528-82CE-5DE9B3F6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814513"/>
            <a:ext cx="6236208" cy="43485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ea typeface="+mn-lt"/>
                <a:cs typeface="+mn-lt"/>
              </a:rPr>
              <a:t>Designing the Questions Table &amp; Schema</a:t>
            </a:r>
            <a:br>
              <a:rPr lang="en-US" sz="1400" b="1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>- </a:t>
            </a:r>
            <a:r>
              <a:rPr lang="en-US" sz="1400" i="1">
                <a:ea typeface="+mn-lt"/>
                <a:cs typeface="+mn-lt"/>
              </a:rPr>
              <a:t>Creating a normalized and flexible structure for quiz questions with fields like difficulty, topic, and explanations required multiple iterations.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ea typeface="+mn-lt"/>
                <a:cs typeface="+mn-lt"/>
              </a:rPr>
              <a:t>Generating Initial Questions with </a:t>
            </a:r>
            <a:r>
              <a:rPr lang="en-US" sz="1400" b="1" err="1"/>
              <a:t>insert_questions.py</a:t>
            </a:r>
            <a:br>
              <a:rPr lang="en-US" sz="1400" b="1"/>
            </a:br>
            <a:r>
              <a:rPr lang="en-US" sz="1400" b="1"/>
              <a:t>- </a:t>
            </a:r>
            <a:r>
              <a:rPr lang="en-US" sz="1400" i="1">
                <a:ea typeface="+mn-lt"/>
                <a:cs typeface="+mn-lt"/>
              </a:rPr>
              <a:t>Ensuring question integrity, diverse difficulty levels, and avoiding duplicates during database population took several refinements.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ea typeface="+mn-lt"/>
                <a:cs typeface="+mn-lt"/>
              </a:rPr>
              <a:t>Leaderboard Score Logic</a:t>
            </a:r>
            <a:br>
              <a:rPr lang="en-US" sz="1400" b="1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>- </a:t>
            </a:r>
            <a:r>
              <a:rPr lang="en-US" sz="1400" i="1">
                <a:ea typeface="+mn-lt"/>
                <a:cs typeface="+mn-lt"/>
              </a:rPr>
              <a:t>Tracking scores across sessions, maintaining unique usernames, and dynamically updating leaderboard rankings required precise route control.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ea typeface="+mn-lt"/>
                <a:cs typeface="+mn-lt"/>
              </a:rPr>
              <a:t>Session &amp; Route State Mismatch for Answer Toggle</a:t>
            </a:r>
            <a:br>
              <a:rPr lang="en-US" sz="1400" b="1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>- </a:t>
            </a:r>
            <a:r>
              <a:rPr lang="en-US" sz="1400" i="1">
                <a:ea typeface="+mn-lt"/>
                <a:cs typeface="+mn-lt"/>
              </a:rPr>
              <a:t>Handling dynamic answer display (show/hide) without breaking route/session continuity needed query param strategies and fallback handling.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ea typeface="+mn-lt"/>
                <a:cs typeface="+mn-lt"/>
              </a:rPr>
              <a:t>PDF Export Instability</a:t>
            </a:r>
            <a:br>
              <a:rPr lang="en-US" sz="1400" b="1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>- </a:t>
            </a:r>
            <a:r>
              <a:rPr lang="en-US" sz="1400" i="1">
                <a:ea typeface="+mn-lt"/>
                <a:cs typeface="+mn-lt"/>
              </a:rPr>
              <a:t>PDFs initially failed due to long content, </a:t>
            </a:r>
            <a:r>
              <a:rPr lang="en-US" sz="1400" i="1" err="1">
                <a:ea typeface="+mn-lt"/>
                <a:cs typeface="+mn-lt"/>
              </a:rPr>
              <a:t>unicode</a:t>
            </a:r>
            <a:r>
              <a:rPr lang="en-US" sz="1400" i="1">
                <a:ea typeface="+mn-lt"/>
                <a:cs typeface="+mn-lt"/>
              </a:rPr>
              <a:t> issues, and rendering errors. We fixed this by refining templates and adjusting margins.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2475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35C41-6219-E2D6-7CEB-8C200ECF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747710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Lessons learned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E2B9293-E59E-71C6-9F74-D8731F8A3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2396"/>
              </p:ext>
            </p:extLst>
          </p:nvPr>
        </p:nvGraphicFramePr>
        <p:xfrm>
          <a:off x="700087" y="1851023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90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C4799-A564-7F8F-57E8-F6DBA677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Thank you!</a:t>
            </a:r>
            <a:br>
              <a:rPr lang="en-US" sz="2200" b="1"/>
            </a:br>
            <a:endParaRPr lang="en-US" sz="2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8B406-8798-F41D-1C0E-50A1156AAB82}"/>
              </a:ext>
            </a:extLst>
          </p:cNvPr>
          <p:cNvSpPr txBox="1"/>
          <p:nvPr/>
        </p:nvSpPr>
        <p:spPr>
          <a:xfrm>
            <a:off x="8045583" y="5704746"/>
            <a:ext cx="2153787" cy="746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Team A</a:t>
            </a:r>
          </a:p>
        </p:txBody>
      </p:sp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71C9DD18-3E63-5E15-F92D-F70754670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FCC9-2A66-CF4B-E24A-43A2F95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Main user stories used in 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B31E-3E28-1A2B-ED19-6B918CEA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latin typeface="Avenir Next LT Pro"/>
              </a:rPr>
              <a:t>User Registration &amp; Login</a:t>
            </a:r>
            <a:endParaRPr lang="en-US" sz="22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200" i="1">
                <a:latin typeface="Avenir Next LT Pro"/>
              </a:rPr>
              <a:t>As a new user, I want to register for an account so I can use the quiz app.</a:t>
            </a:r>
            <a:endParaRPr lang="en-US" sz="22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200" i="1">
                <a:latin typeface="Avenir Next LT Pro"/>
              </a:rPr>
              <a:t>As a student, I want to log in with my credentials so I can take quizzes.</a:t>
            </a:r>
            <a:endParaRPr lang="en-US" sz="22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200" i="1">
                <a:latin typeface="Avenir Next LT Pro"/>
              </a:rPr>
              <a:t>As a teacher, I want to log in with my teacher credentials so I can manage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317C-0FEC-812E-7B96-621E22F3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Main user stories used in 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0ECD-7B5F-F107-9D14-B38C7ADE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>
                <a:latin typeface="Avenir Next LT Pro"/>
              </a:rPr>
              <a:t>Taking a Quiz (Student Features)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view available quizzes so I can choose one to take.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answer multiple-choice questions so I can test my knowledge.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review my answers before submitting the quiz.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submit the quiz and see my score instantly.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see my score compared to others on a leaderboard.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view a leaderboard to see top performers.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view my previous quiz attempts so I can track my progress over time.</a:t>
            </a:r>
            <a:endParaRPr lang="en-US" sz="1300">
              <a:latin typeface="Avenir Next LT Pro"/>
            </a:endParaRP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300" i="1">
                <a:latin typeface="Avenir Next LT Pro"/>
              </a:rPr>
              <a:t>As a student, I want to see a timer while taking a quiz so I can manage my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E77A-3A04-671A-A623-57563353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67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Main user stories used in 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AA95-39DA-D5B9-40BE-3BE72AED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/>
              <a:t>Teacher Admin Features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</a:pPr>
            <a:r>
              <a:rPr lang="en-US" sz="1800" i="1"/>
              <a:t>As a teacher, I want to add new quiz questions so I can grow the question pool.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</a:pPr>
            <a:r>
              <a:rPr lang="en-US" sz="1800" i="1"/>
              <a:t>As a teacher, I want to edit existing questions so I can correct or improve them.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</a:pPr>
            <a:r>
              <a:rPr lang="en-US" sz="1800" i="1"/>
              <a:t>As a teacher, I want to delete questions that are outdated or incorrect.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</a:pPr>
            <a:r>
              <a:rPr lang="en-US" sz="1800" i="1"/>
              <a:t>As a teacher, I want to filter questions by topic or difficulty to find them quickly.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</a:pPr>
            <a:r>
              <a:rPr lang="en-US" sz="1800"/>
              <a:t>As a teacher, I want to be restricted to teacher-only features to keep student access secure.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632-2BFE-811C-1195-4D97BCAC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Main user stories used in our projects</a:t>
            </a:r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C282-20F4-02F6-8C46-1FF651FB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/>
              <a:t>Custom Quiz Generation (Client Request in Iteration 4)</a:t>
            </a:r>
            <a:endParaRPr lang="en-US" sz="18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800" i="1"/>
              <a:t>As a user, I want to generate a quiz with a button click so I don’t need to select questions manually.</a:t>
            </a:r>
            <a:endParaRPr lang="en-US" sz="18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800" i="1"/>
              <a:t>As a user, I want to optionally filter generated quizzes by difficulty.</a:t>
            </a:r>
            <a:endParaRPr lang="en-US" sz="18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800" i="1"/>
              <a:t>As a user, I want to optionally filter generated quizzes by topic.</a:t>
            </a:r>
            <a:endParaRPr lang="en-US" sz="18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800" i="1"/>
              <a:t>As a user, I want to choose how many questions appear in the generated quiz.</a:t>
            </a:r>
            <a:endParaRPr lang="en-US" sz="18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1800" i="1"/>
              <a:t>As a user, I want to preview the quiz before exporting or sharing.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78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419A-0D74-B2A7-FA79-FC459E4B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Main user stories used in 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87B1-D62B-4BC8-4422-36CE07AB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/>
              <a:t>Sharing &amp; Exporting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 i="1"/>
              <a:t>As a user, I want to toggle showing or hiding answers in the quiz preview.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 i="1"/>
              <a:t>As a user, I want to export the quiz to PDF so I can print or save it.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 i="1"/>
              <a:t>As a user, I want to email the quiz for distribution or review.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/>
              <a:t>UI &amp; Project Maintenance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 i="1"/>
              <a:t>As a user, I want the app to look clean and responsive so I can use it easily on any device.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 i="1"/>
              <a:t>As a developer, I want clear GitHub documentation and structure so others can understand and run the app.</a:t>
            </a:r>
            <a:endParaRPr lang="en-US" sz="1800"/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1800"/>
              <a:t>As a user, I want to be logged out or notified when my session expires for security reasons.</a:t>
            </a:r>
          </a:p>
        </p:txBody>
      </p:sp>
    </p:spTree>
    <p:extLst>
      <p:ext uri="{BB962C8B-B14F-4D97-AF65-F5344CB8AC3E}">
        <p14:creationId xmlns:p14="http://schemas.microsoft.com/office/powerpoint/2010/main" val="257163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72728-594E-7C6A-2384-D8C5EA5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Future pipeline: Hosting CodeQuest online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0114EA6-2662-5FC7-6463-877344773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052463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35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D859E-A784-2660-B8AF-FC11B60C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Milestone 2.0 feature fulfilled</a:t>
            </a:r>
          </a:p>
        </p:txBody>
      </p:sp>
      <p:pic>
        <p:nvPicPr>
          <p:cNvPr id="20" name="Picture 19" descr="Person watching empty phone">
            <a:extLst>
              <a:ext uri="{FF2B5EF4-FFF2-40B4-BE49-F238E27FC236}">
                <a16:creationId xmlns:a16="http://schemas.microsoft.com/office/drawing/2014/main" id="{85594616-D4FB-BFE4-472B-E69F788F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51" r="5636" b="-10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D032-3100-0865-BDE1-527CA0FC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452190"/>
            <a:ext cx="5201121" cy="37165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/>
              <a:t>Milestone 2.0 includes:</a:t>
            </a:r>
            <a:endParaRPr lang="en-US" sz="1800" b="1">
              <a:ea typeface="Calibri"/>
              <a:cs typeface="Calibri"/>
            </a:endParaRPr>
          </a:p>
          <a:p>
            <a:pPr marL="171450" indent="-171450"/>
            <a:r>
              <a:rPr lang="en-US" sz="1800">
                <a:ea typeface="Calibri"/>
                <a:cs typeface="Calibri"/>
              </a:rPr>
              <a:t>Student login, Quiz taking and Leaderboard viewing</a:t>
            </a:r>
          </a:p>
          <a:p>
            <a:pPr marL="171450" indent="-171450"/>
            <a:r>
              <a:rPr lang="en-US" sz="1800">
                <a:ea typeface="Calibri"/>
                <a:cs typeface="Calibri"/>
              </a:rPr>
              <a:t>Teacher login with Admin Panel to manage questions</a:t>
            </a:r>
          </a:p>
          <a:p>
            <a:pPr marL="171450" indent="-171450"/>
            <a:r>
              <a:rPr lang="en-US" sz="1800">
                <a:ea typeface="Calibri"/>
                <a:cs typeface="Calibri"/>
              </a:rPr>
              <a:t>Custom quiz generation with filters</a:t>
            </a:r>
          </a:p>
          <a:p>
            <a:pPr marL="171450" indent="-171450"/>
            <a:r>
              <a:rPr lang="en-US" sz="1800">
                <a:ea typeface="Calibri"/>
                <a:cs typeface="Calibri"/>
              </a:rPr>
              <a:t>Export to PDF, Email, Answer Toggle</a:t>
            </a:r>
          </a:p>
          <a:p>
            <a:pPr marL="171450" indent="-171450"/>
            <a:endParaRPr lang="en-US" sz="1800">
              <a:ea typeface="Calibri"/>
              <a:cs typeface="Calibri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946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9A2E5-A7AA-A208-A1B8-0079E70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54" y="909638"/>
            <a:ext cx="5929989" cy="132634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User Stories Fulfilled 2.0</a:t>
            </a:r>
            <a:endParaRPr lang="en-US" b="1"/>
          </a:p>
        </p:txBody>
      </p:sp>
      <p:pic>
        <p:nvPicPr>
          <p:cNvPr id="21" name="Picture 20" descr="Different colored question marks">
            <a:extLst>
              <a:ext uri="{FF2B5EF4-FFF2-40B4-BE49-F238E27FC236}">
                <a16:creationId xmlns:a16="http://schemas.microsoft.com/office/drawing/2014/main" id="{0F8B71A2-1DE6-3789-CF87-CE9E44D7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6" r="2837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E32A-0C9E-1C23-38BE-F53D0932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/>
              <a:t>Admin Management (CRUD)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As a teacher, I want to add, edit, and delete quiz questions from an admin panel so I can maintain up-to-date content.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/>
              <a:t>Custom Quiz Filtering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As a user, I want to filter quizzes by topic and difficulty so I can generate quizzes that match my learning goals.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/>
              <a:t>Sharing/Exporting Features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As a user, I want to export my quiz to PDF or send it via email so I can study offline or share with others.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/>
              <a:t>User-Friendly UI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As a student or teacher, I want a simple and clean interface so I can focus on the quiz without distractions.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08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62844-6548-A645-8A0E-C968F83A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/>
              <a:t>A message from our client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7534E07-689F-7D3C-7289-02D8430C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322" r="1355" b="-4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FEB7-BB89-2D88-3B6E-64A8ECFE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Amazing job. </a:t>
            </a:r>
          </a:p>
          <a:p>
            <a:pPr>
              <a:lnSpc>
                <a:spcPct val="100000"/>
              </a:lnSpc>
            </a:pPr>
            <a:r>
              <a:rPr lang="en-US" sz="1800"/>
              <a:t>Thank you for demoing the project. </a:t>
            </a:r>
          </a:p>
          <a:p>
            <a:pPr>
              <a:lnSpc>
                <a:spcPct val="100000"/>
              </a:lnSpc>
            </a:pPr>
            <a:r>
              <a:rPr lang="en-US" sz="1800"/>
              <a:t>We really need the ability to compose custom quizzes. </a:t>
            </a:r>
          </a:p>
          <a:p>
            <a:pPr>
              <a:lnSpc>
                <a:spcPct val="100000"/>
              </a:lnSpc>
            </a:pPr>
            <a:r>
              <a:rPr lang="en-US" sz="1800"/>
              <a:t>We are not talking about writing our own questions, we are not qualified to do that (yet). </a:t>
            </a:r>
          </a:p>
          <a:p>
            <a:pPr>
              <a:lnSpc>
                <a:spcPct val="100000"/>
              </a:lnSpc>
            </a:pPr>
            <a:r>
              <a:rPr lang="en-US" sz="1800"/>
              <a:t>We would like to be able to click a button to generate a quiz. </a:t>
            </a:r>
          </a:p>
          <a:p>
            <a:pPr>
              <a:lnSpc>
                <a:spcPct val="100000"/>
              </a:lnSpc>
            </a:pPr>
            <a:r>
              <a:rPr lang="en-US" sz="1800"/>
              <a:t>We should be able to specify a difficulty level as well as a topic area, but that should be optional - we may just want to click the create quiz button</a:t>
            </a:r>
          </a:p>
          <a:p>
            <a:pPr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2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F4EED-77DB-8C85-4374-A17A53FD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Summary of client request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37FD44-C915-CCFE-B541-2D4711CB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83" y="2463049"/>
            <a:ext cx="5146194" cy="37000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We need the ability to compose custom quizzes.</a:t>
            </a:r>
          </a:p>
          <a:p>
            <a:r>
              <a:rPr lang="en-US" sz="1800"/>
              <a:t>We should be able to specify a difficulty level as well as a topic area, but that should be optional.</a:t>
            </a:r>
          </a:p>
          <a:p>
            <a:r>
              <a:rPr lang="en-US" sz="1800"/>
              <a:t>We may just want to click the create quiz button.</a:t>
            </a:r>
          </a:p>
        </p:txBody>
      </p:sp>
      <p:pic>
        <p:nvPicPr>
          <p:cNvPr id="25" name="Picture 24" descr="A hand holding a pen and shading circles on a sheet">
            <a:extLst>
              <a:ext uri="{FF2B5EF4-FFF2-40B4-BE49-F238E27FC236}">
                <a16:creationId xmlns:a16="http://schemas.microsoft.com/office/drawing/2014/main" id="{4DBDB361-8DDF-95AF-75AD-2CF5E1EC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94" r="19603" b="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994DE-5D25-7B99-B245-8F32606E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sz="3600" b="1"/>
              <a:t>Client request to user stories 1 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3006120-410B-8076-FF3C-7062E3386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53334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86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98990-FA73-CFA4-4BAF-66D57CA3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74" y="885646"/>
            <a:ext cx="4116059" cy="4006023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Client Request to User Stories 2</a:t>
            </a:r>
          </a:p>
          <a:p>
            <a:endParaRPr lang="en-US" sz="3600" b="1"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933574C-60D2-6934-50CA-FC7CA966E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9427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86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F6D-9317-1041-19DD-EFDDF33A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Working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96D2-3818-4DCF-5A63-79A9804F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3121"/>
            <a:ext cx="10691265" cy="983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Here are some sample code snippets behind the key features we will demo. </a:t>
            </a:r>
          </a:p>
          <a:p>
            <a:endParaRPr lang="en-US" sz="1800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CD6869F-9D60-4AAB-338D-14AE76B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4" y="2757128"/>
            <a:ext cx="11641167" cy="1343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A1F78-B954-29D4-BA08-63DE1773EAE1}"/>
              </a:ext>
            </a:extLst>
          </p:cNvPr>
          <p:cNvSpPr txBox="1"/>
          <p:nvPr/>
        </p:nvSpPr>
        <p:spPr>
          <a:xfrm>
            <a:off x="225614" y="5563299"/>
            <a:ext cx="11273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Registration form includes optional teacher code for role assignment.</a:t>
            </a:r>
          </a:p>
        </p:txBody>
      </p:sp>
    </p:spTree>
    <p:extLst>
      <p:ext uri="{BB962C8B-B14F-4D97-AF65-F5344CB8AC3E}">
        <p14:creationId xmlns:p14="http://schemas.microsoft.com/office/powerpoint/2010/main" val="40767189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ChronicleVTI</vt:lpstr>
      <vt:lpstr>CodeQuest</vt:lpstr>
      <vt:lpstr>Milestone 2.0 goals</vt:lpstr>
      <vt:lpstr>Milestone 2.0 feature fulfilled</vt:lpstr>
      <vt:lpstr>User Stories Fulfilled 2.0</vt:lpstr>
      <vt:lpstr>A message from our client</vt:lpstr>
      <vt:lpstr>Summary of client request</vt:lpstr>
      <vt:lpstr>Client request to user stories 1 </vt:lpstr>
      <vt:lpstr>Client Request to User Stories 2 </vt:lpstr>
      <vt:lpstr>Working code snippets</vt:lpstr>
      <vt:lpstr>Answer toggling logic</vt:lpstr>
      <vt:lpstr>Generate quiz preview</vt:lpstr>
      <vt:lpstr>DEMO</vt:lpstr>
      <vt:lpstr>Agile process &amp; burndown chart</vt:lpstr>
      <vt:lpstr>burndown rate</vt:lpstr>
      <vt:lpstr>Iteration breakdown</vt:lpstr>
      <vt:lpstr>Testing and code coverage</vt:lpstr>
      <vt:lpstr>PowerPoint Presentation</vt:lpstr>
      <vt:lpstr>Pytest</vt:lpstr>
      <vt:lpstr>What we tested?</vt:lpstr>
      <vt:lpstr>What we learned</vt:lpstr>
      <vt:lpstr>Challenges</vt:lpstr>
      <vt:lpstr>Lessons learned</vt:lpstr>
      <vt:lpstr>Thank you! </vt:lpstr>
      <vt:lpstr>Main user stories used in our projects</vt:lpstr>
      <vt:lpstr>Main user stories used in our projects</vt:lpstr>
      <vt:lpstr>Main user stories used in our projects</vt:lpstr>
      <vt:lpstr>Main user stories used in our projects  </vt:lpstr>
      <vt:lpstr>Main user stories used in our projects</vt:lpstr>
      <vt:lpstr>Future pipeline: Hosting CodeQuest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52</cp:revision>
  <dcterms:created xsi:type="dcterms:W3CDTF">2025-04-14T16:09:42Z</dcterms:created>
  <dcterms:modified xsi:type="dcterms:W3CDTF">2025-04-22T16:02:19Z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Enabled">
    <vt:lpwstr>true</vt:lpwstr>
  </property>
  <property fmtid="{D5CDD505-2E9C-101B-9397-08002B2CF9AE}" pid="3" name="MSIP_Label_186a3520-2f75-449a-9647-37aa285e138c_SetDate">
    <vt:lpwstr>2025-04-16T04:02:32Z</vt:lpwstr>
  </property>
  <property fmtid="{D5CDD505-2E9C-101B-9397-08002B2CF9AE}" pid="4" name="MSIP_Label_186a3520-2f75-449a-9647-37aa285e138c_Method">
    <vt:lpwstr>Standard</vt:lpwstr>
  </property>
  <property fmtid="{D5CDD505-2E9C-101B-9397-08002B2CF9AE}" pid="5" name="MSIP_Label_186a3520-2f75-449a-9647-37aa285e138c_Name">
    <vt:lpwstr>defa4170-0d19-0005-0004-bc88714345d2</vt:lpwstr>
  </property>
  <property fmtid="{D5CDD505-2E9C-101B-9397-08002B2CF9AE}" pid="6" name="MSIP_Label_186a3520-2f75-449a-9647-37aa285e138c_SiteId">
    <vt:lpwstr>19afb2c8-5efd-4718-a107-530ed963d11e</vt:lpwstr>
  </property>
  <property fmtid="{D5CDD505-2E9C-101B-9397-08002B2CF9AE}" pid="7" name="MSIP_Label_186a3520-2f75-449a-9647-37aa285e138c_ActionId">
    <vt:lpwstr>a3f9c787-aa90-453c-89e7-587959a3281b</vt:lpwstr>
  </property>
  <property fmtid="{D5CDD505-2E9C-101B-9397-08002B2CF9AE}" pid="8" name="MSIP_Label_186a3520-2f75-449a-9647-37aa285e138c_ContentBits">
    <vt:lpwstr>0</vt:lpwstr>
  </property>
  <property fmtid="{D5CDD505-2E9C-101B-9397-08002B2CF9AE}" pid="9" name="MSIP_Label_186a3520-2f75-449a-9647-37aa285e138c_Tag">
    <vt:lpwstr>10, 3, 0, 2</vt:lpwstr>
  </property>
</Properties>
</file>