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71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5F151C-CDC7-2E41-9A77-B3508B09AAD8}" v="870" dt="2020-02-29T10:19:17.879"/>
    <p1510:client id="{5ACBA9B6-EB24-D248-513B-92782B408EC8}" v="146" dt="2020-02-29T08:50:48.490"/>
    <p1510:client id="{7D4C2EC0-532F-00EA-7A2B-1194B7A8500C}" v="133" dt="2020-02-29T09:12:49.331"/>
    <p1510:client id="{8DBED808-F1B9-F1CA-5D91-409BFF969971}" v="44" dt="2020-02-29T16:45:04.1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pia base de </a:t>
            </a:r>
            <a:r>
              <a:rPr lang="en-US" b="1" dirty="0" err="1">
                <a:cs typeface="Calibri Light"/>
              </a:rPr>
              <a:t>datos</a:t>
            </a:r>
            <a:endParaRPr lang="en-US" b="1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1" err="1">
                <a:cs typeface="Calibri"/>
              </a:rPr>
              <a:t>Integrantes</a:t>
            </a:r>
            <a:r>
              <a:rPr lang="en-US" sz="2400" b="1" dirty="0">
                <a:cs typeface="Calibri"/>
              </a:rPr>
              <a:t> del </a:t>
            </a:r>
            <a:r>
              <a:rPr lang="en-US" sz="2400" b="1" err="1">
                <a:cs typeface="Calibri"/>
              </a:rPr>
              <a:t>equipo</a:t>
            </a:r>
            <a:endParaRPr lang="en-US" sz="24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218D8A37-4E73-477D-A93D-D9EB56BE0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49" y="373185"/>
            <a:ext cx="12189123" cy="612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595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A86024D-6BF0-48DE-8A07-B4988D97C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324150"/>
            <a:ext cx="11901576" cy="595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339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8EC0EA2-8080-4CEE-AC5E-DC736FF4E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93" y="1332498"/>
            <a:ext cx="11599654" cy="914966"/>
          </a:xfrm>
          <a:prstGeom prst="rect">
            <a:avLst/>
          </a:prstGeom>
        </p:spPr>
      </p:pic>
      <p:pic>
        <p:nvPicPr>
          <p:cNvPr id="4" name="Picture 4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id="{B1473839-5036-437A-BB50-F71344E85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379" y="2666462"/>
            <a:ext cx="2600864" cy="38398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3792F9-07E3-45DC-99D2-4EF2B7A44A98}"/>
              </a:ext>
            </a:extLst>
          </p:cNvPr>
          <p:cNvSpPr txBox="1"/>
          <p:nvPr/>
        </p:nvSpPr>
        <p:spPr>
          <a:xfrm>
            <a:off x="2337759" y="66136"/>
            <a:ext cx="672572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 err="1"/>
              <a:t>Verificando</a:t>
            </a:r>
            <a:r>
              <a:rPr lang="en-US" sz="3200" b="1" dirty="0"/>
              <a:t> la </a:t>
            </a:r>
            <a:r>
              <a:rPr lang="en-US" sz="3200" b="1" dirty="0" err="1"/>
              <a:t>creación</a:t>
            </a:r>
            <a:r>
              <a:rPr lang="en-US" sz="3200" b="1" dirty="0"/>
              <a:t> de las </a:t>
            </a:r>
            <a:r>
              <a:rPr lang="en-US" sz="3200" b="1" dirty="0" err="1"/>
              <a:t>tablas</a:t>
            </a:r>
            <a:endParaRPr lang="en-US" sz="32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034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B53DB-7D6C-4463-A28B-3EF218998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5122" y="2493034"/>
            <a:ext cx="5631312" cy="1456267"/>
          </a:xfrm>
        </p:spPr>
        <p:txBody>
          <a:bodyPr>
            <a:normAutofit/>
          </a:bodyPr>
          <a:lstStyle/>
          <a:p>
            <a:r>
              <a:rPr lang="en-US" sz="8000" b="1" dirty="0">
                <a:cs typeface="Calibri Light"/>
              </a:rPr>
              <a:t>vistas</a:t>
            </a:r>
          </a:p>
        </p:txBody>
      </p:sp>
    </p:spTree>
    <p:extLst>
      <p:ext uri="{BB962C8B-B14F-4D97-AF65-F5344CB8AC3E}">
        <p14:creationId xmlns:p14="http://schemas.microsoft.com/office/powerpoint/2010/main" val="1526651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E6CC7A3-0BCA-4E67-9606-B9EB02355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97" y="706878"/>
            <a:ext cx="11340859" cy="517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205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ED17-F7CC-49EF-99D9-DE81603FD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6329" y="2277374"/>
            <a:ext cx="5343764" cy="1456267"/>
          </a:xfrm>
        </p:spPr>
        <p:txBody>
          <a:bodyPr>
            <a:normAutofit/>
          </a:bodyPr>
          <a:lstStyle/>
          <a:p>
            <a:r>
              <a:rPr lang="en-US" sz="8000" b="1" dirty="0">
                <a:cs typeface="Calibri Light"/>
              </a:rPr>
              <a:t>triggers</a:t>
            </a:r>
          </a:p>
        </p:txBody>
      </p:sp>
    </p:spTree>
    <p:extLst>
      <p:ext uri="{BB962C8B-B14F-4D97-AF65-F5344CB8AC3E}">
        <p14:creationId xmlns:p14="http://schemas.microsoft.com/office/powerpoint/2010/main" val="2468056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F257492-919F-406D-A835-F7731D0C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02" y="2224466"/>
            <a:ext cx="11729049" cy="35161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3C8C8C-C821-48F3-AD43-2044724D5B86}"/>
              </a:ext>
            </a:extLst>
          </p:cNvPr>
          <p:cNvSpPr txBox="1"/>
          <p:nvPr/>
        </p:nvSpPr>
        <p:spPr>
          <a:xfrm>
            <a:off x="2783457" y="641231"/>
            <a:ext cx="645255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/>
              <a:t>TRIGGER QUE VERIFICA EL LIMITE DE POKEMONES</a:t>
            </a:r>
            <a:endParaRPr lang="en-US" sz="32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4704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C39BE-C337-49EF-BAC6-F80063A98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VERIFICACION SI EL POKEMON DE UN ENTRENADOR NO SE REPITE</a:t>
            </a:r>
            <a:endParaRPr lang="en-US" b="1">
              <a:cs typeface="Calibri Light"/>
            </a:endParaRPr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B41BD84-BDD5-4767-8769-E5B268A34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34" y="2075286"/>
            <a:ext cx="10981426" cy="456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156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C7B9-786F-4669-966B-5F4467343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367" y="250166"/>
            <a:ext cx="10131425" cy="1456267"/>
          </a:xfrm>
        </p:spPr>
        <p:txBody>
          <a:bodyPr/>
          <a:lstStyle/>
          <a:p>
            <a:r>
              <a:rPr lang="en-US" b="1" dirty="0">
                <a:cs typeface="Calibri Light"/>
              </a:rPr>
              <a:t>VERIFICACION SI EL POKEMON DE UN LIDER NO SE REPITE</a:t>
            </a:r>
          </a:p>
        </p:txBody>
      </p:sp>
      <p:pic>
        <p:nvPicPr>
          <p:cNvPr id="3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B4BC4B2-5C83-47DF-936D-20DED9F52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45" y="1920118"/>
            <a:ext cx="11585275" cy="471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130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5D64-23F5-4095-88FA-BAC38D340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8216" y="2234242"/>
            <a:ext cx="5027463" cy="1456267"/>
          </a:xfrm>
        </p:spPr>
        <p:txBody>
          <a:bodyPr>
            <a:normAutofit/>
          </a:bodyPr>
          <a:lstStyle/>
          <a:p>
            <a:r>
              <a:rPr lang="en-US" sz="8000" b="1" dirty="0">
                <a:cs typeface="Calibri Light"/>
              </a:rPr>
              <a:t>INSERTS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1854847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C30AB-17E2-4422-BA9D-65A449F9B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424" y="77638"/>
            <a:ext cx="10131425" cy="1456267"/>
          </a:xfrm>
        </p:spPr>
        <p:txBody>
          <a:bodyPr/>
          <a:lstStyle/>
          <a:p>
            <a:r>
              <a:rPr lang="en-US" b="1" err="1">
                <a:cs typeface="Calibri Light"/>
              </a:rPr>
              <a:t>Modelo</a:t>
            </a:r>
            <a:r>
              <a:rPr lang="en-US" b="1" dirty="0">
                <a:cs typeface="Calibri Light"/>
              </a:rPr>
              <a:t> </a:t>
            </a:r>
            <a:br>
              <a:rPr lang="en-US" b="1" dirty="0">
                <a:cs typeface="Calibri Light"/>
              </a:rPr>
            </a:br>
            <a:r>
              <a:rPr lang="en-US" b="1">
                <a:cs typeface="Calibri Light"/>
              </a:rPr>
              <a:t>entidad</a:t>
            </a:r>
            <a:r>
              <a:rPr lang="en-US" b="1" dirty="0">
                <a:cs typeface="Calibri Light"/>
              </a:rPr>
              <a:t> </a:t>
            </a:r>
            <a:r>
              <a:rPr lang="en-US" b="1" err="1">
                <a:cs typeface="Calibri Light"/>
              </a:rPr>
              <a:t>relacion</a:t>
            </a:r>
            <a:endParaRPr lang="en-US" b="1">
              <a:cs typeface="Calibri Light"/>
            </a:endParaRPr>
          </a:p>
        </p:txBody>
      </p:sp>
      <p:pic>
        <p:nvPicPr>
          <p:cNvPr id="4" name="Picture 4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368A6E40-AF93-4DC3-ADA1-18F11054D9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2704" y="1825765"/>
            <a:ext cx="9614637" cy="4569283"/>
          </a:xfrm>
        </p:spPr>
      </p:pic>
    </p:spTree>
    <p:extLst>
      <p:ext uri="{BB962C8B-B14F-4D97-AF65-F5344CB8AC3E}">
        <p14:creationId xmlns:p14="http://schemas.microsoft.com/office/powerpoint/2010/main" val="1548679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DBF71FB1-66B8-4C0A-9595-7DAB816EB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1" y="346466"/>
            <a:ext cx="12160368" cy="594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635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id="{A4B777E6-498E-4F0B-9D40-A39C002E99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4" b="58216"/>
          <a:stretch/>
        </p:blipFill>
        <p:spPr>
          <a:xfrm>
            <a:off x="138024" y="77097"/>
            <a:ext cx="8767323" cy="2560828"/>
          </a:xfrm>
          <a:prstGeom prst="rect">
            <a:avLst/>
          </a:prstGeom>
        </p:spPr>
      </p:pic>
      <p:pic>
        <p:nvPicPr>
          <p:cNvPr id="3" name="Picture 3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BFF0FD5E-B1D1-465B-9F68-FD2C9C0A1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438" y="2633501"/>
            <a:ext cx="8623538" cy="415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62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computer&#10;&#10;Description generated with very high confidence">
            <a:extLst>
              <a:ext uri="{FF2B5EF4-FFF2-40B4-BE49-F238E27FC236}">
                <a16:creationId xmlns:a16="http://schemas.microsoft.com/office/drawing/2014/main" id="{55250820-A09C-422C-B532-43308B6C7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363" y="231334"/>
            <a:ext cx="7214558" cy="625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88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FA87F18F-DD06-44C3-A3CC-1ABA72FFC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023" y="512739"/>
            <a:ext cx="6222519" cy="534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501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7FE6C-D800-4A6C-B696-383F9C9FB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1197" y="2421147"/>
            <a:ext cx="5731954" cy="1456267"/>
          </a:xfrm>
        </p:spPr>
        <p:txBody>
          <a:bodyPr>
            <a:normAutofit/>
          </a:bodyPr>
          <a:lstStyle/>
          <a:p>
            <a:r>
              <a:rPr lang="en-US" sz="8000" b="1" dirty="0">
                <a:cs typeface="Calibri Light"/>
              </a:rPr>
              <a:t>CONSULTAS</a:t>
            </a:r>
            <a:endParaRPr lang="en-US" sz="8000" b="1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6341471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C80D391-7FF1-4DB7-953D-C4286C96A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1" y="328571"/>
            <a:ext cx="12102860" cy="562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929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63AEA-0D1F-4ED2-978D-EA83D8DC9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4405" y="2378015"/>
            <a:ext cx="4553010" cy="1456267"/>
          </a:xfrm>
        </p:spPr>
        <p:txBody>
          <a:bodyPr>
            <a:normAutofit/>
          </a:bodyPr>
          <a:lstStyle/>
          <a:p>
            <a:r>
              <a:rPr lang="en-US" sz="8000" b="1" dirty="0">
                <a:cs typeface="Calibri Light"/>
              </a:rPr>
              <a:t>UPDATES</a:t>
            </a:r>
            <a:endParaRPr lang="en-US" sz="8000" b="1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798111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2CB80F6-92B8-43F0-8699-CF795B24F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3" y="210885"/>
            <a:ext cx="11887199" cy="645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767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DAEC-9684-4B74-81C4-BF52B443D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669" y="2579298"/>
            <a:ext cx="10131425" cy="1456267"/>
          </a:xfrm>
        </p:spPr>
        <p:txBody>
          <a:bodyPr>
            <a:noAutofit/>
          </a:bodyPr>
          <a:lstStyle/>
          <a:p>
            <a:r>
              <a:rPr lang="en-US" sz="6000" b="1" dirty="0">
                <a:cs typeface="Calibri Light"/>
              </a:rPr>
              <a:t>UNO DE LOS POKEMONES MURIO Y SE NECESITA HACER LA ACTUALIZACION CORRESPONDIENTE Y  UNA CONSULTA DE TODOS LOS POKEMONES CON MAS DE UN TIPO </a:t>
            </a:r>
            <a:endParaRPr lang="en-US" sz="600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5801831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id="{4D6DDB95-FD52-4535-A86D-AB42A247F6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6" b="41812"/>
          <a:stretch/>
        </p:blipFill>
        <p:spPr>
          <a:xfrm>
            <a:off x="411193" y="1801770"/>
            <a:ext cx="11355246" cy="1508886"/>
          </a:xfrm>
          <a:prstGeom prst="rect">
            <a:avLst/>
          </a:prstGeom>
        </p:spPr>
      </p:pic>
      <p:pic>
        <p:nvPicPr>
          <p:cNvPr id="4" name="Picture 4" descr="A screenshot of a person&#10;&#10;Description generated with high confidence">
            <a:extLst>
              <a:ext uri="{FF2B5EF4-FFF2-40B4-BE49-F238E27FC236}">
                <a16:creationId xmlns:a16="http://schemas.microsoft.com/office/drawing/2014/main" id="{4F357163-EFD9-4902-8E98-B1561D261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267" y="3533578"/>
            <a:ext cx="5474898" cy="1976203"/>
          </a:xfrm>
          <a:prstGeom prst="rect">
            <a:avLst/>
          </a:prstGeom>
        </p:spPr>
      </p:pic>
      <p:pic>
        <p:nvPicPr>
          <p:cNvPr id="6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D4B31917-FBCA-4DDB-9F56-D0CCF35A6E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8287" y="5559745"/>
            <a:ext cx="8292861" cy="1115642"/>
          </a:xfrm>
          <a:prstGeom prst="rect">
            <a:avLst/>
          </a:prstGeom>
        </p:spPr>
      </p:pic>
      <p:pic>
        <p:nvPicPr>
          <p:cNvPr id="8" name="Picture 8" descr="A screen shot of a person&#10;&#10;Description generated with very high confidence">
            <a:extLst>
              <a:ext uri="{FF2B5EF4-FFF2-40B4-BE49-F238E27FC236}">
                <a16:creationId xmlns:a16="http://schemas.microsoft.com/office/drawing/2014/main" id="{D6404723-C6FE-4CCF-BD1E-BD66A73431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8928" y="145765"/>
            <a:ext cx="8105954" cy="150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47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2396F-4B65-48FC-882F-DC5594A35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84" y="350808"/>
            <a:ext cx="4711161" cy="1456267"/>
          </a:xfrm>
        </p:spPr>
        <p:txBody>
          <a:bodyPr/>
          <a:lstStyle/>
          <a:p>
            <a:r>
              <a:rPr lang="en-US" b="1" err="1">
                <a:cs typeface="Calibri Light"/>
              </a:rPr>
              <a:t>Modelo</a:t>
            </a:r>
            <a:r>
              <a:rPr lang="en-US" b="1" dirty="0">
                <a:cs typeface="Calibri Light"/>
              </a:rPr>
              <a:t> </a:t>
            </a:r>
            <a:br>
              <a:rPr lang="en-US" b="1" dirty="0">
                <a:cs typeface="Calibri Light"/>
              </a:rPr>
            </a:br>
            <a:r>
              <a:rPr lang="en-US" b="1">
                <a:cs typeface="Calibri Light"/>
              </a:rPr>
              <a:t>       relacional</a:t>
            </a:r>
          </a:p>
        </p:txBody>
      </p:sp>
      <p:pic>
        <p:nvPicPr>
          <p:cNvPr id="12" name="Picture 12" descr="A close up of a map&#10;&#10;Description generated with high confidence">
            <a:extLst>
              <a:ext uri="{FF2B5EF4-FFF2-40B4-BE49-F238E27FC236}">
                <a16:creationId xmlns:a16="http://schemas.microsoft.com/office/drawing/2014/main" id="{285BABB8-B7C2-4227-B83F-3419B39C6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5779" y="517426"/>
            <a:ext cx="6161620" cy="6165170"/>
          </a:xfrm>
        </p:spPr>
      </p:pic>
    </p:spTree>
    <p:extLst>
      <p:ext uri="{BB962C8B-B14F-4D97-AF65-F5344CB8AC3E}">
        <p14:creationId xmlns:p14="http://schemas.microsoft.com/office/powerpoint/2010/main" val="1218465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E524349-7F9F-4AF0-8262-78C3DEBE8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87" y="1463746"/>
            <a:ext cx="11599652" cy="444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2906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DC05B-5C91-4455-A07C-FBA7292A1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178" y="393940"/>
            <a:ext cx="10131425" cy="522313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="1">
                <a:cs typeface="Calibri Light"/>
              </a:rPr>
              <a:t>Ver los clasificados al torneo y</a:t>
            </a:r>
            <a:br>
              <a:rPr lang="en-US" sz="8000" b="1" dirty="0">
                <a:cs typeface="Calibri Light"/>
              </a:rPr>
            </a:br>
            <a:r>
              <a:rPr lang="en-US" sz="8000" b="1">
                <a:cs typeface="Calibri Light"/>
              </a:rPr>
              <a:t>Ver los pokemones con mas de un tipo</a:t>
            </a:r>
          </a:p>
        </p:txBody>
      </p:sp>
    </p:spTree>
    <p:extLst>
      <p:ext uri="{BB962C8B-B14F-4D97-AF65-F5344CB8AC3E}">
        <p14:creationId xmlns:p14="http://schemas.microsoft.com/office/powerpoint/2010/main" val="27006860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D3BAE4F-06BC-4804-9DAC-66BA63DE3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92" y="768332"/>
            <a:ext cx="11010180" cy="467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0327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6532A-568F-4882-A15B-6388B68E1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2404" y="2133600"/>
            <a:ext cx="10131425" cy="1456267"/>
          </a:xfrm>
        </p:spPr>
        <p:txBody>
          <a:bodyPr>
            <a:normAutofit/>
          </a:bodyPr>
          <a:lstStyle/>
          <a:p>
            <a:r>
              <a:rPr lang="en-US" sz="8000" b="1">
                <a:cs typeface="Calibri Light"/>
              </a:rPr>
              <a:t>PUNTOS EXTRA</a:t>
            </a:r>
          </a:p>
        </p:txBody>
      </p:sp>
    </p:spTree>
    <p:extLst>
      <p:ext uri="{BB962C8B-B14F-4D97-AF65-F5344CB8AC3E}">
        <p14:creationId xmlns:p14="http://schemas.microsoft.com/office/powerpoint/2010/main" val="18655422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B3914BA-4B38-4909-BE1F-111745207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62" y="201824"/>
            <a:ext cx="9486181" cy="2845635"/>
          </a:xfrm>
          <a:prstGeom prst="rect">
            <a:avLst/>
          </a:prstGeom>
        </p:spPr>
      </p:pic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EAC10FB-8A78-44AD-99E9-C45C3673A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023" y="3295373"/>
            <a:ext cx="7660255" cy="317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5644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FF39A93-FA16-4FE4-8EDC-85B7B7D9A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66" y="891176"/>
            <a:ext cx="11082068" cy="378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39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E185E-080D-40A9-BFDB-21A113CB9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>
                <a:cs typeface="Calibri Light"/>
              </a:rPr>
              <a:t>Creacion</a:t>
            </a:r>
            <a:r>
              <a:rPr lang="en-US" b="1" dirty="0">
                <a:cs typeface="Calibri Light"/>
              </a:rPr>
              <a:t> base de </a:t>
            </a:r>
            <a:r>
              <a:rPr lang="en-US" b="1" err="1">
                <a:cs typeface="Calibri Light"/>
              </a:rPr>
              <a:t>datos</a:t>
            </a:r>
            <a:endParaRPr lang="en-US" b="1">
              <a:cs typeface="Calibri Ligh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24469F-C871-4563-AFFC-254B18B28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310" y="1926407"/>
            <a:ext cx="10073916" cy="386479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>
              <a:cs typeface="Calibri"/>
            </a:endParaRP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6768635-C798-44C9-90FE-454D8DD9E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16" y="2147426"/>
            <a:ext cx="10995802" cy="342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666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7E54A-DA7F-4FD1-A759-945940EA9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876" y="2248619"/>
            <a:ext cx="10131425" cy="1456267"/>
          </a:xfrm>
        </p:spPr>
        <p:txBody>
          <a:bodyPr/>
          <a:lstStyle/>
          <a:p>
            <a:r>
              <a:rPr lang="en-US" sz="8000" b="1" err="1">
                <a:cs typeface="Calibri Light"/>
              </a:rPr>
              <a:t>Creando</a:t>
            </a:r>
            <a:r>
              <a:rPr lang="en-US" sz="8000" b="1" dirty="0">
                <a:cs typeface="Calibri Light"/>
              </a:rPr>
              <a:t> </a:t>
            </a:r>
            <a:r>
              <a:rPr lang="en-US" sz="8000" b="1" err="1">
                <a:cs typeface="Calibri Light"/>
              </a:rPr>
              <a:t>tablas</a:t>
            </a:r>
            <a:endParaRPr lang="en-US" sz="8000" b="1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227752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2509407C-2327-4E0D-99D9-73929521A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7998" y="531803"/>
            <a:ext cx="7210314" cy="5949510"/>
          </a:xfrm>
        </p:spPr>
      </p:pic>
    </p:spTree>
    <p:extLst>
      <p:ext uri="{BB962C8B-B14F-4D97-AF65-F5344CB8AC3E}">
        <p14:creationId xmlns:p14="http://schemas.microsoft.com/office/powerpoint/2010/main" val="393967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972FD55-224C-47B7-A01A-45EE4A432D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284" y="273012"/>
            <a:ext cx="10335891" cy="6308942"/>
          </a:xfrm>
        </p:spPr>
      </p:pic>
    </p:spTree>
    <p:extLst>
      <p:ext uri="{BB962C8B-B14F-4D97-AF65-F5344CB8AC3E}">
        <p14:creationId xmlns:p14="http://schemas.microsoft.com/office/powerpoint/2010/main" val="4143506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text on a black surface&#10;&#10;Description generated with very high confidence">
            <a:extLst>
              <a:ext uri="{FF2B5EF4-FFF2-40B4-BE49-F238E27FC236}">
                <a16:creationId xmlns:a16="http://schemas.microsoft.com/office/drawing/2014/main" id="{7C58FE29-E377-4402-842C-30A05656C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004" y="952690"/>
            <a:ext cx="9870416" cy="4935208"/>
          </a:xfrm>
        </p:spPr>
      </p:pic>
    </p:spTree>
    <p:extLst>
      <p:ext uri="{BB962C8B-B14F-4D97-AF65-F5344CB8AC3E}">
        <p14:creationId xmlns:p14="http://schemas.microsoft.com/office/powerpoint/2010/main" val="491632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F4807-C4D9-4F9C-92F6-9B4C0A5E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0971" y="2104846"/>
            <a:ext cx="8765576" cy="1456267"/>
          </a:xfrm>
        </p:spPr>
        <p:txBody>
          <a:bodyPr>
            <a:normAutofit/>
          </a:bodyPr>
          <a:lstStyle/>
          <a:p>
            <a:r>
              <a:rPr lang="en-US" sz="8000" b="1" dirty="0">
                <a:cs typeface="Calibri Light"/>
              </a:rPr>
              <a:t>Store procedures</a:t>
            </a:r>
            <a:endParaRPr lang="en-US" sz="8000" b="1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9754494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0</Words>
  <Application>Microsoft Office PowerPoint</Application>
  <PresentationFormat>Widescreen</PresentationFormat>
  <Paragraphs>0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Celestial</vt:lpstr>
      <vt:lpstr>pia base de datos</vt:lpstr>
      <vt:lpstr>Modelo  entidad relacion</vt:lpstr>
      <vt:lpstr>Modelo         relacional</vt:lpstr>
      <vt:lpstr>Creacion base de datos</vt:lpstr>
      <vt:lpstr>Creando tablas</vt:lpstr>
      <vt:lpstr>PowerPoint Presentation</vt:lpstr>
      <vt:lpstr>PowerPoint Presentation</vt:lpstr>
      <vt:lpstr>PowerPoint Presentation</vt:lpstr>
      <vt:lpstr>Store procedures</vt:lpstr>
      <vt:lpstr>PowerPoint Presentation</vt:lpstr>
      <vt:lpstr>PowerPoint Presentation</vt:lpstr>
      <vt:lpstr>PowerPoint Presentation</vt:lpstr>
      <vt:lpstr>vistas</vt:lpstr>
      <vt:lpstr>PowerPoint Presentation</vt:lpstr>
      <vt:lpstr>triggers</vt:lpstr>
      <vt:lpstr>PowerPoint Presentation</vt:lpstr>
      <vt:lpstr>VERIFICACION SI EL POKEMON DE UN ENTRENADOR NO SE REPITE</vt:lpstr>
      <vt:lpstr>VERIFICACION SI EL POKEMON DE UN LIDER NO SE REPITE</vt:lpstr>
      <vt:lpstr>INSERTS</vt:lpstr>
      <vt:lpstr>PowerPoint Presentation</vt:lpstr>
      <vt:lpstr>PowerPoint Presentation</vt:lpstr>
      <vt:lpstr>PowerPoint Presentation</vt:lpstr>
      <vt:lpstr>PowerPoint Presentation</vt:lpstr>
      <vt:lpstr>CONSULTAS</vt:lpstr>
      <vt:lpstr>PowerPoint Presentation</vt:lpstr>
      <vt:lpstr>UPDATES</vt:lpstr>
      <vt:lpstr>PowerPoint Presentation</vt:lpstr>
      <vt:lpstr>UNO DE LOS POKEMONES MURIO Y SE NECESITA HACER LA ACTUALIZACION CORRESPONDIENTE Y  UNA CONSULTA DE TODOS LOS POKEMONES CON MAS DE UN TIPO </vt:lpstr>
      <vt:lpstr>PowerPoint Presentation</vt:lpstr>
      <vt:lpstr>PowerPoint Presentation</vt:lpstr>
      <vt:lpstr>Ver los clasificados al torneo y Ver los pokemones con mas de un tipo</vt:lpstr>
      <vt:lpstr>PowerPoint Presentation</vt:lpstr>
      <vt:lpstr>PUNTOS EXTRA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377</cp:revision>
  <dcterms:created xsi:type="dcterms:W3CDTF">2020-02-29T08:36:41Z</dcterms:created>
  <dcterms:modified xsi:type="dcterms:W3CDTF">2020-02-29T16:46:12Z</dcterms:modified>
</cp:coreProperties>
</file>