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-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197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927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73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794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7284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936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030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73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95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46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082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A355-4170-4DB4-9B35-0D865BF64CF6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745B-B381-4A2E-B547-1961B26027D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748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666" y="2486143"/>
            <a:ext cx="1866667" cy="1885714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5527" y="3426005"/>
            <a:ext cx="898408" cy="907575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5527" y="2896255"/>
            <a:ext cx="898408" cy="907575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5054" y="3235802"/>
            <a:ext cx="898408" cy="90757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5054" y="2707343"/>
            <a:ext cx="898408" cy="907575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6491212" y="3161130"/>
            <a:ext cx="139065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2100000" lon="19200000" rev="0"/>
              </a:camera>
              <a:lightRig rig="threePt" dir="t"/>
            </a:scene3d>
          </a:bodyPr>
          <a:lstStyle/>
          <a:p>
            <a:r>
              <a:rPr lang="es-VE" sz="4000" dirty="0" smtClean="0">
                <a:solidFill>
                  <a:srgbClr val="00B0F0"/>
                </a:solidFill>
                <a:latin typeface="Bauhaus 93" panose="04030905020B02020C02" pitchFamily="82" charset="0"/>
              </a:rPr>
              <a:t>R</a:t>
            </a:r>
            <a:endParaRPr lang="es-VE" sz="4000" dirty="0">
              <a:solidFill>
                <a:srgbClr val="00B0F0"/>
              </a:solidFill>
              <a:latin typeface="Bauhaus 93" panose="04030905020B02020C02" pitchFamily="82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994408" y="3330407"/>
            <a:ext cx="270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latin typeface="Bauhaus 93" panose="04030905020B02020C02" pitchFamily="82" charset="0"/>
              </a:rPr>
              <a:t>ECURSION COMPANY</a:t>
            </a:r>
            <a:endParaRPr lang="es-VE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32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Rogelio Gómez</dc:creator>
  <cp:lastModifiedBy>Rogelio Gómez</cp:lastModifiedBy>
  <cp:revision>3</cp:revision>
  <dcterms:created xsi:type="dcterms:W3CDTF">2017-03-07T15:36:29Z</dcterms:created>
  <dcterms:modified xsi:type="dcterms:W3CDTF">2017-03-07T17:40:47Z</dcterms:modified>
</cp:coreProperties>
</file>