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59" r:id="rId3"/>
    <p:sldId id="265" r:id="rId4"/>
    <p:sldId id="256" r:id="rId5"/>
    <p:sldId id="276" r:id="rId6"/>
    <p:sldId id="266" r:id="rId7"/>
    <p:sldId id="262" r:id="rId8"/>
    <p:sldId id="267" r:id="rId9"/>
    <p:sldId id="260" r:id="rId10"/>
    <p:sldId id="268" r:id="rId11"/>
    <p:sldId id="275" r:id="rId12"/>
    <p:sldId id="263" r:id="rId13"/>
    <p:sldId id="264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1" autoAdjust="0"/>
  </p:normalViewPr>
  <p:slideViewPr>
    <p:cSldViewPr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A88B-698B-4E0E-9D62-E738F9360EB7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8391B-833D-42F9-B7CE-FF9D6245BF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143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8391B-833D-42F9-B7CE-FF9D6245BF26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64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63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06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293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0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76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38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926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74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80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505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64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E2E61-1CD9-430D-9AA3-CA59CF838A81}" type="datetimeFigureOut">
              <a:rPr lang="es-VE" smtClean="0"/>
              <a:t>7/3/2017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38B9-6851-4EE4-A78A-4D79339107E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82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3.xml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4.xml"/><Relationship Id="rId5" Type="http://schemas.openxmlformats.org/officeDocument/2006/relationships/image" Target="../media/image3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5.png"/><Relationship Id="rId5" Type="http://schemas.openxmlformats.org/officeDocument/2006/relationships/slide" Target="slide12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image" Target="../media/image3.png"/><Relationship Id="rId1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67" y="517971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75856" y="1124744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75856" y="1124744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27884" y="13642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>
            <a:hlinkClick r:id="rId3" action="ppaction://hlinksldjump"/>
          </p:cNvPr>
          <p:cNvSpPr/>
          <p:nvPr/>
        </p:nvSpPr>
        <p:spPr>
          <a:xfrm>
            <a:off x="3325429" y="2076277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Iniciar Sesión</a:t>
            </a:r>
            <a:endParaRPr lang="es-VE" sz="1200" dirty="0"/>
          </a:p>
        </p:txBody>
      </p:sp>
      <p:sp>
        <p:nvSpPr>
          <p:cNvPr id="19" name="18 Redondear rectángulo de esquina diagonal">
            <a:hlinkClick r:id="rId4" action="ppaction://hlinksldjump"/>
          </p:cNvPr>
          <p:cNvSpPr/>
          <p:nvPr/>
        </p:nvSpPr>
        <p:spPr>
          <a:xfrm>
            <a:off x="4549565" y="2076277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Registrarse</a:t>
            </a:r>
            <a:endParaRPr lang="es-VE" sz="1200" dirty="0"/>
          </a:p>
        </p:txBody>
      </p:sp>
      <p:sp>
        <p:nvSpPr>
          <p:cNvPr id="12" name="11 Rectángulo"/>
          <p:cNvSpPr/>
          <p:nvPr/>
        </p:nvSpPr>
        <p:spPr>
          <a:xfrm>
            <a:off x="3337725" y="2600387"/>
            <a:ext cx="2334933" cy="2340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Noticia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d</a:t>
            </a:r>
            <a:r>
              <a:rPr lang="es-VE" dirty="0" smtClean="0">
                <a:solidFill>
                  <a:schemeClr val="tx1"/>
                </a:solidFill>
              </a:rPr>
              <a:t>el día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651573" y="5034246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90" y="5085434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86" y="5085434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81" y="5085434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ángulo 39"/>
          <p:cNvSpPr/>
          <p:nvPr/>
        </p:nvSpPr>
        <p:spPr>
          <a:xfrm>
            <a:off x="3308135" y="5028960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02" y="5069968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5" y="5069968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56" y="5069968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Conector recto 27"/>
          <p:cNvCxnSpPr/>
          <p:nvPr/>
        </p:nvCxnSpPr>
        <p:spPr>
          <a:xfrm>
            <a:off x="5580112" y="2662363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292978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292978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532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24" name="23 Recortar rectángulo de esquina sencilla"/>
          <p:cNvSpPr/>
          <p:nvPr/>
        </p:nvSpPr>
        <p:spPr>
          <a:xfrm>
            <a:off x="7266939" y="2229082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6457181" y="2607837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6697802" y="3472545"/>
            <a:ext cx="2138165" cy="172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7752907" y="3938558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8727308" y="3467512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8781976" y="4368625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 izquierda 19">
            <a:hlinkClick r:id="rId3" action="ppaction://hlinksldjump"/>
          </p:cNvPr>
          <p:cNvSpPr/>
          <p:nvPr/>
        </p:nvSpPr>
        <p:spPr>
          <a:xfrm>
            <a:off x="6567069" y="230296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2 Redondear rectángulo de esquina diagonal"/>
          <p:cNvSpPr/>
          <p:nvPr/>
        </p:nvSpPr>
        <p:spPr>
          <a:xfrm>
            <a:off x="7106737" y="2732481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28" name="22 Redondear rectángulo de esquina diagonal"/>
          <p:cNvSpPr/>
          <p:nvPr/>
        </p:nvSpPr>
        <p:spPr>
          <a:xfrm>
            <a:off x="7141084" y="4929670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36" name="Flecha izquierda 35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92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3 Rectángulo"/>
          <p:cNvSpPr/>
          <p:nvPr/>
        </p:nvSpPr>
        <p:spPr>
          <a:xfrm>
            <a:off x="3005681" y="1292978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59" name="6 Recortar rectángulo de esquina del mismo lado"/>
          <p:cNvSpPr/>
          <p:nvPr/>
        </p:nvSpPr>
        <p:spPr>
          <a:xfrm>
            <a:off x="3005681" y="1292978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0" name="7 CuadroTexto"/>
          <p:cNvSpPr txBox="1"/>
          <p:nvPr/>
        </p:nvSpPr>
        <p:spPr>
          <a:xfrm>
            <a:off x="3257709" y="1532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61" name="23 Recortar rectángulo de esquina sencilla"/>
          <p:cNvSpPr/>
          <p:nvPr/>
        </p:nvSpPr>
        <p:spPr>
          <a:xfrm>
            <a:off x="3815439" y="2229082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62" name="1 Redondear rectángulo de esquina diagonal"/>
          <p:cNvSpPr/>
          <p:nvPr/>
        </p:nvSpPr>
        <p:spPr>
          <a:xfrm>
            <a:off x="3005681" y="2607837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64" name="21 Rectángulo"/>
          <p:cNvSpPr/>
          <p:nvPr/>
        </p:nvSpPr>
        <p:spPr>
          <a:xfrm>
            <a:off x="4301407" y="3938558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29 Conector recto de flecha"/>
          <p:cNvCxnSpPr/>
          <p:nvPr/>
        </p:nvCxnSpPr>
        <p:spPr>
          <a:xfrm>
            <a:off x="5330476" y="4368625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echa izquierda 66">
            <a:hlinkClick r:id="rId3" action="ppaction://hlinksldjump"/>
          </p:cNvPr>
          <p:cNvSpPr/>
          <p:nvPr/>
        </p:nvSpPr>
        <p:spPr>
          <a:xfrm>
            <a:off x="3115569" y="230296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22 Redondear rectángulo de esquina diagonal"/>
          <p:cNvSpPr/>
          <p:nvPr/>
        </p:nvSpPr>
        <p:spPr>
          <a:xfrm>
            <a:off x="3655237" y="2732481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69" name="22 Redondear rectángulo de esquina diagonal"/>
          <p:cNvSpPr/>
          <p:nvPr/>
        </p:nvSpPr>
        <p:spPr>
          <a:xfrm>
            <a:off x="3689584" y="4929670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660638" y="3465561"/>
            <a:ext cx="178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 -  01/01/2017</a:t>
            </a:r>
            <a:endParaRPr lang="es-VE" sz="700" dirty="0"/>
          </a:p>
          <a:p>
            <a:endParaRPr lang="es-VE" sz="7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679658" y="3912485"/>
            <a:ext cx="1781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5000Bsf</a:t>
            </a:r>
            <a:endParaRPr lang="es-VE" sz="700" dirty="0"/>
          </a:p>
        </p:txBody>
      </p:sp>
      <p:sp>
        <p:nvSpPr>
          <p:cNvPr id="34" name="2 Rectángulo"/>
          <p:cNvSpPr/>
          <p:nvPr/>
        </p:nvSpPr>
        <p:spPr>
          <a:xfrm>
            <a:off x="3231352" y="3486912"/>
            <a:ext cx="2138165" cy="172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25 Conector recto de flecha"/>
          <p:cNvCxnSpPr/>
          <p:nvPr/>
        </p:nvCxnSpPr>
        <p:spPr>
          <a:xfrm>
            <a:off x="5260858" y="3481879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hlinkClick r:id="rId4" action="ppaction://hlinksldjump"/>
          </p:cNvPr>
          <p:cNvSpPr/>
          <p:nvPr/>
        </p:nvSpPr>
        <p:spPr>
          <a:xfrm>
            <a:off x="3014430" y="1290988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2" name="Rectángulo 41"/>
          <p:cNvSpPr/>
          <p:nvPr/>
        </p:nvSpPr>
        <p:spPr>
          <a:xfrm>
            <a:off x="3039959" y="2989784"/>
            <a:ext cx="2399295" cy="2238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400" dirty="0" smtClean="0"/>
              <a:t>Tipo de Pago:</a:t>
            </a:r>
          </a:p>
          <a:p>
            <a:endParaRPr lang="es-VE" sz="1400" dirty="0" smtClean="0"/>
          </a:p>
          <a:p>
            <a:endParaRPr lang="es-VE" sz="1400" dirty="0" smtClean="0"/>
          </a:p>
          <a:p>
            <a:endParaRPr lang="es-VE" sz="1400" dirty="0" smtClean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/>
          </a:p>
        </p:txBody>
      </p:sp>
      <p:sp>
        <p:nvSpPr>
          <p:cNvPr id="43" name="22 Redondear rectángulo de esquina diagonal">
            <a:hlinkClick r:id="rId5" action="ppaction://hlinksldjump"/>
          </p:cNvPr>
          <p:cNvSpPr/>
          <p:nvPr/>
        </p:nvSpPr>
        <p:spPr>
          <a:xfrm>
            <a:off x="4301407" y="4720531"/>
            <a:ext cx="956347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Finalizar Apuesta</a:t>
            </a:r>
          </a:p>
        </p:txBody>
      </p:sp>
      <p:sp>
        <p:nvSpPr>
          <p:cNvPr id="44" name="2 Rectángulo"/>
          <p:cNvSpPr/>
          <p:nvPr/>
        </p:nvSpPr>
        <p:spPr>
          <a:xfrm>
            <a:off x="3158630" y="3407388"/>
            <a:ext cx="2100056" cy="161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25 Conector recto de flecha"/>
          <p:cNvCxnSpPr/>
          <p:nvPr/>
        </p:nvCxnSpPr>
        <p:spPr>
          <a:xfrm>
            <a:off x="5148064" y="3390863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146916" y="3390863"/>
            <a:ext cx="178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Crédito</a:t>
            </a:r>
            <a:endParaRPr lang="es-VE" sz="700" dirty="0"/>
          </a:p>
          <a:p>
            <a:endParaRPr lang="es-VE" sz="700" dirty="0"/>
          </a:p>
        </p:txBody>
      </p:sp>
      <p:sp>
        <p:nvSpPr>
          <p:cNvPr id="47" name="11 Rectángulo"/>
          <p:cNvSpPr/>
          <p:nvPr/>
        </p:nvSpPr>
        <p:spPr>
          <a:xfrm>
            <a:off x="3146915" y="3658249"/>
            <a:ext cx="2110839" cy="955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DATOS DE PAGO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9" name="22 Redondear rectángulo de esquina diagonal">
            <a:hlinkClick r:id="rId4" action="ppaction://hlinksldjump"/>
          </p:cNvPr>
          <p:cNvSpPr/>
          <p:nvPr/>
        </p:nvSpPr>
        <p:spPr>
          <a:xfrm>
            <a:off x="3141862" y="4731335"/>
            <a:ext cx="956347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Cancelar</a:t>
            </a:r>
          </a:p>
        </p:txBody>
      </p:sp>
      <p:cxnSp>
        <p:nvCxnSpPr>
          <p:cNvPr id="82" name="Conector recto 81"/>
          <p:cNvCxnSpPr/>
          <p:nvPr/>
        </p:nvCxnSpPr>
        <p:spPr>
          <a:xfrm>
            <a:off x="5148064" y="3718592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292978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292978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532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24" name="23 Recortar rectángulo de esquina sencilla"/>
          <p:cNvSpPr/>
          <p:nvPr/>
        </p:nvSpPr>
        <p:spPr>
          <a:xfrm>
            <a:off x="7266939" y="2229082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6457181" y="2607837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6697802" y="3472545"/>
            <a:ext cx="2138165" cy="172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7752907" y="3938558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8727308" y="3467512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8781976" y="4368625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 izquierda 19">
            <a:hlinkClick r:id="rId3" action="ppaction://hlinksldjump"/>
          </p:cNvPr>
          <p:cNvSpPr/>
          <p:nvPr/>
        </p:nvSpPr>
        <p:spPr>
          <a:xfrm>
            <a:off x="6567069" y="230296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2 Redondear rectángulo de esquina diagonal"/>
          <p:cNvSpPr/>
          <p:nvPr/>
        </p:nvSpPr>
        <p:spPr>
          <a:xfrm>
            <a:off x="7106737" y="2732481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28" name="22 Redondear rectángulo de esquina diagonal"/>
          <p:cNvSpPr/>
          <p:nvPr/>
        </p:nvSpPr>
        <p:spPr>
          <a:xfrm>
            <a:off x="7141084" y="4929670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36" name="Flecha izquierda 35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92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3 Rectángulo"/>
          <p:cNvSpPr/>
          <p:nvPr/>
        </p:nvSpPr>
        <p:spPr>
          <a:xfrm>
            <a:off x="3005681" y="1292978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59" name="6 Recortar rectángulo de esquina del mismo lado"/>
          <p:cNvSpPr/>
          <p:nvPr/>
        </p:nvSpPr>
        <p:spPr>
          <a:xfrm>
            <a:off x="3005681" y="1292978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0" name="7 CuadroTexto"/>
          <p:cNvSpPr txBox="1"/>
          <p:nvPr/>
        </p:nvSpPr>
        <p:spPr>
          <a:xfrm>
            <a:off x="3257709" y="1532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61" name="23 Recortar rectángulo de esquina sencilla"/>
          <p:cNvSpPr/>
          <p:nvPr/>
        </p:nvSpPr>
        <p:spPr>
          <a:xfrm>
            <a:off x="3815439" y="2229082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62" name="1 Redondear rectángulo de esquina diagonal"/>
          <p:cNvSpPr/>
          <p:nvPr/>
        </p:nvSpPr>
        <p:spPr>
          <a:xfrm>
            <a:off x="3005681" y="2607837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64" name="21 Rectángulo"/>
          <p:cNvSpPr/>
          <p:nvPr/>
        </p:nvSpPr>
        <p:spPr>
          <a:xfrm>
            <a:off x="4301407" y="3938558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29 Conector recto de flecha"/>
          <p:cNvCxnSpPr/>
          <p:nvPr/>
        </p:nvCxnSpPr>
        <p:spPr>
          <a:xfrm>
            <a:off x="5330476" y="4368625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echa izquierda 66">
            <a:hlinkClick r:id="rId3" action="ppaction://hlinksldjump"/>
          </p:cNvPr>
          <p:cNvSpPr/>
          <p:nvPr/>
        </p:nvSpPr>
        <p:spPr>
          <a:xfrm>
            <a:off x="3115569" y="230296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22 Redondear rectángulo de esquina diagonal"/>
          <p:cNvSpPr/>
          <p:nvPr/>
        </p:nvSpPr>
        <p:spPr>
          <a:xfrm>
            <a:off x="3655237" y="2732481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69" name="22 Redondear rectángulo de esquina diagonal"/>
          <p:cNvSpPr/>
          <p:nvPr/>
        </p:nvSpPr>
        <p:spPr>
          <a:xfrm>
            <a:off x="3689584" y="4929670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660638" y="3465561"/>
            <a:ext cx="178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 -  01/01/2017</a:t>
            </a:r>
            <a:endParaRPr lang="es-VE" sz="700" dirty="0"/>
          </a:p>
          <a:p>
            <a:endParaRPr lang="es-VE" sz="7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679658" y="3912485"/>
            <a:ext cx="1781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5000Bsf</a:t>
            </a:r>
            <a:endParaRPr lang="es-VE" sz="700" dirty="0"/>
          </a:p>
        </p:txBody>
      </p:sp>
      <p:sp>
        <p:nvSpPr>
          <p:cNvPr id="34" name="2 Rectángulo"/>
          <p:cNvSpPr/>
          <p:nvPr/>
        </p:nvSpPr>
        <p:spPr>
          <a:xfrm>
            <a:off x="3231352" y="3486912"/>
            <a:ext cx="2138165" cy="172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25 Conector recto de flecha"/>
          <p:cNvCxnSpPr/>
          <p:nvPr/>
        </p:nvCxnSpPr>
        <p:spPr>
          <a:xfrm>
            <a:off x="5260858" y="3481879"/>
            <a:ext cx="0" cy="17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hlinkClick r:id="rId4" action="ppaction://hlinksldjump"/>
          </p:cNvPr>
          <p:cNvSpPr/>
          <p:nvPr/>
        </p:nvSpPr>
        <p:spPr>
          <a:xfrm>
            <a:off x="3014430" y="1290988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Rectángulo 36"/>
          <p:cNvSpPr/>
          <p:nvPr/>
        </p:nvSpPr>
        <p:spPr>
          <a:xfrm>
            <a:off x="3039959" y="2989784"/>
            <a:ext cx="2399295" cy="2238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dirty="0"/>
          </a:p>
          <a:p>
            <a:endParaRPr lang="es-VE" dirty="0" smtClean="0"/>
          </a:p>
          <a:p>
            <a:r>
              <a:rPr lang="es-VE" sz="1200" dirty="0"/>
              <a:t> </a:t>
            </a:r>
            <a:r>
              <a:rPr lang="es-VE" sz="1200" dirty="0" smtClean="0"/>
              <a:t>El recibo de pago será enviado a su</a:t>
            </a:r>
          </a:p>
          <a:p>
            <a:r>
              <a:rPr lang="es-VE" sz="1200" dirty="0" smtClean="0"/>
              <a:t> correo electrónico</a:t>
            </a:r>
            <a:endParaRPr lang="es-VE" dirty="0"/>
          </a:p>
        </p:txBody>
      </p:sp>
      <p:sp>
        <p:nvSpPr>
          <p:cNvPr id="38" name="11 Rectángulo"/>
          <p:cNvSpPr/>
          <p:nvPr/>
        </p:nvSpPr>
        <p:spPr>
          <a:xfrm>
            <a:off x="3166233" y="3153440"/>
            <a:ext cx="2110839" cy="955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RECIBO DE PAGO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9" name="22 Redondear rectángulo de esquina diagonal">
            <a:hlinkClick r:id="rId3" action="ppaction://hlinksldjump"/>
          </p:cNvPr>
          <p:cNvSpPr/>
          <p:nvPr/>
        </p:nvSpPr>
        <p:spPr>
          <a:xfrm>
            <a:off x="3681898" y="4743309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Cerrar</a:t>
            </a:r>
          </a:p>
        </p:txBody>
      </p:sp>
    </p:spTree>
    <p:extLst>
      <p:ext uri="{BB962C8B-B14F-4D97-AF65-F5344CB8AC3E}">
        <p14:creationId xmlns:p14="http://schemas.microsoft.com/office/powerpoint/2010/main" val="27218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93" y="620687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3288829" y="1227460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10" name="6 Recortar rectángulo de esquina del mismo lado"/>
          <p:cNvSpPr/>
          <p:nvPr/>
        </p:nvSpPr>
        <p:spPr>
          <a:xfrm>
            <a:off x="3288829" y="1227460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1" name="7 CuadroTexto"/>
          <p:cNvSpPr txBox="1"/>
          <p:nvPr/>
        </p:nvSpPr>
        <p:spPr>
          <a:xfrm>
            <a:off x="3491880" y="147484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2" name="9 Redondear rectángulo de esquina diagonal"/>
          <p:cNvSpPr/>
          <p:nvPr/>
        </p:nvSpPr>
        <p:spPr>
          <a:xfrm>
            <a:off x="3951418" y="2106335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Noticias</a:t>
            </a:r>
            <a:endParaRPr lang="es-VE" sz="1200" dirty="0"/>
          </a:p>
        </p:txBody>
      </p:sp>
      <p:sp>
        <p:nvSpPr>
          <p:cNvPr id="19" name="1 Redondear rectángulo de esquina diagonal"/>
          <p:cNvSpPr/>
          <p:nvPr/>
        </p:nvSpPr>
        <p:spPr>
          <a:xfrm>
            <a:off x="3275856" y="2470644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20" name="9 Redondear rectángulo de esquina diagonal"/>
          <p:cNvSpPr/>
          <p:nvPr/>
        </p:nvSpPr>
        <p:spPr>
          <a:xfrm>
            <a:off x="3403640" y="2631947"/>
            <a:ext cx="813705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Titulares</a:t>
            </a:r>
            <a:endParaRPr lang="es-VE" sz="1200" dirty="0"/>
          </a:p>
        </p:txBody>
      </p:sp>
      <p:sp>
        <p:nvSpPr>
          <p:cNvPr id="21" name="9 Redondear rectángulo de esquina diagonal"/>
          <p:cNvSpPr/>
          <p:nvPr/>
        </p:nvSpPr>
        <p:spPr>
          <a:xfrm>
            <a:off x="4273812" y="2631947"/>
            <a:ext cx="728464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Videos</a:t>
            </a:r>
            <a:endParaRPr lang="es-VE" sz="1200" dirty="0"/>
          </a:p>
        </p:txBody>
      </p:sp>
      <p:sp>
        <p:nvSpPr>
          <p:cNvPr id="22" name="9 Redondear rectángulo de esquina diagonal"/>
          <p:cNvSpPr/>
          <p:nvPr/>
        </p:nvSpPr>
        <p:spPr>
          <a:xfrm>
            <a:off x="5053821" y="2631947"/>
            <a:ext cx="612198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Live</a:t>
            </a:r>
            <a:endParaRPr lang="es-VE" sz="1200" dirty="0"/>
          </a:p>
        </p:txBody>
      </p:sp>
      <p:sp>
        <p:nvSpPr>
          <p:cNvPr id="24" name="11 Rectángulo"/>
          <p:cNvSpPr/>
          <p:nvPr/>
        </p:nvSpPr>
        <p:spPr>
          <a:xfrm>
            <a:off x="3358217" y="2924269"/>
            <a:ext cx="2325873" cy="2034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Noticia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d</a:t>
            </a:r>
            <a:r>
              <a:rPr lang="es-VE" dirty="0" smtClean="0">
                <a:solidFill>
                  <a:schemeClr val="tx1"/>
                </a:solidFill>
              </a:rPr>
              <a:t>el día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5" name="31 Redondear rectángulo de esquina diagonal"/>
          <p:cNvSpPr/>
          <p:nvPr/>
        </p:nvSpPr>
        <p:spPr>
          <a:xfrm>
            <a:off x="4217344" y="5081610"/>
            <a:ext cx="1231969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8 Elipse"/>
          <p:cNvSpPr/>
          <p:nvPr/>
        </p:nvSpPr>
        <p:spPr>
          <a:xfrm flipH="1">
            <a:off x="5204549" y="5128515"/>
            <a:ext cx="119042" cy="1336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13 Conector recto"/>
          <p:cNvCxnSpPr/>
          <p:nvPr/>
        </p:nvCxnSpPr>
        <p:spPr>
          <a:xfrm flipH="1" flipV="1">
            <a:off x="5332936" y="5214733"/>
            <a:ext cx="90365" cy="4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2 Redondear rectángulo de esquina diagonal"/>
          <p:cNvSpPr/>
          <p:nvPr/>
        </p:nvSpPr>
        <p:spPr>
          <a:xfrm>
            <a:off x="3440183" y="5040259"/>
            <a:ext cx="651439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Buscar</a:t>
            </a:r>
          </a:p>
        </p:txBody>
      </p:sp>
      <p:sp>
        <p:nvSpPr>
          <p:cNvPr id="57" name="Flecha izquierda 56">
            <a:hlinkClick r:id="rId3" action="ppaction://hlinksldjump"/>
          </p:cNvPr>
          <p:cNvSpPr/>
          <p:nvPr/>
        </p:nvSpPr>
        <p:spPr>
          <a:xfrm>
            <a:off x="3414508" y="2166232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9" name="Conector recto 28"/>
          <p:cNvCxnSpPr/>
          <p:nvPr/>
        </p:nvCxnSpPr>
        <p:spPr>
          <a:xfrm>
            <a:off x="5580112" y="2971643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3360837" y="1155452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" name="6 Recortar rectángulo de esquina del mismo lado"/>
          <p:cNvSpPr/>
          <p:nvPr/>
        </p:nvSpPr>
        <p:spPr>
          <a:xfrm>
            <a:off x="3360837" y="1155452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7 CuadroTexto"/>
          <p:cNvSpPr txBox="1"/>
          <p:nvPr/>
        </p:nvSpPr>
        <p:spPr>
          <a:xfrm>
            <a:off x="3563888" y="14028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9" name="9 Redondear rectángulo de esquina diagonal"/>
          <p:cNvSpPr/>
          <p:nvPr/>
        </p:nvSpPr>
        <p:spPr>
          <a:xfrm>
            <a:off x="4023426" y="2110909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30" name="Flecha izquierda 29">
            <a:hlinkClick r:id="rId3" action="ppaction://hlinksldjump"/>
          </p:cNvPr>
          <p:cNvSpPr/>
          <p:nvPr/>
        </p:nvSpPr>
        <p:spPr>
          <a:xfrm>
            <a:off x="3455876" y="2118798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1 Redondear rectángulo de esquina diagonal"/>
          <p:cNvSpPr/>
          <p:nvPr/>
        </p:nvSpPr>
        <p:spPr>
          <a:xfrm>
            <a:off x="3366840" y="2467482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Deporte:</a:t>
            </a:r>
          </a:p>
          <a:p>
            <a:endParaRPr lang="es-ES" sz="1400" dirty="0" smtClean="0"/>
          </a:p>
          <a:p>
            <a:r>
              <a:rPr lang="es-ES" sz="1400" dirty="0" smtClean="0"/>
              <a:t>Seleccione Liga:</a:t>
            </a:r>
          </a:p>
          <a:p>
            <a:endParaRPr lang="es-ES" sz="1400" dirty="0"/>
          </a:p>
          <a:p>
            <a:r>
              <a:rPr lang="es-ES" sz="1400" dirty="0" smtClean="0"/>
              <a:t>Fecha:</a:t>
            </a:r>
          </a:p>
          <a:p>
            <a:endParaRPr lang="es-ES" sz="1400" dirty="0"/>
          </a:p>
          <a:p>
            <a:r>
              <a:rPr lang="es-ES" sz="1400" dirty="0" smtClean="0"/>
              <a:t>Partido:</a:t>
            </a:r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</p:txBody>
      </p:sp>
      <p:sp>
        <p:nvSpPr>
          <p:cNvPr id="66" name="2 Redondear rectángulo de esquina diagonal"/>
          <p:cNvSpPr/>
          <p:nvPr/>
        </p:nvSpPr>
        <p:spPr>
          <a:xfrm>
            <a:off x="4734992" y="3403213"/>
            <a:ext cx="1080120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5 Conector recto de flecha"/>
          <p:cNvCxnSpPr/>
          <p:nvPr/>
        </p:nvCxnSpPr>
        <p:spPr>
          <a:xfrm>
            <a:off x="5704100" y="3470561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5 Redondear rectángulo de esquina diagonal"/>
          <p:cNvSpPr/>
          <p:nvPr/>
        </p:nvSpPr>
        <p:spPr>
          <a:xfrm>
            <a:off x="4092007" y="3835261"/>
            <a:ext cx="1728192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26 Redondear rectángulo de esquina diagonal"/>
          <p:cNvSpPr/>
          <p:nvPr/>
        </p:nvSpPr>
        <p:spPr>
          <a:xfrm>
            <a:off x="4170263" y="4267309"/>
            <a:ext cx="1644849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29 Conector recto de flecha"/>
          <p:cNvCxnSpPr/>
          <p:nvPr/>
        </p:nvCxnSpPr>
        <p:spPr>
          <a:xfrm>
            <a:off x="5704100" y="3929741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30 Conector recto de flecha"/>
          <p:cNvCxnSpPr/>
          <p:nvPr/>
        </p:nvCxnSpPr>
        <p:spPr>
          <a:xfrm>
            <a:off x="5723498" y="4334657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2 Redondear rectángulo de esquina diagonal"/>
          <p:cNvSpPr/>
          <p:nvPr/>
        </p:nvSpPr>
        <p:spPr>
          <a:xfrm>
            <a:off x="5082059" y="2975863"/>
            <a:ext cx="733053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5 Conector recto de flecha"/>
          <p:cNvCxnSpPr/>
          <p:nvPr/>
        </p:nvCxnSpPr>
        <p:spPr>
          <a:xfrm>
            <a:off x="5704101" y="3043211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5082059" y="3015154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Futbol</a:t>
            </a:r>
            <a:endParaRPr lang="es-VE" sz="7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4764186" y="3432713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UEFA</a:t>
            </a:r>
            <a:endParaRPr lang="es-VE" sz="7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4105136" y="3878089"/>
            <a:ext cx="78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01/01/2017</a:t>
            </a:r>
            <a:endParaRPr lang="es-VE" sz="7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4210694" y="4312511"/>
            <a:ext cx="13538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</a:t>
            </a:r>
            <a:endParaRPr lang="es-VE" sz="700" dirty="0"/>
          </a:p>
        </p:txBody>
      </p:sp>
      <p:sp>
        <p:nvSpPr>
          <p:cNvPr id="78" name="22 Redondear rectángulo de esquina diagonal">
            <a:hlinkClick r:id="rId4" action="ppaction://hlinksldjump"/>
          </p:cNvPr>
          <p:cNvSpPr/>
          <p:nvPr/>
        </p:nvSpPr>
        <p:spPr>
          <a:xfrm>
            <a:off x="4008430" y="4808516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VER</a:t>
            </a:r>
          </a:p>
        </p:txBody>
      </p:sp>
    </p:spTree>
    <p:extLst>
      <p:ext uri="{BB962C8B-B14F-4D97-AF65-F5344CB8AC3E}">
        <p14:creationId xmlns:p14="http://schemas.microsoft.com/office/powerpoint/2010/main" val="35441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3360837" y="1155452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" name="6 Recortar rectángulo de esquina del mismo lado"/>
          <p:cNvSpPr/>
          <p:nvPr/>
        </p:nvSpPr>
        <p:spPr>
          <a:xfrm>
            <a:off x="3360837" y="1155452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7 CuadroTexto"/>
          <p:cNvSpPr txBox="1"/>
          <p:nvPr/>
        </p:nvSpPr>
        <p:spPr>
          <a:xfrm>
            <a:off x="3563888" y="14028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8" name="1 Redondear rectángulo de esquina diagonal"/>
          <p:cNvSpPr/>
          <p:nvPr/>
        </p:nvSpPr>
        <p:spPr>
          <a:xfrm>
            <a:off x="3347864" y="2398636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9" name="9 Redondear rectángulo de esquina diagonal"/>
          <p:cNvSpPr/>
          <p:nvPr/>
        </p:nvSpPr>
        <p:spPr>
          <a:xfrm>
            <a:off x="4023426" y="2034327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17" name="4 Redondear rectángulo de esquina diagonal">
            <a:hlinkClick r:id="rId3" action="ppaction://hlinksldjump"/>
          </p:cNvPr>
          <p:cNvSpPr/>
          <p:nvPr/>
        </p:nvSpPr>
        <p:spPr>
          <a:xfrm>
            <a:off x="3593194" y="5009683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18" name="4 Redondear rectángulo de esquina diagonal">
            <a:hlinkClick r:id="rId4" action="ppaction://hlinksldjump"/>
          </p:cNvPr>
          <p:cNvSpPr/>
          <p:nvPr/>
        </p:nvSpPr>
        <p:spPr>
          <a:xfrm>
            <a:off x="4681890" y="5010090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27" name="11 Rectángulo"/>
          <p:cNvSpPr/>
          <p:nvPr/>
        </p:nvSpPr>
        <p:spPr>
          <a:xfrm>
            <a:off x="3422117" y="2616593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9" name="4 Redondear rectángulo de esquina diagonal">
            <a:hlinkClick r:id="rId5" action="ppaction://hlinksldjump"/>
          </p:cNvPr>
          <p:cNvSpPr/>
          <p:nvPr/>
        </p:nvSpPr>
        <p:spPr>
          <a:xfrm>
            <a:off x="4141768" y="4543434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30" name="Flecha izquierda 29">
            <a:hlinkClick r:id="rId6" action="ppaction://hlinksldjump"/>
          </p:cNvPr>
          <p:cNvSpPr/>
          <p:nvPr/>
        </p:nvSpPr>
        <p:spPr>
          <a:xfrm>
            <a:off x="3455876" y="2118798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502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3848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 rot="16200000">
            <a:off x="3360837" y="1155452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27" name="11 Rectángulo"/>
          <p:cNvSpPr/>
          <p:nvPr/>
        </p:nvSpPr>
        <p:spPr>
          <a:xfrm>
            <a:off x="2424732" y="2091558"/>
            <a:ext cx="4320481" cy="244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" name="Flecha arriba 1">
            <a:hlinkClick r:id="rId3" action="ppaction://hlinksldjump"/>
          </p:cNvPr>
          <p:cNvSpPr/>
          <p:nvPr/>
        </p:nvSpPr>
        <p:spPr>
          <a:xfrm rot="16200000">
            <a:off x="2555776" y="2204864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66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35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6443624" y="1292977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" name="6 Recortar rectángulo de esquina del mismo lado"/>
          <p:cNvSpPr/>
          <p:nvPr/>
        </p:nvSpPr>
        <p:spPr>
          <a:xfrm>
            <a:off x="6443624" y="1292977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7 CuadroTexto"/>
          <p:cNvSpPr txBox="1"/>
          <p:nvPr/>
        </p:nvSpPr>
        <p:spPr>
          <a:xfrm>
            <a:off x="6646675" y="15403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8" name="1 Redondear rectángulo de esquina diagonal"/>
          <p:cNvSpPr/>
          <p:nvPr/>
        </p:nvSpPr>
        <p:spPr>
          <a:xfrm>
            <a:off x="6430651" y="2536161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9" name="9 Redondear rectángulo de esquina diagonal"/>
          <p:cNvSpPr/>
          <p:nvPr/>
        </p:nvSpPr>
        <p:spPr>
          <a:xfrm>
            <a:off x="7106213" y="2171852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17" name="4 Redondear rectángulo de esquina diagonal"/>
          <p:cNvSpPr/>
          <p:nvPr/>
        </p:nvSpPr>
        <p:spPr>
          <a:xfrm>
            <a:off x="6675981" y="5147208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18" name="4 Redondear rectángulo de esquina diagonal"/>
          <p:cNvSpPr/>
          <p:nvPr/>
        </p:nvSpPr>
        <p:spPr>
          <a:xfrm>
            <a:off x="7764677" y="5147615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27" name="11 Rectángulo"/>
          <p:cNvSpPr/>
          <p:nvPr/>
        </p:nvSpPr>
        <p:spPr>
          <a:xfrm>
            <a:off x="6504904" y="2754118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9" name="4 Redondear rectángulo de esquina diagonal"/>
          <p:cNvSpPr/>
          <p:nvPr/>
        </p:nvSpPr>
        <p:spPr>
          <a:xfrm>
            <a:off x="7224555" y="4680959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30" name="Flecha izquierda 29">
            <a:hlinkClick r:id="rId3" action="ppaction://hlinksldjump"/>
          </p:cNvPr>
          <p:cNvSpPr/>
          <p:nvPr/>
        </p:nvSpPr>
        <p:spPr>
          <a:xfrm>
            <a:off x="6538663" y="225632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Flecha izquierda 25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23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3 Rectángulo"/>
          <p:cNvSpPr/>
          <p:nvPr/>
        </p:nvSpPr>
        <p:spPr>
          <a:xfrm>
            <a:off x="3015812" y="1292977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37" name="6 Recortar rectángulo de esquina del mismo lado"/>
          <p:cNvSpPr/>
          <p:nvPr/>
        </p:nvSpPr>
        <p:spPr>
          <a:xfrm>
            <a:off x="3015812" y="1292977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8" name="7 CuadroTexto"/>
          <p:cNvSpPr txBox="1"/>
          <p:nvPr/>
        </p:nvSpPr>
        <p:spPr>
          <a:xfrm>
            <a:off x="3218863" y="15403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39" name="1 Redondear rectángulo de esquina diagonal"/>
          <p:cNvSpPr/>
          <p:nvPr/>
        </p:nvSpPr>
        <p:spPr>
          <a:xfrm>
            <a:off x="3002839" y="2536161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40" name="9 Redondear rectángulo de esquina diagonal"/>
          <p:cNvSpPr/>
          <p:nvPr/>
        </p:nvSpPr>
        <p:spPr>
          <a:xfrm>
            <a:off x="3678401" y="2171852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41" name="4 Redondear rectángulo de esquina diagonal"/>
          <p:cNvSpPr/>
          <p:nvPr/>
        </p:nvSpPr>
        <p:spPr>
          <a:xfrm>
            <a:off x="3248169" y="5147208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42" name="4 Redondear rectángulo de esquina diagonal"/>
          <p:cNvSpPr/>
          <p:nvPr/>
        </p:nvSpPr>
        <p:spPr>
          <a:xfrm>
            <a:off x="4336865" y="5147615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43" name="11 Rectángulo"/>
          <p:cNvSpPr/>
          <p:nvPr/>
        </p:nvSpPr>
        <p:spPr>
          <a:xfrm>
            <a:off x="3077092" y="2754118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4" name="4 Redondear rectángulo de esquina diagonal"/>
          <p:cNvSpPr/>
          <p:nvPr/>
        </p:nvSpPr>
        <p:spPr>
          <a:xfrm>
            <a:off x="3796743" y="4680959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45" name="Flecha izquierda 44">
            <a:hlinkClick r:id="rId3" action="ppaction://hlinksldjump"/>
          </p:cNvPr>
          <p:cNvSpPr/>
          <p:nvPr/>
        </p:nvSpPr>
        <p:spPr>
          <a:xfrm>
            <a:off x="3110851" y="225632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Rectángulo 30">
            <a:hlinkClick r:id="rId4" action="ppaction://hlinksldjump"/>
          </p:cNvPr>
          <p:cNvSpPr/>
          <p:nvPr/>
        </p:nvSpPr>
        <p:spPr>
          <a:xfrm>
            <a:off x="3014430" y="1290988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Rectángulo 31"/>
          <p:cNvSpPr/>
          <p:nvPr/>
        </p:nvSpPr>
        <p:spPr>
          <a:xfrm>
            <a:off x="3030586" y="2283492"/>
            <a:ext cx="2399295" cy="294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dirty="0"/>
          </a:p>
          <a:p>
            <a:endParaRPr lang="es-VE" dirty="0" smtClean="0"/>
          </a:p>
          <a:p>
            <a:r>
              <a:rPr lang="es-VE" sz="1200" dirty="0"/>
              <a:t> </a:t>
            </a:r>
            <a:endParaRPr lang="es-VE" dirty="0"/>
          </a:p>
        </p:txBody>
      </p:sp>
      <p:sp>
        <p:nvSpPr>
          <p:cNvPr id="33" name="11 Rectángulo"/>
          <p:cNvSpPr/>
          <p:nvPr/>
        </p:nvSpPr>
        <p:spPr>
          <a:xfrm>
            <a:off x="3110851" y="2443684"/>
            <a:ext cx="2221288" cy="22372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ESTADISTICAS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5197328" y="2513646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4 Redondear rectángulo de esquina diagonal">
            <a:hlinkClick r:id="rId4" action="ppaction://hlinksldjump"/>
          </p:cNvPr>
          <p:cNvSpPr/>
          <p:nvPr/>
        </p:nvSpPr>
        <p:spPr>
          <a:xfrm>
            <a:off x="3791263" y="4777743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Cerrar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751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35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6443624" y="1292977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" name="6 Recortar rectángulo de esquina del mismo lado"/>
          <p:cNvSpPr/>
          <p:nvPr/>
        </p:nvSpPr>
        <p:spPr>
          <a:xfrm>
            <a:off x="6443624" y="1292977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7 CuadroTexto"/>
          <p:cNvSpPr txBox="1"/>
          <p:nvPr/>
        </p:nvSpPr>
        <p:spPr>
          <a:xfrm>
            <a:off x="6646675" y="15403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8" name="1 Redondear rectángulo de esquina diagonal"/>
          <p:cNvSpPr/>
          <p:nvPr/>
        </p:nvSpPr>
        <p:spPr>
          <a:xfrm>
            <a:off x="6430651" y="2536161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9" name="9 Redondear rectángulo de esquina diagonal"/>
          <p:cNvSpPr/>
          <p:nvPr/>
        </p:nvSpPr>
        <p:spPr>
          <a:xfrm>
            <a:off x="7106213" y="2171852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17" name="4 Redondear rectángulo de esquina diagonal"/>
          <p:cNvSpPr/>
          <p:nvPr/>
        </p:nvSpPr>
        <p:spPr>
          <a:xfrm>
            <a:off x="6675981" y="5147208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18" name="4 Redondear rectángulo de esquina diagonal"/>
          <p:cNvSpPr/>
          <p:nvPr/>
        </p:nvSpPr>
        <p:spPr>
          <a:xfrm>
            <a:off x="7764677" y="5147615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27" name="11 Rectángulo"/>
          <p:cNvSpPr/>
          <p:nvPr/>
        </p:nvSpPr>
        <p:spPr>
          <a:xfrm>
            <a:off x="6504904" y="2754118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9" name="4 Redondear rectángulo de esquina diagonal"/>
          <p:cNvSpPr/>
          <p:nvPr/>
        </p:nvSpPr>
        <p:spPr>
          <a:xfrm>
            <a:off x="7224555" y="4680959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30" name="Flecha izquierda 29">
            <a:hlinkClick r:id="rId3" action="ppaction://hlinksldjump"/>
          </p:cNvPr>
          <p:cNvSpPr/>
          <p:nvPr/>
        </p:nvSpPr>
        <p:spPr>
          <a:xfrm>
            <a:off x="6538663" y="225632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Flecha izquierda 25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23" y="686205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3 Rectángulo"/>
          <p:cNvSpPr/>
          <p:nvPr/>
        </p:nvSpPr>
        <p:spPr>
          <a:xfrm>
            <a:off x="3015812" y="1292977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37" name="6 Recortar rectángulo de esquina del mismo lado"/>
          <p:cNvSpPr/>
          <p:nvPr/>
        </p:nvSpPr>
        <p:spPr>
          <a:xfrm>
            <a:off x="3015812" y="1292977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8" name="7 CuadroTexto"/>
          <p:cNvSpPr txBox="1"/>
          <p:nvPr/>
        </p:nvSpPr>
        <p:spPr>
          <a:xfrm>
            <a:off x="3218863" y="15403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39" name="1 Redondear rectángulo de esquina diagonal"/>
          <p:cNvSpPr/>
          <p:nvPr/>
        </p:nvSpPr>
        <p:spPr>
          <a:xfrm>
            <a:off x="3002839" y="2536161"/>
            <a:ext cx="2448272" cy="30772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40" name="9 Redondear rectángulo de esquina diagonal"/>
          <p:cNvSpPr/>
          <p:nvPr/>
        </p:nvSpPr>
        <p:spPr>
          <a:xfrm>
            <a:off x="3678401" y="2171852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Juegos en vivo</a:t>
            </a:r>
            <a:endParaRPr lang="es-VE" sz="1200" dirty="0"/>
          </a:p>
        </p:txBody>
      </p:sp>
      <p:sp>
        <p:nvSpPr>
          <p:cNvPr id="41" name="4 Redondear rectángulo de esquina diagonal"/>
          <p:cNvSpPr/>
          <p:nvPr/>
        </p:nvSpPr>
        <p:spPr>
          <a:xfrm>
            <a:off x="3248169" y="5147208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Estadísticas</a:t>
            </a:r>
            <a:endParaRPr lang="es-ES" sz="1000" dirty="0"/>
          </a:p>
        </p:txBody>
      </p:sp>
      <p:sp>
        <p:nvSpPr>
          <p:cNvPr id="42" name="4 Redondear rectángulo de esquina diagonal"/>
          <p:cNvSpPr/>
          <p:nvPr/>
        </p:nvSpPr>
        <p:spPr>
          <a:xfrm>
            <a:off x="4336865" y="5147615"/>
            <a:ext cx="860463" cy="33942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Comenta</a:t>
            </a:r>
            <a:endParaRPr lang="es-ES" sz="1000" dirty="0"/>
          </a:p>
        </p:txBody>
      </p:sp>
      <p:sp>
        <p:nvSpPr>
          <p:cNvPr id="43" name="11 Rectángulo"/>
          <p:cNvSpPr/>
          <p:nvPr/>
        </p:nvSpPr>
        <p:spPr>
          <a:xfrm>
            <a:off x="3077092" y="2754118"/>
            <a:ext cx="2325873" cy="1793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PARTIDO EN VIVO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4" name="4 Redondear rectángulo de esquina diagonal"/>
          <p:cNvSpPr/>
          <p:nvPr/>
        </p:nvSpPr>
        <p:spPr>
          <a:xfrm>
            <a:off x="3796743" y="4680959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Pantalla Completa</a:t>
            </a:r>
            <a:endParaRPr lang="es-ES" sz="1000" dirty="0"/>
          </a:p>
        </p:txBody>
      </p:sp>
      <p:sp>
        <p:nvSpPr>
          <p:cNvPr id="45" name="Flecha izquierda 44">
            <a:hlinkClick r:id="rId3" action="ppaction://hlinksldjump"/>
          </p:cNvPr>
          <p:cNvSpPr/>
          <p:nvPr/>
        </p:nvSpPr>
        <p:spPr>
          <a:xfrm>
            <a:off x="3110851" y="225632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Rectángulo 31">
            <a:hlinkClick r:id="rId4" action="ppaction://hlinksldjump"/>
          </p:cNvPr>
          <p:cNvSpPr/>
          <p:nvPr/>
        </p:nvSpPr>
        <p:spPr>
          <a:xfrm>
            <a:off x="3014430" y="1290988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Rectángulo 32"/>
          <p:cNvSpPr/>
          <p:nvPr/>
        </p:nvSpPr>
        <p:spPr>
          <a:xfrm>
            <a:off x="3030586" y="2283492"/>
            <a:ext cx="2399295" cy="294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dirty="0" smtClean="0"/>
          </a:p>
          <a:p>
            <a:r>
              <a:rPr lang="es-VE" sz="1600" dirty="0" smtClean="0"/>
              <a:t>Comenta:</a:t>
            </a:r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/>
          </a:p>
        </p:txBody>
      </p:sp>
      <p:sp>
        <p:nvSpPr>
          <p:cNvPr id="34" name="11 Rectángulo"/>
          <p:cNvSpPr/>
          <p:nvPr/>
        </p:nvSpPr>
        <p:spPr>
          <a:xfrm>
            <a:off x="3110851" y="2917825"/>
            <a:ext cx="2221288" cy="1727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Comentarios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46" name="Conector recto 45"/>
          <p:cNvCxnSpPr/>
          <p:nvPr/>
        </p:nvCxnSpPr>
        <p:spPr>
          <a:xfrm>
            <a:off x="5197328" y="3831133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 Redondear rectángulo de esquina diagonal"/>
          <p:cNvSpPr/>
          <p:nvPr/>
        </p:nvSpPr>
        <p:spPr>
          <a:xfrm>
            <a:off x="4398145" y="2659015"/>
            <a:ext cx="860463" cy="218765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Enviar</a:t>
            </a:r>
            <a:endParaRPr lang="es-ES" sz="1000" dirty="0"/>
          </a:p>
        </p:txBody>
      </p:sp>
      <p:sp>
        <p:nvSpPr>
          <p:cNvPr id="48" name="2 Rectángulo"/>
          <p:cNvSpPr/>
          <p:nvPr/>
        </p:nvSpPr>
        <p:spPr>
          <a:xfrm>
            <a:off x="3126467" y="2667477"/>
            <a:ext cx="1210398" cy="2018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/>
          <p:cNvSpPr txBox="1"/>
          <p:nvPr/>
        </p:nvSpPr>
        <p:spPr>
          <a:xfrm>
            <a:off x="3126468" y="2677353"/>
            <a:ext cx="1221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¡Que partido tan genial! </a:t>
            </a:r>
            <a:r>
              <a:rPr lang="es-VE" sz="700" dirty="0" smtClean="0">
                <a:sym typeface="Wingdings" panose="05000000000000000000" pitchFamily="2" charset="2"/>
              </a:rPr>
              <a:t></a:t>
            </a:r>
            <a:endParaRPr lang="es-VE" sz="700" dirty="0"/>
          </a:p>
        </p:txBody>
      </p:sp>
      <p:sp>
        <p:nvSpPr>
          <p:cNvPr id="50" name="4 Redondear rectángulo de esquina diagonal">
            <a:hlinkClick r:id="rId4" action="ppaction://hlinksldjump"/>
          </p:cNvPr>
          <p:cNvSpPr/>
          <p:nvPr/>
        </p:nvSpPr>
        <p:spPr>
          <a:xfrm>
            <a:off x="3803405" y="4756751"/>
            <a:ext cx="860463" cy="33983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Cerrar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50485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8829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88829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40857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1" name="10 Recortar rectángulo de esquina sencilla"/>
          <p:cNvSpPr/>
          <p:nvPr/>
        </p:nvSpPr>
        <p:spPr>
          <a:xfrm>
            <a:off x="4092252" y="2067570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/>
              <a:t>Mis Apuestas</a:t>
            </a:r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3288828" y="2470313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400" dirty="0"/>
          </a:p>
        </p:txBody>
      </p:sp>
      <p:sp>
        <p:nvSpPr>
          <p:cNvPr id="54" name="Flecha izquierda 53">
            <a:hlinkClick r:id="rId3" action="ppaction://hlinksldjump"/>
          </p:cNvPr>
          <p:cNvSpPr/>
          <p:nvPr/>
        </p:nvSpPr>
        <p:spPr>
          <a:xfrm>
            <a:off x="3438285" y="212441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9 Redondear rectángulo de esquina diagonal"/>
          <p:cNvSpPr/>
          <p:nvPr/>
        </p:nvSpPr>
        <p:spPr>
          <a:xfrm>
            <a:off x="3654309" y="2626322"/>
            <a:ext cx="844795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Antiguas</a:t>
            </a:r>
            <a:endParaRPr lang="es-VE" sz="1200" dirty="0"/>
          </a:p>
        </p:txBody>
      </p:sp>
      <p:sp>
        <p:nvSpPr>
          <p:cNvPr id="13" name="9 Redondear rectángulo de esquina diagonal"/>
          <p:cNvSpPr/>
          <p:nvPr/>
        </p:nvSpPr>
        <p:spPr>
          <a:xfrm>
            <a:off x="4555570" y="2626322"/>
            <a:ext cx="808517" cy="220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Actuales</a:t>
            </a:r>
            <a:endParaRPr lang="es-VE" sz="1200" dirty="0"/>
          </a:p>
        </p:txBody>
      </p:sp>
      <p:sp>
        <p:nvSpPr>
          <p:cNvPr id="14" name="11 Rectángulo"/>
          <p:cNvSpPr/>
          <p:nvPr/>
        </p:nvSpPr>
        <p:spPr>
          <a:xfrm>
            <a:off x="3345983" y="2955880"/>
            <a:ext cx="2325873" cy="2201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APUESTAS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5580112" y="3068960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8829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88829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40857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3951418" y="2106986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Iniciar Sesión</a:t>
            </a:r>
            <a:endParaRPr lang="es-VE" sz="1200" dirty="0"/>
          </a:p>
        </p:txBody>
      </p:sp>
      <p:sp>
        <p:nvSpPr>
          <p:cNvPr id="20" name="19 Redondear rectángulo de esquina diagonal"/>
          <p:cNvSpPr/>
          <p:nvPr/>
        </p:nvSpPr>
        <p:spPr>
          <a:xfrm>
            <a:off x="3288830" y="2451596"/>
            <a:ext cx="2448271" cy="25390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 smtClean="0"/>
              <a:t>Nombre de Usuario:</a:t>
            </a:r>
          </a:p>
          <a:p>
            <a:r>
              <a:rPr lang="es-VE" sz="1200" dirty="0" smtClean="0"/>
              <a:t>Contraseña: 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  <a:p>
            <a:r>
              <a:rPr lang="es-VE" sz="1200" dirty="0" smtClean="0"/>
              <a:t>	 Recordar Usuario</a:t>
            </a:r>
          </a:p>
          <a:p>
            <a:pPr algn="ctr"/>
            <a:r>
              <a:rPr lang="es-VE" sz="1200" u="sng" dirty="0" smtClean="0">
                <a:solidFill>
                  <a:srgbClr val="002060"/>
                </a:solidFill>
              </a:rPr>
              <a:t>¡Haz click aquí si olvido su Contraseña o Usuario</a:t>
            </a:r>
            <a:r>
              <a:rPr lang="es-VE" sz="1200" dirty="0" smtClean="0">
                <a:solidFill>
                  <a:srgbClr val="002060"/>
                </a:solidFill>
              </a:rPr>
              <a:t>!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  <a:p>
            <a:endParaRPr lang="es-VE" sz="1200" dirty="0"/>
          </a:p>
        </p:txBody>
      </p:sp>
      <p:sp>
        <p:nvSpPr>
          <p:cNvPr id="21" name="20 Rectángulo"/>
          <p:cNvSpPr/>
          <p:nvPr/>
        </p:nvSpPr>
        <p:spPr>
          <a:xfrm>
            <a:off x="4251765" y="2831952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4775218" y="2656005"/>
            <a:ext cx="835062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dondear rectángulo de esquina diagonal">
            <a:hlinkClick r:id="rId3" action="ppaction://hlinksldjump"/>
          </p:cNvPr>
          <p:cNvSpPr/>
          <p:nvPr/>
        </p:nvSpPr>
        <p:spPr>
          <a:xfrm>
            <a:off x="3540857" y="313567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Iniciar</a:t>
            </a:r>
          </a:p>
          <a:p>
            <a:pPr algn="ctr"/>
            <a:r>
              <a:rPr lang="es-ES" sz="1200" dirty="0" smtClean="0"/>
              <a:t>Sesión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823893" y="3185037"/>
            <a:ext cx="205843" cy="171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izquierda 5">
            <a:hlinkClick r:id="rId4" action="ppaction://hlinksldjump"/>
          </p:cNvPr>
          <p:cNvSpPr/>
          <p:nvPr/>
        </p:nvSpPr>
        <p:spPr>
          <a:xfrm>
            <a:off x="3410410" y="213041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5737101" y="38150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4661559" y="506784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76" y="511903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72" y="511903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67" y="5119030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ángulo 44"/>
          <p:cNvSpPr/>
          <p:nvPr/>
        </p:nvSpPr>
        <p:spPr>
          <a:xfrm>
            <a:off x="3340867" y="506784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4" y="5108850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57" y="5108850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88" y="510885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Rectángulo 76">
            <a:hlinkClick r:id="rId11" action="ppaction://hlinksldjump"/>
          </p:cNvPr>
          <p:cNvSpPr/>
          <p:nvPr/>
        </p:nvSpPr>
        <p:spPr>
          <a:xfrm>
            <a:off x="3583645" y="3716898"/>
            <a:ext cx="1858639" cy="482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CuadroTexto 4"/>
          <p:cNvSpPr txBox="1"/>
          <p:nvPr/>
        </p:nvSpPr>
        <p:spPr>
          <a:xfrm>
            <a:off x="4735679" y="263013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227477" y="2822655"/>
            <a:ext cx="115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*********************</a:t>
            </a:r>
            <a:endParaRPr lang="es-VE" sz="7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816907" y="3171553"/>
            <a:ext cx="1774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X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29594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6396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17073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17073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4102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7119770" y="2122266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Iniciar Sesión</a:t>
            </a:r>
            <a:endParaRPr lang="es-VE" sz="1200" dirty="0"/>
          </a:p>
        </p:txBody>
      </p:sp>
      <p:sp>
        <p:nvSpPr>
          <p:cNvPr id="20" name="19 Redondear rectángulo de esquina diagonal"/>
          <p:cNvSpPr/>
          <p:nvPr/>
        </p:nvSpPr>
        <p:spPr>
          <a:xfrm>
            <a:off x="6457182" y="2466876"/>
            <a:ext cx="2448271" cy="25390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 smtClean="0"/>
              <a:t>Nombre de Usuario:</a:t>
            </a:r>
          </a:p>
          <a:p>
            <a:r>
              <a:rPr lang="es-VE" sz="1200" dirty="0" smtClean="0"/>
              <a:t>Contraseña: 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  <a:p>
            <a:r>
              <a:rPr lang="es-VE" sz="1200" dirty="0" smtClean="0"/>
              <a:t>	 Recordar Usuario</a:t>
            </a:r>
          </a:p>
          <a:p>
            <a:endParaRPr lang="es-VE" sz="1200" dirty="0"/>
          </a:p>
          <a:p>
            <a:pPr algn="ctr"/>
            <a:r>
              <a:rPr lang="es-VE" sz="1200" u="sng" dirty="0" smtClean="0">
                <a:solidFill>
                  <a:srgbClr val="002060"/>
                </a:solidFill>
              </a:rPr>
              <a:t>¡Haz click aquí si olvido su Contraseña o Usuario</a:t>
            </a:r>
            <a:r>
              <a:rPr lang="es-VE" sz="1200" dirty="0" smtClean="0">
                <a:solidFill>
                  <a:srgbClr val="002060"/>
                </a:solidFill>
              </a:rPr>
              <a:t>!</a:t>
            </a:r>
          </a:p>
          <a:p>
            <a:endParaRPr lang="es-VE" sz="1200" dirty="0"/>
          </a:p>
          <a:p>
            <a:endParaRPr lang="es-VE" sz="1200" dirty="0"/>
          </a:p>
          <a:p>
            <a:endParaRPr lang="es-VE" sz="1200" dirty="0"/>
          </a:p>
        </p:txBody>
      </p:sp>
      <p:sp>
        <p:nvSpPr>
          <p:cNvPr id="21" name="20 Rectángulo"/>
          <p:cNvSpPr/>
          <p:nvPr/>
        </p:nvSpPr>
        <p:spPr>
          <a:xfrm>
            <a:off x="7420117" y="2847232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7943570" y="2671285"/>
            <a:ext cx="835062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709209" y="315095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Iniciar</a:t>
            </a:r>
          </a:p>
          <a:p>
            <a:pPr algn="ctr"/>
            <a:r>
              <a:rPr lang="es-ES" sz="1200" dirty="0" smtClean="0"/>
              <a:t>Sesión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992245" y="3200317"/>
            <a:ext cx="205843" cy="171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izquierda 5"/>
          <p:cNvSpPr/>
          <p:nvPr/>
        </p:nvSpPr>
        <p:spPr>
          <a:xfrm>
            <a:off x="6578762" y="214569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8905453" y="38303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7829911" y="508312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28" y="513431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24" y="513431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19" y="5134310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ángulo 44"/>
          <p:cNvSpPr/>
          <p:nvPr/>
        </p:nvSpPr>
        <p:spPr>
          <a:xfrm>
            <a:off x="6509219" y="508312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86" y="5124130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809" y="5124130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40" y="512413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echa izquierda 2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53" y="56396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3 Rectángulo"/>
          <p:cNvSpPr/>
          <p:nvPr/>
        </p:nvSpPr>
        <p:spPr>
          <a:xfrm>
            <a:off x="3032342" y="117073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39" name="6 Recortar rectángulo de esquina del mismo lado"/>
          <p:cNvSpPr/>
          <p:nvPr/>
        </p:nvSpPr>
        <p:spPr>
          <a:xfrm>
            <a:off x="3032342" y="117073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4" name="7 CuadroTexto"/>
          <p:cNvSpPr txBox="1"/>
          <p:nvPr/>
        </p:nvSpPr>
        <p:spPr>
          <a:xfrm>
            <a:off x="3284370" y="14102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49" name="9 Redondear rectángulo de esquina diagonal"/>
          <p:cNvSpPr/>
          <p:nvPr/>
        </p:nvSpPr>
        <p:spPr>
          <a:xfrm>
            <a:off x="3694931" y="2122266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Iniciar Sesión</a:t>
            </a:r>
            <a:endParaRPr lang="es-VE" sz="1200" dirty="0"/>
          </a:p>
        </p:txBody>
      </p:sp>
      <p:sp>
        <p:nvSpPr>
          <p:cNvPr id="50" name="19 Redondear rectángulo de esquina diagonal"/>
          <p:cNvSpPr/>
          <p:nvPr/>
        </p:nvSpPr>
        <p:spPr>
          <a:xfrm>
            <a:off x="3032343" y="2466876"/>
            <a:ext cx="2448271" cy="25390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 smtClean="0"/>
              <a:t>Nombre de Usuario:</a:t>
            </a:r>
          </a:p>
          <a:p>
            <a:r>
              <a:rPr lang="es-VE" sz="1200" dirty="0" smtClean="0"/>
              <a:t>Contraseña: 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  <a:p>
            <a:r>
              <a:rPr lang="es-VE" sz="1200" dirty="0" smtClean="0"/>
              <a:t>	 Recordar Usuario</a:t>
            </a:r>
          </a:p>
          <a:p>
            <a:endParaRPr lang="es-VE" sz="1200" dirty="0"/>
          </a:p>
          <a:p>
            <a:pPr algn="ctr"/>
            <a:r>
              <a:rPr lang="es-VE" sz="1200" u="sng" dirty="0" smtClean="0">
                <a:solidFill>
                  <a:srgbClr val="002060"/>
                </a:solidFill>
              </a:rPr>
              <a:t>¡Haz click aquí si olvido su Contraseña o Usuario</a:t>
            </a:r>
            <a:r>
              <a:rPr lang="es-VE" sz="1200" dirty="0" smtClean="0">
                <a:solidFill>
                  <a:srgbClr val="002060"/>
                </a:solidFill>
              </a:rPr>
              <a:t>!</a:t>
            </a:r>
          </a:p>
          <a:p>
            <a:endParaRPr lang="es-VE" sz="1200" dirty="0"/>
          </a:p>
          <a:p>
            <a:endParaRPr lang="es-VE" sz="1200" dirty="0" smtClean="0"/>
          </a:p>
          <a:p>
            <a:endParaRPr lang="es-VE" sz="1200" dirty="0"/>
          </a:p>
        </p:txBody>
      </p:sp>
      <p:sp>
        <p:nvSpPr>
          <p:cNvPr id="51" name="20 Rectángulo"/>
          <p:cNvSpPr/>
          <p:nvPr/>
        </p:nvSpPr>
        <p:spPr>
          <a:xfrm>
            <a:off x="3995278" y="2847232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21 Rectángulo"/>
          <p:cNvSpPr/>
          <p:nvPr/>
        </p:nvSpPr>
        <p:spPr>
          <a:xfrm>
            <a:off x="4518731" y="2671285"/>
            <a:ext cx="835062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22 Redondear rectángulo de esquina diagonal"/>
          <p:cNvSpPr/>
          <p:nvPr/>
        </p:nvSpPr>
        <p:spPr>
          <a:xfrm>
            <a:off x="3284370" y="315095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Iniciar</a:t>
            </a:r>
          </a:p>
          <a:p>
            <a:pPr algn="ctr"/>
            <a:r>
              <a:rPr lang="es-ES" sz="1200" dirty="0" smtClean="0"/>
              <a:t>Sesión</a:t>
            </a:r>
          </a:p>
        </p:txBody>
      </p:sp>
      <p:sp>
        <p:nvSpPr>
          <p:cNvPr id="56" name="1 Rectángulo"/>
          <p:cNvSpPr/>
          <p:nvPr/>
        </p:nvSpPr>
        <p:spPr>
          <a:xfrm>
            <a:off x="4567406" y="3200317"/>
            <a:ext cx="205843" cy="171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Flecha izquierda 58"/>
          <p:cNvSpPr/>
          <p:nvPr/>
        </p:nvSpPr>
        <p:spPr>
          <a:xfrm>
            <a:off x="3153923" y="214569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0" name="Conector recto de flecha 59"/>
          <p:cNvCxnSpPr/>
          <p:nvPr/>
        </p:nvCxnSpPr>
        <p:spPr>
          <a:xfrm>
            <a:off x="5480614" y="38303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4405072" y="508312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9" y="513431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85" y="513431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80" y="5134310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ángulo 68"/>
          <p:cNvSpPr/>
          <p:nvPr/>
        </p:nvSpPr>
        <p:spPr>
          <a:xfrm>
            <a:off x="3084380" y="5083122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47" y="5124130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70" y="5124130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01" y="512413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tángulo 74">
            <a:hlinkClick r:id="rId10" action="ppaction://hlinksldjump"/>
          </p:cNvPr>
          <p:cNvSpPr/>
          <p:nvPr/>
        </p:nvSpPr>
        <p:spPr>
          <a:xfrm>
            <a:off x="2977885" y="1170734"/>
            <a:ext cx="2548790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3056830" y="2990489"/>
            <a:ext cx="239929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3" name="20 Rectángulo"/>
          <p:cNvSpPr/>
          <p:nvPr/>
        </p:nvSpPr>
        <p:spPr>
          <a:xfrm>
            <a:off x="3610279" y="3338178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664085" y="3064851"/>
            <a:ext cx="1564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</a:rPr>
              <a:t>Correo Electrónico</a:t>
            </a:r>
            <a:endParaRPr lang="es-VE" sz="1100" dirty="0">
              <a:solidFill>
                <a:schemeClr val="bg1"/>
              </a:solidFill>
            </a:endParaRPr>
          </a:p>
        </p:txBody>
      </p:sp>
      <p:sp>
        <p:nvSpPr>
          <p:cNvPr id="74" name="22 Redondear rectángulo de esquina diagonal">
            <a:hlinkClick r:id="rId10" action="ppaction://hlinksldjump"/>
          </p:cNvPr>
          <p:cNvSpPr/>
          <p:nvPr/>
        </p:nvSpPr>
        <p:spPr>
          <a:xfrm>
            <a:off x="3718262" y="3568345"/>
            <a:ext cx="1149158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Enviar recuperación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3579013" y="3306217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usuario1@correo.com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15257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8829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88829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40857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3951418" y="2085191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Registro</a:t>
            </a:r>
            <a:endParaRPr lang="es-VE" sz="12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3288829" y="2440406"/>
            <a:ext cx="2448272" cy="2583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Nombres:</a:t>
            </a:r>
          </a:p>
          <a:p>
            <a:r>
              <a:rPr lang="es-ES" sz="1400" dirty="0" smtClean="0"/>
              <a:t>Apellidos:</a:t>
            </a:r>
          </a:p>
          <a:p>
            <a:r>
              <a:rPr lang="es-ES" sz="1400" dirty="0" smtClean="0"/>
              <a:t>Fecha </a:t>
            </a:r>
            <a:r>
              <a:rPr lang="es-ES" sz="1400" dirty="0"/>
              <a:t>de Nacimiento</a:t>
            </a:r>
            <a:r>
              <a:rPr lang="es-ES" sz="1400" dirty="0" smtClean="0"/>
              <a:t>:</a:t>
            </a:r>
          </a:p>
          <a:p>
            <a:r>
              <a:rPr lang="es-ES" sz="1400" dirty="0" smtClean="0"/>
              <a:t>Sexo:</a:t>
            </a:r>
          </a:p>
          <a:p>
            <a:r>
              <a:rPr lang="es-ES" sz="1400" dirty="0" smtClean="0"/>
              <a:t>Nacionalidad:</a:t>
            </a:r>
          </a:p>
          <a:p>
            <a:r>
              <a:rPr lang="es-ES" sz="1400" dirty="0" smtClean="0"/>
              <a:t>E-mail:</a:t>
            </a:r>
          </a:p>
          <a:p>
            <a:r>
              <a:rPr lang="es-ES" sz="1400" dirty="0" smtClean="0"/>
              <a:t>Nombre de usuario:</a:t>
            </a:r>
          </a:p>
          <a:p>
            <a:r>
              <a:rPr lang="es-ES" sz="1400" dirty="0" smtClean="0"/>
              <a:t>Contraseña:</a:t>
            </a:r>
          </a:p>
          <a:p>
            <a:pPr algn="ctr"/>
            <a:endParaRPr lang="es-E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4259004" y="2771353"/>
            <a:ext cx="135064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4244526" y="2992709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4032710" y="3844205"/>
            <a:ext cx="1576940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4565683" y="3634440"/>
            <a:ext cx="104396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5121399" y="3206452"/>
            <a:ext cx="488251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3956493" y="3419425"/>
            <a:ext cx="165315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4988963" y="4052192"/>
            <a:ext cx="62068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4400374" y="4249216"/>
            <a:ext cx="120927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dondear rectángulo de esquina diagonal">
            <a:hlinkClick r:id="rId3" action="ppaction://hlinksldjump"/>
          </p:cNvPr>
          <p:cNvSpPr/>
          <p:nvPr/>
        </p:nvSpPr>
        <p:spPr>
          <a:xfrm>
            <a:off x="3602478" y="4595718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Registrar</a:t>
            </a:r>
            <a:endParaRPr lang="es-ES" sz="1200" dirty="0"/>
          </a:p>
        </p:txBody>
      </p:sp>
      <p:sp>
        <p:nvSpPr>
          <p:cNvPr id="34" name="33 Redondear rectángulo de esquina diagonal"/>
          <p:cNvSpPr/>
          <p:nvPr/>
        </p:nvSpPr>
        <p:spPr>
          <a:xfrm>
            <a:off x="4557159" y="4583664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Limpiar</a:t>
            </a:r>
            <a:endParaRPr lang="es-ES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663301" y="5090454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18" y="5141642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314" y="514164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09" y="5141642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ángulo 45"/>
          <p:cNvSpPr/>
          <p:nvPr/>
        </p:nvSpPr>
        <p:spPr>
          <a:xfrm>
            <a:off x="3319863" y="5085168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30" y="5126176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53" y="5126176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84" y="512617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Flecha izquierda 49">
            <a:hlinkClick r:id="rId10" action="ppaction://hlinksldjump"/>
          </p:cNvPr>
          <p:cNvSpPr/>
          <p:nvPr/>
        </p:nvSpPr>
        <p:spPr>
          <a:xfrm>
            <a:off x="3410410" y="213041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CuadroTexto 38"/>
          <p:cNvSpPr txBox="1"/>
          <p:nvPr/>
        </p:nvSpPr>
        <p:spPr>
          <a:xfrm>
            <a:off x="4236125" y="27433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Nombre1</a:t>
            </a:r>
            <a:endParaRPr lang="es-VE" sz="7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221647" y="2964689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Apellido1 Apellido2</a:t>
            </a:r>
            <a:endParaRPr lang="es-VE" sz="7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069878" y="3181311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1990</a:t>
            </a:r>
            <a:endParaRPr lang="es-VE" sz="7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3915470" y="3391405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Masculino</a:t>
            </a:r>
            <a:endParaRPr lang="es-VE" sz="7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4512006" y="360010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Venezuela</a:t>
            </a:r>
            <a:endParaRPr lang="es-VE" sz="7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3984831" y="38126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usuario1@correo.com</a:t>
            </a:r>
            <a:endParaRPr lang="es-VE" sz="7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945629" y="4026320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4360888" y="4236979"/>
            <a:ext cx="115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*********************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23023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7119770" y="2085191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Registro</a:t>
            </a:r>
            <a:endParaRPr lang="es-VE" sz="12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6457181" y="2440406"/>
            <a:ext cx="2448272" cy="2583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Nombres:</a:t>
            </a:r>
          </a:p>
          <a:p>
            <a:r>
              <a:rPr lang="es-ES" sz="1400" dirty="0" smtClean="0"/>
              <a:t>Apellidos:</a:t>
            </a:r>
          </a:p>
          <a:p>
            <a:r>
              <a:rPr lang="es-ES" sz="1400" dirty="0" smtClean="0"/>
              <a:t>Fecha </a:t>
            </a:r>
            <a:r>
              <a:rPr lang="es-ES" sz="1400" dirty="0"/>
              <a:t>de Nacimiento</a:t>
            </a:r>
            <a:r>
              <a:rPr lang="es-ES" sz="1400" dirty="0" smtClean="0"/>
              <a:t>:</a:t>
            </a:r>
          </a:p>
          <a:p>
            <a:r>
              <a:rPr lang="es-ES" sz="1400" dirty="0" smtClean="0"/>
              <a:t>Sexo:</a:t>
            </a:r>
          </a:p>
          <a:p>
            <a:r>
              <a:rPr lang="es-ES" sz="1400" dirty="0" smtClean="0"/>
              <a:t>Nacionalidad:</a:t>
            </a:r>
          </a:p>
          <a:p>
            <a:r>
              <a:rPr lang="es-ES" sz="1400" dirty="0" smtClean="0"/>
              <a:t>E-mail:</a:t>
            </a:r>
          </a:p>
          <a:p>
            <a:r>
              <a:rPr lang="es-ES" sz="1400" dirty="0" smtClean="0"/>
              <a:t>Nombre de usuario:</a:t>
            </a:r>
          </a:p>
          <a:p>
            <a:r>
              <a:rPr lang="es-ES" sz="1400" dirty="0" smtClean="0"/>
              <a:t>Contraseña:</a:t>
            </a:r>
          </a:p>
          <a:p>
            <a:pPr algn="ctr"/>
            <a:endParaRPr lang="es-E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7427356" y="2771353"/>
            <a:ext cx="135064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7412878" y="2992709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7201062" y="3844205"/>
            <a:ext cx="1576940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7734035" y="3634440"/>
            <a:ext cx="104396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8289751" y="3206452"/>
            <a:ext cx="488251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7124845" y="3419425"/>
            <a:ext cx="165315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8157315" y="4052192"/>
            <a:ext cx="62068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7568726" y="4249216"/>
            <a:ext cx="120927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dondear rectángulo de esquina diagonal">
            <a:hlinkClick r:id="rId3" action="ppaction://hlinksldjump"/>
          </p:cNvPr>
          <p:cNvSpPr/>
          <p:nvPr/>
        </p:nvSpPr>
        <p:spPr>
          <a:xfrm>
            <a:off x="6770830" y="4595718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Registrar</a:t>
            </a:r>
            <a:endParaRPr lang="es-ES" sz="1200" dirty="0"/>
          </a:p>
        </p:txBody>
      </p:sp>
      <p:sp>
        <p:nvSpPr>
          <p:cNvPr id="34" name="33 Redondear rectángulo de esquina diagonal"/>
          <p:cNvSpPr/>
          <p:nvPr/>
        </p:nvSpPr>
        <p:spPr>
          <a:xfrm>
            <a:off x="7725511" y="4583664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Limpiar</a:t>
            </a:r>
            <a:endParaRPr lang="es-ES" sz="1200" dirty="0"/>
          </a:p>
        </p:txBody>
      </p:sp>
      <p:sp>
        <p:nvSpPr>
          <p:cNvPr id="42" name="Rectángulo 41"/>
          <p:cNvSpPr/>
          <p:nvPr/>
        </p:nvSpPr>
        <p:spPr>
          <a:xfrm>
            <a:off x="7831653" y="5090454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70" y="5141642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66" y="514164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361" y="5141642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ángulo 45"/>
          <p:cNvSpPr/>
          <p:nvPr/>
        </p:nvSpPr>
        <p:spPr>
          <a:xfrm>
            <a:off x="6488215" y="5085168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82" y="5126176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05" y="5126176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36" y="512617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Flecha izquierda 49">
            <a:hlinkClick r:id="rId10" action="ppaction://hlinksldjump"/>
          </p:cNvPr>
          <p:cNvSpPr/>
          <p:nvPr/>
        </p:nvSpPr>
        <p:spPr>
          <a:xfrm>
            <a:off x="6578762" y="213041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CuadroTexto 38"/>
          <p:cNvSpPr txBox="1"/>
          <p:nvPr/>
        </p:nvSpPr>
        <p:spPr>
          <a:xfrm>
            <a:off x="7404477" y="27433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Nombre1</a:t>
            </a:r>
            <a:endParaRPr lang="es-VE" sz="7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389999" y="2964689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Apellido1 Apellido2</a:t>
            </a:r>
            <a:endParaRPr lang="es-VE" sz="7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238230" y="3181311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1990</a:t>
            </a:r>
            <a:endParaRPr lang="es-VE" sz="7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7083822" y="3391405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Masculino</a:t>
            </a:r>
            <a:endParaRPr lang="es-VE" sz="7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7680358" y="360010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Venezuela</a:t>
            </a:r>
            <a:endParaRPr lang="es-VE" sz="7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7153183" y="38126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usuario1@correo.com</a:t>
            </a:r>
            <a:endParaRPr lang="es-VE" sz="7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113981" y="4026320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7529240" y="4236979"/>
            <a:ext cx="115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*********************</a:t>
            </a:r>
            <a:endParaRPr lang="es-VE" sz="700" dirty="0"/>
          </a:p>
        </p:txBody>
      </p:sp>
      <p:sp>
        <p:nvSpPr>
          <p:cNvPr id="54" name="Flecha izquierda 53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09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3 Rectángulo"/>
          <p:cNvSpPr/>
          <p:nvPr/>
        </p:nvSpPr>
        <p:spPr>
          <a:xfrm>
            <a:off x="3018298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61" name="6 Recortar rectángulo de esquina del mismo lado"/>
          <p:cNvSpPr/>
          <p:nvPr/>
        </p:nvSpPr>
        <p:spPr>
          <a:xfrm>
            <a:off x="3018298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2" name="7 CuadroTexto"/>
          <p:cNvSpPr txBox="1"/>
          <p:nvPr/>
        </p:nvSpPr>
        <p:spPr>
          <a:xfrm>
            <a:off x="3270326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63" name="9 Redondear rectángulo de esquina diagonal"/>
          <p:cNvSpPr/>
          <p:nvPr/>
        </p:nvSpPr>
        <p:spPr>
          <a:xfrm>
            <a:off x="3680887" y="2085191"/>
            <a:ext cx="1123094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Registro</a:t>
            </a:r>
            <a:endParaRPr lang="es-VE" sz="1200" dirty="0"/>
          </a:p>
        </p:txBody>
      </p:sp>
      <p:sp>
        <p:nvSpPr>
          <p:cNvPr id="64" name="1 Redondear rectángulo de esquina diagonal"/>
          <p:cNvSpPr/>
          <p:nvPr/>
        </p:nvSpPr>
        <p:spPr>
          <a:xfrm>
            <a:off x="3018298" y="2440406"/>
            <a:ext cx="2448272" cy="25834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Nombres:</a:t>
            </a:r>
          </a:p>
          <a:p>
            <a:r>
              <a:rPr lang="es-ES" sz="1400" dirty="0" smtClean="0"/>
              <a:t>Apellidos:</a:t>
            </a:r>
          </a:p>
          <a:p>
            <a:r>
              <a:rPr lang="es-ES" sz="1400" dirty="0" smtClean="0"/>
              <a:t>Fecha </a:t>
            </a:r>
            <a:r>
              <a:rPr lang="es-ES" sz="1400" dirty="0"/>
              <a:t>de Nacimiento</a:t>
            </a:r>
            <a:r>
              <a:rPr lang="es-ES" sz="1400" dirty="0" smtClean="0"/>
              <a:t>:</a:t>
            </a:r>
          </a:p>
          <a:p>
            <a:r>
              <a:rPr lang="es-ES" sz="1400" dirty="0" smtClean="0"/>
              <a:t>Sexo:</a:t>
            </a:r>
          </a:p>
          <a:p>
            <a:r>
              <a:rPr lang="es-ES" sz="1400" dirty="0" smtClean="0"/>
              <a:t>Nacionalidad:</a:t>
            </a:r>
          </a:p>
          <a:p>
            <a:r>
              <a:rPr lang="es-ES" sz="1400" dirty="0" smtClean="0"/>
              <a:t>E-mail:</a:t>
            </a:r>
          </a:p>
          <a:p>
            <a:r>
              <a:rPr lang="es-ES" sz="1400" dirty="0" smtClean="0"/>
              <a:t>Nombre de usuario:</a:t>
            </a:r>
          </a:p>
          <a:p>
            <a:r>
              <a:rPr lang="es-ES" sz="1400" dirty="0" smtClean="0"/>
              <a:t>Contraseña:</a:t>
            </a:r>
          </a:p>
          <a:p>
            <a:pPr algn="ctr"/>
            <a:endParaRPr lang="es-ES" dirty="0" smtClean="0"/>
          </a:p>
        </p:txBody>
      </p:sp>
      <p:sp>
        <p:nvSpPr>
          <p:cNvPr id="65" name="2 Rectángulo"/>
          <p:cNvSpPr/>
          <p:nvPr/>
        </p:nvSpPr>
        <p:spPr>
          <a:xfrm>
            <a:off x="3988473" y="2771353"/>
            <a:ext cx="135064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21 Rectángulo"/>
          <p:cNvSpPr/>
          <p:nvPr/>
        </p:nvSpPr>
        <p:spPr>
          <a:xfrm>
            <a:off x="3973995" y="2992709"/>
            <a:ext cx="1365124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25 Rectángulo"/>
          <p:cNvSpPr/>
          <p:nvPr/>
        </p:nvSpPr>
        <p:spPr>
          <a:xfrm>
            <a:off x="3762179" y="3844205"/>
            <a:ext cx="1576940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26 Rectángulo"/>
          <p:cNvSpPr/>
          <p:nvPr/>
        </p:nvSpPr>
        <p:spPr>
          <a:xfrm>
            <a:off x="4295152" y="3634440"/>
            <a:ext cx="104396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29 Rectángulo"/>
          <p:cNvSpPr/>
          <p:nvPr/>
        </p:nvSpPr>
        <p:spPr>
          <a:xfrm>
            <a:off x="4850868" y="3206452"/>
            <a:ext cx="488251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30 Rectángulo"/>
          <p:cNvSpPr/>
          <p:nvPr/>
        </p:nvSpPr>
        <p:spPr>
          <a:xfrm>
            <a:off x="3685962" y="3419425"/>
            <a:ext cx="165315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31 Rectángulo"/>
          <p:cNvSpPr/>
          <p:nvPr/>
        </p:nvSpPr>
        <p:spPr>
          <a:xfrm>
            <a:off x="4718432" y="4052192"/>
            <a:ext cx="620687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32 Rectángulo"/>
          <p:cNvSpPr/>
          <p:nvPr/>
        </p:nvSpPr>
        <p:spPr>
          <a:xfrm>
            <a:off x="4129843" y="4249216"/>
            <a:ext cx="120927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4 Redondear rectángulo de esquina diagonal">
            <a:hlinkClick r:id="rId3" action="ppaction://hlinksldjump"/>
          </p:cNvPr>
          <p:cNvSpPr/>
          <p:nvPr/>
        </p:nvSpPr>
        <p:spPr>
          <a:xfrm>
            <a:off x="3331947" y="4595718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Registrar</a:t>
            </a:r>
            <a:endParaRPr lang="es-ES" sz="1200" dirty="0"/>
          </a:p>
        </p:txBody>
      </p:sp>
      <p:sp>
        <p:nvSpPr>
          <p:cNvPr id="74" name="33 Redondear rectángulo de esquina diagonal"/>
          <p:cNvSpPr/>
          <p:nvPr/>
        </p:nvSpPr>
        <p:spPr>
          <a:xfrm>
            <a:off x="4286628" y="4583664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Limpiar</a:t>
            </a:r>
            <a:endParaRPr lang="es-ES" sz="1200" dirty="0"/>
          </a:p>
        </p:txBody>
      </p:sp>
      <p:sp>
        <p:nvSpPr>
          <p:cNvPr id="75" name="Rectángulo 74"/>
          <p:cNvSpPr/>
          <p:nvPr/>
        </p:nvSpPr>
        <p:spPr>
          <a:xfrm>
            <a:off x="4392770" y="5090454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87" y="5141642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83" y="514164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78" y="5141642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Rectángulo 78"/>
          <p:cNvSpPr/>
          <p:nvPr/>
        </p:nvSpPr>
        <p:spPr>
          <a:xfrm>
            <a:off x="3049332" y="5085168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99" y="5126176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22" y="5126176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53" y="512617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Flecha izquierda 82">
            <a:hlinkClick r:id="rId10" action="ppaction://hlinksldjump"/>
          </p:cNvPr>
          <p:cNvSpPr/>
          <p:nvPr/>
        </p:nvSpPr>
        <p:spPr>
          <a:xfrm>
            <a:off x="3139879" y="2130411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4" name="CuadroTexto 83"/>
          <p:cNvSpPr txBox="1"/>
          <p:nvPr/>
        </p:nvSpPr>
        <p:spPr>
          <a:xfrm>
            <a:off x="3965594" y="27433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Nombre1</a:t>
            </a:r>
            <a:endParaRPr lang="es-VE" sz="7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3951116" y="2964689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Apellido1 Apellido2</a:t>
            </a:r>
            <a:endParaRPr lang="es-VE" sz="7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4799347" y="3181311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1990</a:t>
            </a:r>
            <a:endParaRPr lang="es-VE" sz="7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3644939" y="3391405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Masculino</a:t>
            </a:r>
            <a:endParaRPr lang="es-VE" sz="7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4241475" y="360010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Venezuela</a:t>
            </a:r>
            <a:endParaRPr lang="es-VE" sz="7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3714300" y="3812628"/>
            <a:ext cx="997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usuario1@correo.com</a:t>
            </a:r>
            <a:endParaRPr lang="es-VE" sz="7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4675098" y="4026320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4090357" y="4236979"/>
            <a:ext cx="115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*********************</a:t>
            </a:r>
            <a:endParaRPr lang="es-VE" sz="700" dirty="0"/>
          </a:p>
        </p:txBody>
      </p:sp>
      <p:sp>
        <p:nvSpPr>
          <p:cNvPr id="92" name="Rectángulo 91">
            <a:hlinkClick r:id="rId11" action="ppaction://hlinksldjump"/>
          </p:cNvPr>
          <p:cNvSpPr/>
          <p:nvPr/>
        </p:nvSpPr>
        <p:spPr>
          <a:xfrm>
            <a:off x="2977885" y="1170734"/>
            <a:ext cx="2548790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3" name="Rectángulo 92"/>
          <p:cNvSpPr/>
          <p:nvPr/>
        </p:nvSpPr>
        <p:spPr>
          <a:xfrm>
            <a:off x="3036015" y="2229091"/>
            <a:ext cx="2399295" cy="274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4" name="11 Rectángulo"/>
          <p:cNvSpPr/>
          <p:nvPr/>
        </p:nvSpPr>
        <p:spPr>
          <a:xfrm>
            <a:off x="3166890" y="2371082"/>
            <a:ext cx="2110839" cy="2087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TERMINOS Y CONDICIONES DE USO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95" name="4 Redondear rectángulo de esquina diagonal">
            <a:hlinkClick r:id="rId3" action="ppaction://hlinksldjump"/>
          </p:cNvPr>
          <p:cNvSpPr/>
          <p:nvPr/>
        </p:nvSpPr>
        <p:spPr>
          <a:xfrm>
            <a:off x="3252841" y="451857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Aceptar</a:t>
            </a:r>
            <a:endParaRPr lang="es-ES" sz="1200" dirty="0"/>
          </a:p>
        </p:txBody>
      </p:sp>
      <p:sp>
        <p:nvSpPr>
          <p:cNvPr id="96" name="4 Redondear rectángulo de esquina diagonal">
            <a:hlinkClick r:id="rId11" action="ppaction://hlinksldjump"/>
          </p:cNvPr>
          <p:cNvSpPr/>
          <p:nvPr/>
        </p:nvSpPr>
        <p:spPr>
          <a:xfrm>
            <a:off x="4359705" y="4518573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Cancelar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292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67" y="517971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75856" y="1124744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75856" y="1124744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27884" y="13642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3325428" y="2076277"/>
            <a:ext cx="1606612" cy="3446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 smtClean="0"/>
              <a:t>Usuario: </a:t>
            </a:r>
            <a:endParaRPr lang="es-VE" sz="1200" dirty="0"/>
          </a:p>
        </p:txBody>
      </p:sp>
      <p:sp>
        <p:nvSpPr>
          <p:cNvPr id="11" name="10 Recortar rectángulo de esquina sencilla">
            <a:hlinkClick r:id="rId3" action="ppaction://hlinksldjump"/>
          </p:cNvPr>
          <p:cNvSpPr/>
          <p:nvPr/>
        </p:nvSpPr>
        <p:spPr>
          <a:xfrm>
            <a:off x="3262535" y="2636912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Resultados</a:t>
            </a:r>
            <a:endParaRPr lang="es-VE" sz="1100" dirty="0"/>
          </a:p>
        </p:txBody>
      </p:sp>
      <p:sp>
        <p:nvSpPr>
          <p:cNvPr id="24" name="23 Recortar rectángulo de esquina sencilla">
            <a:hlinkClick r:id="rId4" action="ppaction://hlinksldjump"/>
          </p:cNvPr>
          <p:cNvSpPr/>
          <p:nvPr/>
        </p:nvSpPr>
        <p:spPr>
          <a:xfrm>
            <a:off x="3275854" y="3099938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25" name="24 Recortar rectángulo de esquina sencilla">
            <a:hlinkClick r:id="rId5" action="ppaction://hlinksldjump"/>
          </p:cNvPr>
          <p:cNvSpPr/>
          <p:nvPr/>
        </p:nvSpPr>
        <p:spPr>
          <a:xfrm>
            <a:off x="3271478" y="3562964"/>
            <a:ext cx="842074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Noticias</a:t>
            </a:r>
            <a:endParaRPr lang="es-VE" sz="1100" dirty="0"/>
          </a:p>
        </p:txBody>
      </p:sp>
      <p:sp>
        <p:nvSpPr>
          <p:cNvPr id="12" name="11 Rectángulo"/>
          <p:cNvSpPr/>
          <p:nvPr/>
        </p:nvSpPr>
        <p:spPr>
          <a:xfrm>
            <a:off x="4160491" y="2600387"/>
            <a:ext cx="1512167" cy="2340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Noticia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d</a:t>
            </a:r>
            <a:r>
              <a:rPr lang="es-VE" dirty="0" smtClean="0">
                <a:solidFill>
                  <a:schemeClr val="tx1"/>
                </a:solidFill>
              </a:rPr>
              <a:t>el día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8" name="27 Recortar rectángulo de esquina sencilla">
            <a:hlinkClick r:id="rId6" action="ppaction://hlinksldjump"/>
          </p:cNvPr>
          <p:cNvSpPr/>
          <p:nvPr/>
        </p:nvSpPr>
        <p:spPr>
          <a:xfrm>
            <a:off x="3262535" y="4029512"/>
            <a:ext cx="842074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Juegos En Vivo</a:t>
            </a:r>
            <a:endParaRPr lang="es-VE" sz="1050" dirty="0"/>
          </a:p>
        </p:txBody>
      </p:sp>
      <p:sp>
        <p:nvSpPr>
          <p:cNvPr id="29" name="28 Recortar rectángulo de esquina sencilla">
            <a:hlinkClick r:id="rId7" action="ppaction://hlinksldjump"/>
          </p:cNvPr>
          <p:cNvSpPr/>
          <p:nvPr/>
        </p:nvSpPr>
        <p:spPr>
          <a:xfrm>
            <a:off x="3274478" y="4489016"/>
            <a:ext cx="842074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Mis Apuestas</a:t>
            </a:r>
            <a:endParaRPr lang="es-VE" sz="1100" dirty="0"/>
          </a:p>
        </p:txBody>
      </p:sp>
      <p:sp>
        <p:nvSpPr>
          <p:cNvPr id="20" name="Rectángulo 19"/>
          <p:cNvSpPr/>
          <p:nvPr/>
        </p:nvSpPr>
        <p:spPr>
          <a:xfrm>
            <a:off x="4651573" y="5034246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90" y="5085434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86" y="5085434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81" y="5085434"/>
            <a:ext cx="30857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ángulo 39"/>
          <p:cNvSpPr/>
          <p:nvPr/>
        </p:nvSpPr>
        <p:spPr>
          <a:xfrm>
            <a:off x="3308135" y="5028960"/>
            <a:ext cx="1021085" cy="35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02" y="5069968"/>
            <a:ext cx="4320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5" y="5069968"/>
            <a:ext cx="35092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56" y="5069968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2 Rectángulo"/>
          <p:cNvSpPr/>
          <p:nvPr/>
        </p:nvSpPr>
        <p:spPr>
          <a:xfrm>
            <a:off x="4029080" y="2163714"/>
            <a:ext cx="830952" cy="20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4 Redondear rectángulo de esquina diagonal">
            <a:hlinkClick r:id="rId14" action="ppaction://hlinksldjump"/>
          </p:cNvPr>
          <p:cNvSpPr/>
          <p:nvPr/>
        </p:nvSpPr>
        <p:spPr>
          <a:xfrm>
            <a:off x="4981612" y="2059387"/>
            <a:ext cx="691046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Cerrar</a:t>
            </a:r>
          </a:p>
          <a:p>
            <a:pPr algn="ctr"/>
            <a:r>
              <a:rPr lang="es-ES" sz="1200" dirty="0" smtClean="0"/>
              <a:t>Sesión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994366" y="21666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Usuario1</a:t>
            </a:r>
            <a:endParaRPr lang="es-VE" sz="700" dirty="0"/>
          </a:p>
        </p:txBody>
      </p:sp>
      <p:cxnSp>
        <p:nvCxnSpPr>
          <p:cNvPr id="41" name="Conector recto 40"/>
          <p:cNvCxnSpPr/>
          <p:nvPr/>
        </p:nvCxnSpPr>
        <p:spPr>
          <a:xfrm>
            <a:off x="5580112" y="2698155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8829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288829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540857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1" name="10 Recortar rectángulo de esquina sencilla"/>
          <p:cNvSpPr/>
          <p:nvPr/>
        </p:nvSpPr>
        <p:spPr>
          <a:xfrm>
            <a:off x="4092252" y="2067570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Resultados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3288828" y="2470313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Deporte:</a:t>
            </a:r>
          </a:p>
          <a:p>
            <a:endParaRPr lang="es-ES" sz="1400" dirty="0" smtClean="0"/>
          </a:p>
          <a:p>
            <a:r>
              <a:rPr lang="es-ES" sz="1400" dirty="0" smtClean="0"/>
              <a:t>Seleccione Liga:</a:t>
            </a:r>
          </a:p>
          <a:p>
            <a:endParaRPr lang="es-ES" sz="1400" dirty="0"/>
          </a:p>
          <a:p>
            <a:r>
              <a:rPr lang="es-ES" sz="1400" dirty="0" smtClean="0"/>
              <a:t>Fecha:</a:t>
            </a:r>
          </a:p>
          <a:p>
            <a:endParaRPr lang="es-ES" sz="1400" dirty="0"/>
          </a:p>
          <a:p>
            <a:r>
              <a:rPr lang="es-ES" sz="1400" dirty="0" smtClean="0"/>
              <a:t>Partido:</a:t>
            </a:r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</p:txBody>
      </p:sp>
      <p:sp>
        <p:nvSpPr>
          <p:cNvPr id="3" name="2 Redondear rectángulo de esquina diagonal"/>
          <p:cNvSpPr/>
          <p:nvPr/>
        </p:nvSpPr>
        <p:spPr>
          <a:xfrm>
            <a:off x="4656980" y="3406044"/>
            <a:ext cx="1080120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5626088" y="34733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dondear rectángulo de esquina diagonal"/>
          <p:cNvSpPr/>
          <p:nvPr/>
        </p:nvSpPr>
        <p:spPr>
          <a:xfrm>
            <a:off x="4013995" y="3838092"/>
            <a:ext cx="1728192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dondear rectángulo de esquina diagonal"/>
          <p:cNvSpPr/>
          <p:nvPr/>
        </p:nvSpPr>
        <p:spPr>
          <a:xfrm>
            <a:off x="4092251" y="4270140"/>
            <a:ext cx="1644849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5626088" y="39325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645486" y="43374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 Redondear rectángulo de esquina diagonal"/>
          <p:cNvSpPr/>
          <p:nvPr/>
        </p:nvSpPr>
        <p:spPr>
          <a:xfrm>
            <a:off x="5004047" y="2978694"/>
            <a:ext cx="733053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5 Conector recto de flecha"/>
          <p:cNvCxnSpPr/>
          <p:nvPr/>
        </p:nvCxnSpPr>
        <p:spPr>
          <a:xfrm>
            <a:off x="5626089" y="304604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 Redondear rectángulo de esquina diagonal">
            <a:hlinkClick r:id="rId3" action="ppaction://hlinksldjump"/>
          </p:cNvPr>
          <p:cNvSpPr/>
          <p:nvPr/>
        </p:nvSpPr>
        <p:spPr>
          <a:xfrm>
            <a:off x="4092251" y="4955051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Aceptar</a:t>
            </a:r>
            <a:endParaRPr lang="es-ES" sz="1200" dirty="0"/>
          </a:p>
        </p:txBody>
      </p:sp>
      <p:sp>
        <p:nvSpPr>
          <p:cNvPr id="54" name="Flecha izquierda 53">
            <a:hlinkClick r:id="rId4" action="ppaction://hlinksldjump"/>
          </p:cNvPr>
          <p:cNvSpPr/>
          <p:nvPr/>
        </p:nvSpPr>
        <p:spPr>
          <a:xfrm>
            <a:off x="3438285" y="212441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CuadroTexto 38"/>
          <p:cNvSpPr txBox="1"/>
          <p:nvPr/>
        </p:nvSpPr>
        <p:spPr>
          <a:xfrm>
            <a:off x="5004047" y="3017985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Futbol</a:t>
            </a:r>
            <a:endParaRPr lang="es-VE" sz="7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686173" y="3435544"/>
            <a:ext cx="782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Liga Santander</a:t>
            </a:r>
            <a:endParaRPr lang="es-VE" sz="7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4027124" y="3880920"/>
            <a:ext cx="78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01/01/2017</a:t>
            </a:r>
            <a:endParaRPr lang="es-VE" sz="7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4132682" y="4315342"/>
            <a:ext cx="13538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704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457181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6457181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6709209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11" name="10 Recortar rectángulo de esquina sencilla"/>
          <p:cNvSpPr/>
          <p:nvPr/>
        </p:nvSpPr>
        <p:spPr>
          <a:xfrm>
            <a:off x="7260604" y="2067570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Resultados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6457180" y="2470313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Deporte:</a:t>
            </a:r>
          </a:p>
          <a:p>
            <a:endParaRPr lang="es-ES" sz="1400" dirty="0" smtClean="0"/>
          </a:p>
          <a:p>
            <a:r>
              <a:rPr lang="es-ES" sz="1400" dirty="0" smtClean="0"/>
              <a:t>Seleccione Liga:</a:t>
            </a:r>
          </a:p>
          <a:p>
            <a:endParaRPr lang="es-ES" sz="1400" dirty="0"/>
          </a:p>
          <a:p>
            <a:r>
              <a:rPr lang="es-ES" sz="1400" dirty="0" smtClean="0"/>
              <a:t>Fecha:</a:t>
            </a:r>
          </a:p>
          <a:p>
            <a:endParaRPr lang="es-ES" sz="1400" dirty="0"/>
          </a:p>
          <a:p>
            <a:r>
              <a:rPr lang="es-ES" sz="1400" dirty="0" smtClean="0"/>
              <a:t>Partido:</a:t>
            </a:r>
          </a:p>
          <a:p>
            <a:pPr algn="ctr"/>
            <a:endParaRPr lang="es-ES" sz="1400" dirty="0"/>
          </a:p>
          <a:p>
            <a:r>
              <a:rPr lang="es-ES" sz="1400" dirty="0" smtClean="0"/>
              <a:t> </a:t>
            </a:r>
            <a:endParaRPr lang="es-ES" sz="1400" dirty="0"/>
          </a:p>
        </p:txBody>
      </p:sp>
      <p:sp>
        <p:nvSpPr>
          <p:cNvPr id="3" name="2 Redondear rectángulo de esquina diagonal"/>
          <p:cNvSpPr/>
          <p:nvPr/>
        </p:nvSpPr>
        <p:spPr>
          <a:xfrm>
            <a:off x="7825332" y="3406044"/>
            <a:ext cx="1080120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8794440" y="34733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dondear rectángulo de esquina diagonal"/>
          <p:cNvSpPr/>
          <p:nvPr/>
        </p:nvSpPr>
        <p:spPr>
          <a:xfrm>
            <a:off x="7182347" y="3838092"/>
            <a:ext cx="1728192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dondear rectángulo de esquina diagonal"/>
          <p:cNvSpPr/>
          <p:nvPr/>
        </p:nvSpPr>
        <p:spPr>
          <a:xfrm>
            <a:off x="7260603" y="4270140"/>
            <a:ext cx="1644849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8794440" y="39325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8813838" y="43374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 Redondear rectángulo de esquina diagonal"/>
          <p:cNvSpPr/>
          <p:nvPr/>
        </p:nvSpPr>
        <p:spPr>
          <a:xfrm>
            <a:off x="8172399" y="2978694"/>
            <a:ext cx="733053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5 Conector recto de flecha"/>
          <p:cNvCxnSpPr/>
          <p:nvPr/>
        </p:nvCxnSpPr>
        <p:spPr>
          <a:xfrm>
            <a:off x="8794441" y="304604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 Redondear rectángulo de esquina diagonal"/>
          <p:cNvSpPr/>
          <p:nvPr/>
        </p:nvSpPr>
        <p:spPr>
          <a:xfrm>
            <a:off x="7260603" y="4924671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Aceptar</a:t>
            </a:r>
            <a:endParaRPr lang="es-ES" sz="1200" dirty="0"/>
          </a:p>
        </p:txBody>
      </p:sp>
      <p:sp>
        <p:nvSpPr>
          <p:cNvPr id="39" name="Flecha izquierda 38"/>
          <p:cNvSpPr/>
          <p:nvPr/>
        </p:nvSpPr>
        <p:spPr>
          <a:xfrm>
            <a:off x="6606637" y="212441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1" name="Flecha izquierda 40"/>
          <p:cNvSpPr/>
          <p:nvPr/>
        </p:nvSpPr>
        <p:spPr>
          <a:xfrm>
            <a:off x="5683664" y="3088656"/>
            <a:ext cx="60297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11" y="548680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3 Rectángulo"/>
          <p:cNvSpPr/>
          <p:nvPr/>
        </p:nvSpPr>
        <p:spPr>
          <a:xfrm>
            <a:off x="3026200" y="1155453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45" name="6 Recortar rectángulo de esquina del mismo lado"/>
          <p:cNvSpPr/>
          <p:nvPr/>
        </p:nvSpPr>
        <p:spPr>
          <a:xfrm>
            <a:off x="3026200" y="1155453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8" name="7 CuadroTexto"/>
          <p:cNvSpPr txBox="1"/>
          <p:nvPr/>
        </p:nvSpPr>
        <p:spPr>
          <a:xfrm>
            <a:off x="3278228" y="139497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49" name="10 Recortar rectángulo de esquina sencilla"/>
          <p:cNvSpPr/>
          <p:nvPr/>
        </p:nvSpPr>
        <p:spPr>
          <a:xfrm>
            <a:off x="3829623" y="2067570"/>
            <a:ext cx="84207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Resultados</a:t>
            </a:r>
            <a:endParaRPr lang="es-VE" sz="1100" dirty="0"/>
          </a:p>
        </p:txBody>
      </p:sp>
      <p:sp>
        <p:nvSpPr>
          <p:cNvPr id="52" name="1 Redondear rectángulo de esquina diagonal"/>
          <p:cNvSpPr/>
          <p:nvPr/>
        </p:nvSpPr>
        <p:spPr>
          <a:xfrm>
            <a:off x="3026199" y="2470313"/>
            <a:ext cx="2448272" cy="3005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Deporte:</a:t>
            </a:r>
          </a:p>
          <a:p>
            <a:endParaRPr lang="es-ES" sz="1400" dirty="0" smtClean="0"/>
          </a:p>
          <a:p>
            <a:r>
              <a:rPr lang="es-ES" sz="1400" dirty="0" smtClean="0"/>
              <a:t>Seleccione Liga:</a:t>
            </a:r>
          </a:p>
          <a:p>
            <a:endParaRPr lang="es-ES" sz="1400" dirty="0"/>
          </a:p>
          <a:p>
            <a:r>
              <a:rPr lang="es-ES" sz="1400" dirty="0" smtClean="0"/>
              <a:t>Fecha:</a:t>
            </a:r>
          </a:p>
          <a:p>
            <a:endParaRPr lang="es-ES" sz="1400" dirty="0"/>
          </a:p>
          <a:p>
            <a:r>
              <a:rPr lang="es-ES" sz="1400" dirty="0" smtClean="0"/>
              <a:t>Hora:</a:t>
            </a:r>
          </a:p>
          <a:p>
            <a:pPr algn="ctr"/>
            <a:endParaRPr lang="es-ES" sz="1400" dirty="0"/>
          </a:p>
          <a:p>
            <a:r>
              <a:rPr lang="es-ES" sz="1400" dirty="0" smtClean="0"/>
              <a:t>Buscar: </a:t>
            </a:r>
            <a:endParaRPr lang="es-ES" sz="1400" dirty="0"/>
          </a:p>
        </p:txBody>
      </p:sp>
      <p:sp>
        <p:nvSpPr>
          <p:cNvPr id="53" name="2 Redondear rectángulo de esquina diagonal"/>
          <p:cNvSpPr/>
          <p:nvPr/>
        </p:nvSpPr>
        <p:spPr>
          <a:xfrm>
            <a:off x="4394351" y="3406044"/>
            <a:ext cx="1080120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5 Conector recto de flecha"/>
          <p:cNvCxnSpPr/>
          <p:nvPr/>
        </p:nvCxnSpPr>
        <p:spPr>
          <a:xfrm>
            <a:off x="5363459" y="34733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25 Redondear rectángulo de esquina diagonal"/>
          <p:cNvSpPr/>
          <p:nvPr/>
        </p:nvSpPr>
        <p:spPr>
          <a:xfrm>
            <a:off x="3751366" y="3838092"/>
            <a:ext cx="1728192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26 Redondear rectángulo de esquina diagonal"/>
          <p:cNvSpPr/>
          <p:nvPr/>
        </p:nvSpPr>
        <p:spPr>
          <a:xfrm>
            <a:off x="3731418" y="4270140"/>
            <a:ext cx="1743054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29 Conector recto de flecha"/>
          <p:cNvCxnSpPr/>
          <p:nvPr/>
        </p:nvCxnSpPr>
        <p:spPr>
          <a:xfrm>
            <a:off x="5363459" y="39325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30 Conector recto de flecha"/>
          <p:cNvCxnSpPr/>
          <p:nvPr/>
        </p:nvCxnSpPr>
        <p:spPr>
          <a:xfrm>
            <a:off x="5382857" y="43374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1 Redondear rectángulo de esquina diagonal"/>
          <p:cNvSpPr/>
          <p:nvPr/>
        </p:nvSpPr>
        <p:spPr>
          <a:xfrm>
            <a:off x="3976575" y="4683472"/>
            <a:ext cx="1497896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8 Elipse"/>
          <p:cNvSpPr/>
          <p:nvPr/>
        </p:nvSpPr>
        <p:spPr>
          <a:xfrm flipH="1">
            <a:off x="5181937" y="4737489"/>
            <a:ext cx="144738" cy="1336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13 Conector recto"/>
          <p:cNvCxnSpPr/>
          <p:nvPr/>
        </p:nvCxnSpPr>
        <p:spPr>
          <a:xfrm flipH="1" flipV="1">
            <a:off x="5326676" y="4834829"/>
            <a:ext cx="105760" cy="3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2 Redondear rectángulo de esquina diagonal"/>
          <p:cNvSpPr/>
          <p:nvPr/>
        </p:nvSpPr>
        <p:spPr>
          <a:xfrm>
            <a:off x="4741418" y="2978694"/>
            <a:ext cx="733053" cy="28803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5 Conector recto de flecha"/>
          <p:cNvCxnSpPr/>
          <p:nvPr/>
        </p:nvCxnSpPr>
        <p:spPr>
          <a:xfrm>
            <a:off x="5363460" y="304604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4 Redondear rectángulo de esquina diagonal"/>
          <p:cNvSpPr/>
          <p:nvPr/>
        </p:nvSpPr>
        <p:spPr>
          <a:xfrm>
            <a:off x="3829623" y="5061855"/>
            <a:ext cx="860463" cy="3600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Aceptar</a:t>
            </a:r>
            <a:endParaRPr lang="es-ES" sz="1200" dirty="0"/>
          </a:p>
        </p:txBody>
      </p:sp>
      <p:sp>
        <p:nvSpPr>
          <p:cNvPr id="65" name="Flecha izquierda 64"/>
          <p:cNvSpPr/>
          <p:nvPr/>
        </p:nvSpPr>
        <p:spPr>
          <a:xfrm>
            <a:off x="3175656" y="2124419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Rectángulo 69">
            <a:hlinkClick r:id="rId3" action="ppaction://hlinksldjump"/>
          </p:cNvPr>
          <p:cNvSpPr/>
          <p:nvPr/>
        </p:nvSpPr>
        <p:spPr>
          <a:xfrm>
            <a:off x="3016042" y="1153463"/>
            <a:ext cx="2458429" cy="432247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3056830" y="2446326"/>
            <a:ext cx="2399295" cy="274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7" name="22 Redondear rectángulo de esquina diagonal">
            <a:hlinkClick r:id="rId3" action="ppaction://hlinksldjump"/>
          </p:cNvPr>
          <p:cNvSpPr/>
          <p:nvPr/>
        </p:nvSpPr>
        <p:spPr>
          <a:xfrm>
            <a:off x="3685275" y="4657674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Cerrar</a:t>
            </a:r>
          </a:p>
        </p:txBody>
      </p:sp>
      <p:sp>
        <p:nvSpPr>
          <p:cNvPr id="68" name="11 Rectángulo"/>
          <p:cNvSpPr/>
          <p:nvPr/>
        </p:nvSpPr>
        <p:spPr>
          <a:xfrm>
            <a:off x="3091002" y="2588202"/>
            <a:ext cx="2306628" cy="572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Resultado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69" name="11 Rectángulo"/>
          <p:cNvSpPr/>
          <p:nvPr/>
        </p:nvSpPr>
        <p:spPr>
          <a:xfrm>
            <a:off x="3091002" y="3223507"/>
            <a:ext cx="2306628" cy="1297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Noticia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8151983" y="3017993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Futbol</a:t>
            </a:r>
            <a:endParaRPr lang="es-VE" sz="7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7175060" y="3880928"/>
            <a:ext cx="78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01/01/2017</a:t>
            </a:r>
            <a:endParaRPr lang="es-VE" sz="7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7280618" y="4315350"/>
            <a:ext cx="13538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</a:t>
            </a:r>
            <a:endParaRPr lang="es-VE" sz="700" dirty="0"/>
          </a:p>
        </p:txBody>
      </p:sp>
      <p:cxnSp>
        <p:nvCxnSpPr>
          <p:cNvPr id="82" name="Conector recto 81"/>
          <p:cNvCxnSpPr/>
          <p:nvPr/>
        </p:nvCxnSpPr>
        <p:spPr>
          <a:xfrm>
            <a:off x="5312189" y="3296519"/>
            <a:ext cx="0" cy="699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7820246" y="3445033"/>
            <a:ext cx="782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Liga Santander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34080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1539"/>
            <a:ext cx="2762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360837" y="1108312"/>
            <a:ext cx="2448272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7" name="6 Recortar rectángulo de esquina del mismo lado"/>
          <p:cNvSpPr/>
          <p:nvPr/>
        </p:nvSpPr>
        <p:spPr>
          <a:xfrm>
            <a:off x="3360837" y="1108312"/>
            <a:ext cx="2448272" cy="864096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10799999"/>
            </a:camera>
            <a:lightRig rig="threePt" dir="t"/>
          </a:scene3d>
          <a:sp3d>
            <a:bevelT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3612865" y="13478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err="1" smtClean="0">
                <a:latin typeface="Eras Bold ITC" pitchFamily="34" charset="0"/>
              </a:rPr>
              <a:t>SBet</a:t>
            </a:r>
            <a:endParaRPr lang="es-VE" dirty="0">
              <a:latin typeface="Eras Bold ITC" pitchFamily="34" charset="0"/>
            </a:endParaRPr>
          </a:p>
        </p:txBody>
      </p:sp>
      <p:sp>
        <p:nvSpPr>
          <p:cNvPr id="24" name="23 Recortar rectángulo de esquina sencilla"/>
          <p:cNvSpPr/>
          <p:nvPr/>
        </p:nvSpPr>
        <p:spPr>
          <a:xfrm>
            <a:off x="4170595" y="2044416"/>
            <a:ext cx="828755" cy="3787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Apuestas</a:t>
            </a:r>
            <a:endParaRPr lang="es-VE" sz="1100" dirty="0"/>
          </a:p>
        </p:txBody>
      </p:sp>
      <p:sp>
        <p:nvSpPr>
          <p:cNvPr id="2" name="1 Redondear rectángulo de esquina diagonal"/>
          <p:cNvSpPr/>
          <p:nvPr/>
        </p:nvSpPr>
        <p:spPr>
          <a:xfrm>
            <a:off x="3360837" y="2423171"/>
            <a:ext cx="2448272" cy="30056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/>
              <a:t>Seleccione Apuesta: </a:t>
            </a:r>
          </a:p>
          <a:p>
            <a:endParaRPr lang="es-ES" sz="1400" dirty="0"/>
          </a:p>
          <a:p>
            <a:r>
              <a:rPr lang="es-ES" sz="1400" dirty="0" smtClean="0"/>
              <a:t>Indique Monto</a:t>
            </a:r>
          </a:p>
          <a:p>
            <a:r>
              <a:rPr lang="es-ES" sz="1400" dirty="0" smtClean="0"/>
              <a:t>de la Apuesta:</a:t>
            </a:r>
          </a:p>
          <a:p>
            <a:endParaRPr lang="es-ES" sz="1400" dirty="0" smtClean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3583645" y="3299657"/>
            <a:ext cx="2155978" cy="17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4656563" y="3753892"/>
            <a:ext cx="108306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/>
          <p:nvPr/>
        </p:nvCxnSpPr>
        <p:spPr>
          <a:xfrm flipH="1">
            <a:off x="5583618" y="3299656"/>
            <a:ext cx="2522" cy="176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5685632" y="4183959"/>
            <a:ext cx="0" cy="14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 izquierda 19">
            <a:hlinkClick r:id="rId3" action="ppaction://hlinksldjump"/>
          </p:cNvPr>
          <p:cNvSpPr/>
          <p:nvPr/>
        </p:nvSpPr>
        <p:spPr>
          <a:xfrm>
            <a:off x="3470725" y="2118303"/>
            <a:ext cx="216024" cy="257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22 Redondear rectángulo de esquina diagonal">
            <a:hlinkClick r:id="" action="ppaction://noaction"/>
          </p:cNvPr>
          <p:cNvSpPr/>
          <p:nvPr/>
        </p:nvSpPr>
        <p:spPr>
          <a:xfrm>
            <a:off x="4010393" y="2547815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Mis Apuestas</a:t>
            </a:r>
          </a:p>
        </p:txBody>
      </p:sp>
      <p:sp>
        <p:nvSpPr>
          <p:cNvPr id="28" name="22 Redondear rectángulo de esquina diagonal">
            <a:hlinkClick r:id="rId4" action="ppaction://hlinksldjump"/>
          </p:cNvPr>
          <p:cNvSpPr/>
          <p:nvPr/>
        </p:nvSpPr>
        <p:spPr>
          <a:xfrm>
            <a:off x="4044740" y="4745004"/>
            <a:ext cx="1149158" cy="370733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Apostar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578737" y="3287870"/>
            <a:ext cx="178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Real Madrid VS. Barcelona -  01/01/2017</a:t>
            </a:r>
            <a:endParaRPr lang="es-VE" sz="700" dirty="0"/>
          </a:p>
          <a:p>
            <a:endParaRPr lang="es-VE" sz="7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619319" y="3727809"/>
            <a:ext cx="1781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dirty="0" smtClean="0"/>
              <a:t>5000Bsf</a:t>
            </a:r>
            <a:endParaRPr lang="es-VE" sz="700" dirty="0"/>
          </a:p>
        </p:txBody>
      </p:sp>
    </p:spTree>
    <p:extLst>
      <p:ext uri="{BB962C8B-B14F-4D97-AF65-F5344CB8AC3E}">
        <p14:creationId xmlns:p14="http://schemas.microsoft.com/office/powerpoint/2010/main" val="16880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467</Words>
  <Application>Microsoft Office PowerPoint</Application>
  <PresentationFormat>Presentación en pantalla (4:3)</PresentationFormat>
  <Paragraphs>320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Eras Bold ITC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Laboratorio 1</dc:creator>
  <cp:lastModifiedBy>Rogelio Gómez</cp:lastModifiedBy>
  <cp:revision>143</cp:revision>
  <dcterms:created xsi:type="dcterms:W3CDTF">2017-02-07T20:31:23Z</dcterms:created>
  <dcterms:modified xsi:type="dcterms:W3CDTF">2017-03-07T15:44:04Z</dcterms:modified>
</cp:coreProperties>
</file>