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s-V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9" autoAdjust="0"/>
    <p:restoredTop sz="94660"/>
  </p:normalViewPr>
  <p:slideViewPr>
    <p:cSldViewPr snapToGrid="0">
      <p:cViewPr varScale="1">
        <p:scale>
          <a:sx n="92" d="100"/>
          <a:sy n="92" d="100"/>
        </p:scale>
        <p:origin x="90" y="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V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CE9D6-3F2B-40B1-81A0-CC451056CF36}" type="datetimeFigureOut">
              <a:rPr lang="es-VE" smtClean="0"/>
              <a:t>21/3/2017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2B95C-8130-42D1-996E-F1C35E8C6400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130008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CE9D6-3F2B-40B1-81A0-CC451056CF36}" type="datetimeFigureOut">
              <a:rPr lang="es-VE" smtClean="0"/>
              <a:t>21/3/2017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2B95C-8130-42D1-996E-F1C35E8C6400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135315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CE9D6-3F2B-40B1-81A0-CC451056CF36}" type="datetimeFigureOut">
              <a:rPr lang="es-VE" smtClean="0"/>
              <a:t>21/3/2017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2B95C-8130-42D1-996E-F1C35E8C6400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615172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CE9D6-3F2B-40B1-81A0-CC451056CF36}" type="datetimeFigureOut">
              <a:rPr lang="es-VE" smtClean="0"/>
              <a:t>21/3/2017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2B95C-8130-42D1-996E-F1C35E8C6400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093550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CE9D6-3F2B-40B1-81A0-CC451056CF36}" type="datetimeFigureOut">
              <a:rPr lang="es-VE" smtClean="0"/>
              <a:t>21/3/2017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2B95C-8130-42D1-996E-F1C35E8C6400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968750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CE9D6-3F2B-40B1-81A0-CC451056CF36}" type="datetimeFigureOut">
              <a:rPr lang="es-VE" smtClean="0"/>
              <a:t>21/3/2017</a:t>
            </a:fld>
            <a:endParaRPr lang="es-V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2B95C-8130-42D1-996E-F1C35E8C6400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313973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CE9D6-3F2B-40B1-81A0-CC451056CF36}" type="datetimeFigureOut">
              <a:rPr lang="es-VE" smtClean="0"/>
              <a:t>21/3/2017</a:t>
            </a:fld>
            <a:endParaRPr lang="es-V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2B95C-8130-42D1-996E-F1C35E8C6400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308341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CE9D6-3F2B-40B1-81A0-CC451056CF36}" type="datetimeFigureOut">
              <a:rPr lang="es-VE" smtClean="0"/>
              <a:t>21/3/2017</a:t>
            </a:fld>
            <a:endParaRPr lang="es-V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2B95C-8130-42D1-996E-F1C35E8C6400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558971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CE9D6-3F2B-40B1-81A0-CC451056CF36}" type="datetimeFigureOut">
              <a:rPr lang="es-VE" smtClean="0"/>
              <a:t>21/3/2017</a:t>
            </a:fld>
            <a:endParaRPr lang="es-V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2B95C-8130-42D1-996E-F1C35E8C6400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143373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CE9D6-3F2B-40B1-81A0-CC451056CF36}" type="datetimeFigureOut">
              <a:rPr lang="es-VE" smtClean="0"/>
              <a:t>21/3/2017</a:t>
            </a:fld>
            <a:endParaRPr lang="es-V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2B95C-8130-42D1-996E-F1C35E8C6400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036414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V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CE9D6-3F2B-40B1-81A0-CC451056CF36}" type="datetimeFigureOut">
              <a:rPr lang="es-VE" smtClean="0"/>
              <a:t>21/3/2017</a:t>
            </a:fld>
            <a:endParaRPr lang="es-V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2B95C-8130-42D1-996E-F1C35E8C6400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963409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6CE9D6-3F2B-40B1-81A0-CC451056CF36}" type="datetimeFigureOut">
              <a:rPr lang="es-VE" smtClean="0"/>
              <a:t>21/3/2017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E2B95C-8130-42D1-996E-F1C35E8C6400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105289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V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Rectángulo 160"/>
          <p:cNvSpPr/>
          <p:nvPr/>
        </p:nvSpPr>
        <p:spPr>
          <a:xfrm>
            <a:off x="8318934" y="3531898"/>
            <a:ext cx="3390902" cy="3025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25" name="Rectángulo 124"/>
          <p:cNvSpPr/>
          <p:nvPr/>
        </p:nvSpPr>
        <p:spPr>
          <a:xfrm>
            <a:off x="492441" y="811688"/>
            <a:ext cx="366954" cy="161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800" dirty="0" smtClean="0"/>
              <a:t>B</a:t>
            </a:r>
            <a:endParaRPr lang="es-VE" sz="800" dirty="0"/>
          </a:p>
        </p:txBody>
      </p:sp>
      <p:sp>
        <p:nvSpPr>
          <p:cNvPr id="126" name="CuadroTexto 125"/>
          <p:cNvSpPr txBox="1"/>
          <p:nvPr/>
        </p:nvSpPr>
        <p:spPr>
          <a:xfrm>
            <a:off x="249795" y="2667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b="1" dirty="0" smtClean="0"/>
              <a:t>GLOSARIO:</a:t>
            </a:r>
            <a:endParaRPr lang="es-VE" b="1" dirty="0"/>
          </a:p>
        </p:txBody>
      </p:sp>
      <p:sp>
        <p:nvSpPr>
          <p:cNvPr id="127" name="Rectángulo 126"/>
          <p:cNvSpPr/>
          <p:nvPr/>
        </p:nvSpPr>
        <p:spPr>
          <a:xfrm>
            <a:off x="492441" y="1149309"/>
            <a:ext cx="816534" cy="716519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dirty="0" smtClean="0"/>
              <a:t>PANEL</a:t>
            </a:r>
            <a:endParaRPr lang="es-VE" dirty="0"/>
          </a:p>
        </p:txBody>
      </p:sp>
      <p:sp>
        <p:nvSpPr>
          <p:cNvPr id="128" name="Rectángulo 127"/>
          <p:cNvSpPr/>
          <p:nvPr/>
        </p:nvSpPr>
        <p:spPr>
          <a:xfrm>
            <a:off x="492441" y="2041484"/>
            <a:ext cx="470178" cy="12954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800" dirty="0" smtClean="0"/>
              <a:t>T</a:t>
            </a:r>
          </a:p>
        </p:txBody>
      </p:sp>
      <p:sp>
        <p:nvSpPr>
          <p:cNvPr id="129" name="Rectángulo 128"/>
          <p:cNvSpPr/>
          <p:nvPr/>
        </p:nvSpPr>
        <p:spPr>
          <a:xfrm>
            <a:off x="486491" y="2346680"/>
            <a:ext cx="189427" cy="161965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500" dirty="0" smtClean="0"/>
              <a:t>C</a:t>
            </a:r>
          </a:p>
        </p:txBody>
      </p:sp>
      <p:sp>
        <p:nvSpPr>
          <p:cNvPr id="130" name="Rectángulo 129"/>
          <p:cNvSpPr/>
          <p:nvPr/>
        </p:nvSpPr>
        <p:spPr>
          <a:xfrm>
            <a:off x="486491" y="2684301"/>
            <a:ext cx="620676" cy="18288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800" dirty="0" smtClean="0"/>
              <a:t>V</a:t>
            </a:r>
            <a:endParaRPr lang="es-VE" sz="800" dirty="0"/>
          </a:p>
        </p:txBody>
      </p:sp>
      <p:sp>
        <p:nvSpPr>
          <p:cNvPr id="131" name="Rectángulo 130"/>
          <p:cNvSpPr/>
          <p:nvPr/>
        </p:nvSpPr>
        <p:spPr>
          <a:xfrm>
            <a:off x="491358" y="3042947"/>
            <a:ext cx="444540" cy="16435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800" dirty="0" smtClean="0"/>
              <a:t>CO</a:t>
            </a:r>
            <a:endParaRPr lang="es-VE" sz="800" dirty="0"/>
          </a:p>
        </p:txBody>
      </p:sp>
      <p:sp>
        <p:nvSpPr>
          <p:cNvPr id="132" name="Rectángulo 131"/>
          <p:cNvSpPr/>
          <p:nvPr/>
        </p:nvSpPr>
        <p:spPr>
          <a:xfrm>
            <a:off x="486491" y="3380458"/>
            <a:ext cx="294052" cy="151440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800" dirty="0" smtClean="0"/>
              <a:t>P</a:t>
            </a:r>
          </a:p>
        </p:txBody>
      </p:sp>
      <p:sp>
        <p:nvSpPr>
          <p:cNvPr id="133" name="Rectángulo 132"/>
          <p:cNvSpPr/>
          <p:nvPr/>
        </p:nvSpPr>
        <p:spPr>
          <a:xfrm>
            <a:off x="490178" y="3705057"/>
            <a:ext cx="944881" cy="137969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34" name="Rectángulo redondeado 133"/>
          <p:cNvSpPr/>
          <p:nvPr/>
        </p:nvSpPr>
        <p:spPr>
          <a:xfrm>
            <a:off x="490179" y="5257913"/>
            <a:ext cx="944880" cy="713552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cxnSp>
        <p:nvCxnSpPr>
          <p:cNvPr id="136" name="Conector angular 135"/>
          <p:cNvCxnSpPr/>
          <p:nvPr/>
        </p:nvCxnSpPr>
        <p:spPr>
          <a:xfrm flipV="1">
            <a:off x="5003798" y="949203"/>
            <a:ext cx="1702236" cy="15924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CuadroTexto 144"/>
          <p:cNvSpPr txBox="1"/>
          <p:nvPr/>
        </p:nvSpPr>
        <p:spPr>
          <a:xfrm>
            <a:off x="935898" y="709323"/>
            <a:ext cx="18273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1050" dirty="0" smtClean="0"/>
              <a:t>……………………….BOTON</a:t>
            </a:r>
            <a:endParaRPr lang="es-VE" sz="1050" dirty="0"/>
          </a:p>
        </p:txBody>
      </p:sp>
      <p:sp>
        <p:nvSpPr>
          <p:cNvPr id="146" name="CuadroTexto 145"/>
          <p:cNvSpPr txBox="1"/>
          <p:nvPr/>
        </p:nvSpPr>
        <p:spPr>
          <a:xfrm>
            <a:off x="1435059" y="1077148"/>
            <a:ext cx="13282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1050" dirty="0" smtClean="0"/>
              <a:t>…………PANEL</a:t>
            </a:r>
            <a:endParaRPr lang="es-VE" sz="1050" dirty="0"/>
          </a:p>
        </p:txBody>
      </p:sp>
      <p:sp>
        <p:nvSpPr>
          <p:cNvPr id="147" name="CuadroTexto 146"/>
          <p:cNvSpPr txBox="1"/>
          <p:nvPr/>
        </p:nvSpPr>
        <p:spPr>
          <a:xfrm>
            <a:off x="1107167" y="1945015"/>
            <a:ext cx="213133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1050" dirty="0" smtClean="0"/>
              <a:t>……………….…CUADRO DE TEXTO</a:t>
            </a:r>
            <a:endParaRPr lang="es-VE" sz="1050" dirty="0"/>
          </a:p>
        </p:txBody>
      </p:sp>
      <p:sp>
        <p:nvSpPr>
          <p:cNvPr id="148" name="CuadroTexto 147"/>
          <p:cNvSpPr txBox="1"/>
          <p:nvPr/>
        </p:nvSpPr>
        <p:spPr>
          <a:xfrm>
            <a:off x="780543" y="2254619"/>
            <a:ext cx="245795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1050" dirty="0" smtClean="0"/>
              <a:t>………………..……….…CHECKBOX</a:t>
            </a:r>
            <a:endParaRPr lang="es-VE" sz="1050" dirty="0"/>
          </a:p>
        </p:txBody>
      </p:sp>
      <p:sp>
        <p:nvSpPr>
          <p:cNvPr id="149" name="CuadroTexto 148"/>
          <p:cNvSpPr txBox="1"/>
          <p:nvPr/>
        </p:nvSpPr>
        <p:spPr>
          <a:xfrm>
            <a:off x="1126095" y="2613265"/>
            <a:ext cx="245795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1050" dirty="0" smtClean="0"/>
              <a:t>………………….HIPERVINCULO</a:t>
            </a:r>
            <a:endParaRPr lang="es-VE" sz="1050" dirty="0"/>
          </a:p>
        </p:txBody>
      </p:sp>
      <p:sp>
        <p:nvSpPr>
          <p:cNvPr id="150" name="CuadroTexto 149"/>
          <p:cNvSpPr txBox="1"/>
          <p:nvPr/>
        </p:nvSpPr>
        <p:spPr>
          <a:xfrm>
            <a:off x="962618" y="2979838"/>
            <a:ext cx="245795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1050" dirty="0" smtClean="0"/>
              <a:t>………………………COMBOBOX</a:t>
            </a:r>
            <a:endParaRPr lang="es-VE" sz="1050" dirty="0"/>
          </a:p>
        </p:txBody>
      </p:sp>
      <p:sp>
        <p:nvSpPr>
          <p:cNvPr id="151" name="CuadroTexto 150"/>
          <p:cNvSpPr txBox="1"/>
          <p:nvPr/>
        </p:nvSpPr>
        <p:spPr>
          <a:xfrm>
            <a:off x="826755" y="3326081"/>
            <a:ext cx="245795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1050" dirty="0" smtClean="0"/>
              <a:t>………………….………PESTAÑA</a:t>
            </a:r>
            <a:endParaRPr lang="es-VE" sz="1050" dirty="0"/>
          </a:p>
        </p:txBody>
      </p:sp>
      <p:sp>
        <p:nvSpPr>
          <p:cNvPr id="152" name="CuadroTexto 151"/>
          <p:cNvSpPr txBox="1"/>
          <p:nvPr/>
        </p:nvSpPr>
        <p:spPr>
          <a:xfrm>
            <a:off x="1584960" y="3691838"/>
            <a:ext cx="217932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1050" dirty="0" smtClean="0"/>
              <a:t>……FRAME </a:t>
            </a:r>
            <a:endParaRPr lang="es-VE" sz="1050" dirty="0"/>
          </a:p>
        </p:txBody>
      </p:sp>
      <p:sp>
        <p:nvSpPr>
          <p:cNvPr id="153" name="CuadroTexto 152"/>
          <p:cNvSpPr txBox="1"/>
          <p:nvPr/>
        </p:nvSpPr>
        <p:spPr>
          <a:xfrm>
            <a:off x="1584960" y="5185358"/>
            <a:ext cx="217932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1050" dirty="0" smtClean="0"/>
              <a:t>……POPUP </a:t>
            </a:r>
            <a:endParaRPr lang="es-VE" sz="1050" dirty="0"/>
          </a:p>
        </p:txBody>
      </p:sp>
      <p:sp>
        <p:nvSpPr>
          <p:cNvPr id="155" name="CuadroTexto 154"/>
          <p:cNvSpPr txBox="1"/>
          <p:nvPr/>
        </p:nvSpPr>
        <p:spPr>
          <a:xfrm>
            <a:off x="6907666" y="811688"/>
            <a:ext cx="245795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1050" dirty="0" smtClean="0"/>
              <a:t>………………….ME LLEVA A</a:t>
            </a:r>
            <a:endParaRPr lang="es-VE" sz="1050" dirty="0"/>
          </a:p>
        </p:txBody>
      </p:sp>
      <p:sp>
        <p:nvSpPr>
          <p:cNvPr id="156" name="Rectángulo 155"/>
          <p:cNvSpPr/>
          <p:nvPr/>
        </p:nvSpPr>
        <p:spPr>
          <a:xfrm>
            <a:off x="9467775" y="4574342"/>
            <a:ext cx="944881" cy="137969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57" name="Rectángulo 156"/>
          <p:cNvSpPr/>
          <p:nvPr/>
        </p:nvSpPr>
        <p:spPr>
          <a:xfrm>
            <a:off x="9525877" y="4736267"/>
            <a:ext cx="366954" cy="161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800" dirty="0" smtClean="0"/>
              <a:t>B1</a:t>
            </a:r>
            <a:endParaRPr lang="es-VE" sz="800" dirty="0"/>
          </a:p>
        </p:txBody>
      </p:sp>
      <p:sp>
        <p:nvSpPr>
          <p:cNvPr id="158" name="Rectángulo 157"/>
          <p:cNvSpPr/>
          <p:nvPr/>
        </p:nvSpPr>
        <p:spPr>
          <a:xfrm>
            <a:off x="9979982" y="4736267"/>
            <a:ext cx="366954" cy="161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800" dirty="0" smtClean="0"/>
              <a:t>B2</a:t>
            </a:r>
            <a:endParaRPr lang="es-VE" sz="800" dirty="0"/>
          </a:p>
        </p:txBody>
      </p:sp>
      <p:sp>
        <p:nvSpPr>
          <p:cNvPr id="159" name="Rectángulo 158"/>
          <p:cNvSpPr/>
          <p:nvPr/>
        </p:nvSpPr>
        <p:spPr>
          <a:xfrm>
            <a:off x="9530402" y="4986059"/>
            <a:ext cx="816534" cy="716519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dirty="0" smtClean="0"/>
              <a:t>PANEL1</a:t>
            </a:r>
            <a:endParaRPr lang="es-VE" dirty="0"/>
          </a:p>
        </p:txBody>
      </p:sp>
      <p:sp>
        <p:nvSpPr>
          <p:cNvPr id="162" name="CuadroTexto 161"/>
          <p:cNvSpPr txBox="1"/>
          <p:nvPr/>
        </p:nvSpPr>
        <p:spPr>
          <a:xfrm>
            <a:off x="8520566" y="3771513"/>
            <a:ext cx="2731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b="1" dirty="0" smtClean="0"/>
              <a:t>SE COMIENZA POR:</a:t>
            </a:r>
            <a:endParaRPr lang="es-VE" b="1" dirty="0"/>
          </a:p>
        </p:txBody>
      </p:sp>
    </p:spTree>
    <p:extLst>
      <p:ext uri="{BB962C8B-B14F-4D97-AF65-F5344CB8AC3E}">
        <p14:creationId xmlns:p14="http://schemas.microsoft.com/office/powerpoint/2010/main" val="2949717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612139" y="4231163"/>
            <a:ext cx="944881" cy="137969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dirty="0"/>
          </a:p>
        </p:txBody>
      </p:sp>
      <p:sp>
        <p:nvSpPr>
          <p:cNvPr id="5" name="Rectángulo 4"/>
          <p:cNvSpPr/>
          <p:nvPr/>
        </p:nvSpPr>
        <p:spPr>
          <a:xfrm>
            <a:off x="670241" y="4393088"/>
            <a:ext cx="366954" cy="161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800" dirty="0" smtClean="0"/>
              <a:t>B1</a:t>
            </a:r>
            <a:endParaRPr lang="es-VE" sz="800" dirty="0"/>
          </a:p>
        </p:txBody>
      </p:sp>
      <p:sp>
        <p:nvSpPr>
          <p:cNvPr id="6" name="Rectángulo 5"/>
          <p:cNvSpPr/>
          <p:nvPr/>
        </p:nvSpPr>
        <p:spPr>
          <a:xfrm>
            <a:off x="1124346" y="4393088"/>
            <a:ext cx="366954" cy="161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800" dirty="0" smtClean="0"/>
              <a:t>B2</a:t>
            </a:r>
            <a:endParaRPr lang="es-VE" sz="800" dirty="0"/>
          </a:p>
        </p:txBody>
      </p:sp>
      <p:sp>
        <p:nvSpPr>
          <p:cNvPr id="7" name="Rectángulo 6"/>
          <p:cNvSpPr/>
          <p:nvPr/>
        </p:nvSpPr>
        <p:spPr>
          <a:xfrm>
            <a:off x="674766" y="4642880"/>
            <a:ext cx="816534" cy="716519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dirty="0" smtClean="0"/>
              <a:t>PANEL1</a:t>
            </a:r>
            <a:endParaRPr lang="es-VE" dirty="0"/>
          </a:p>
        </p:txBody>
      </p:sp>
      <p:sp>
        <p:nvSpPr>
          <p:cNvPr id="8" name="Rectángulo 7"/>
          <p:cNvSpPr/>
          <p:nvPr/>
        </p:nvSpPr>
        <p:spPr>
          <a:xfrm>
            <a:off x="2375694" y="521345"/>
            <a:ext cx="944881" cy="137969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cxnSp>
        <p:nvCxnSpPr>
          <p:cNvPr id="13" name="Conector angular 12"/>
          <p:cNvCxnSpPr>
            <a:stCxn id="5" idx="1"/>
            <a:endCxn id="8" idx="3"/>
          </p:cNvCxnSpPr>
          <p:nvPr/>
        </p:nvCxnSpPr>
        <p:spPr>
          <a:xfrm rot="10800000" flipH="1">
            <a:off x="670241" y="1211195"/>
            <a:ext cx="2650334" cy="3262877"/>
          </a:xfrm>
          <a:prstGeom prst="bentConnector5">
            <a:avLst>
              <a:gd name="adj1" fmla="val -6229"/>
              <a:gd name="adj2" fmla="val 40670"/>
              <a:gd name="adj3" fmla="val 10862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ángulo 15"/>
          <p:cNvSpPr/>
          <p:nvPr/>
        </p:nvSpPr>
        <p:spPr>
          <a:xfrm>
            <a:off x="2385217" y="3415670"/>
            <a:ext cx="944881" cy="137969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cxnSp>
        <p:nvCxnSpPr>
          <p:cNvPr id="17" name="Conector angular 16"/>
          <p:cNvCxnSpPr>
            <a:stCxn id="6" idx="3"/>
            <a:endCxn id="16" idx="1"/>
          </p:cNvCxnSpPr>
          <p:nvPr/>
        </p:nvCxnSpPr>
        <p:spPr>
          <a:xfrm flipV="1">
            <a:off x="1491300" y="4105519"/>
            <a:ext cx="893917" cy="368552"/>
          </a:xfrm>
          <a:prstGeom prst="bentConnector3">
            <a:avLst>
              <a:gd name="adj1" fmla="val 2229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ángulo 20"/>
          <p:cNvSpPr/>
          <p:nvPr/>
        </p:nvSpPr>
        <p:spPr>
          <a:xfrm>
            <a:off x="2481180" y="680730"/>
            <a:ext cx="366954" cy="161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800" dirty="0" smtClean="0"/>
              <a:t>B3</a:t>
            </a:r>
          </a:p>
        </p:txBody>
      </p:sp>
      <p:sp>
        <p:nvSpPr>
          <p:cNvPr id="22" name="Rectángulo 21"/>
          <p:cNvSpPr/>
          <p:nvPr/>
        </p:nvSpPr>
        <p:spPr>
          <a:xfrm>
            <a:off x="2542495" y="1267053"/>
            <a:ext cx="366954" cy="161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800" dirty="0" smtClean="0"/>
              <a:t>B4</a:t>
            </a:r>
            <a:endParaRPr lang="es-VE" sz="800" dirty="0"/>
          </a:p>
        </p:txBody>
      </p:sp>
      <p:sp>
        <p:nvSpPr>
          <p:cNvPr id="25" name="Rectángulo 24"/>
          <p:cNvSpPr/>
          <p:nvPr/>
        </p:nvSpPr>
        <p:spPr>
          <a:xfrm>
            <a:off x="2968448" y="1267053"/>
            <a:ext cx="189427" cy="161965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500" dirty="0" smtClean="0"/>
              <a:t>C1</a:t>
            </a:r>
          </a:p>
        </p:txBody>
      </p:sp>
      <p:sp>
        <p:nvSpPr>
          <p:cNvPr id="26" name="Rectángulo 25"/>
          <p:cNvSpPr/>
          <p:nvPr/>
        </p:nvSpPr>
        <p:spPr>
          <a:xfrm>
            <a:off x="2537199" y="1532285"/>
            <a:ext cx="620676" cy="18288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800" dirty="0" smtClean="0"/>
              <a:t>V1</a:t>
            </a:r>
            <a:endParaRPr lang="es-VE" sz="800" dirty="0"/>
          </a:p>
        </p:txBody>
      </p:sp>
      <p:sp>
        <p:nvSpPr>
          <p:cNvPr id="28" name="Rectángulo 27"/>
          <p:cNvSpPr/>
          <p:nvPr/>
        </p:nvSpPr>
        <p:spPr>
          <a:xfrm>
            <a:off x="2547620" y="1057950"/>
            <a:ext cx="470178" cy="12954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800" dirty="0" smtClean="0"/>
              <a:t>T2</a:t>
            </a:r>
            <a:endParaRPr lang="es-VE" sz="800" dirty="0"/>
          </a:p>
        </p:txBody>
      </p:sp>
      <p:sp>
        <p:nvSpPr>
          <p:cNvPr id="29" name="Rectángulo 28"/>
          <p:cNvSpPr/>
          <p:nvPr/>
        </p:nvSpPr>
        <p:spPr>
          <a:xfrm>
            <a:off x="2547620" y="900346"/>
            <a:ext cx="470178" cy="12954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800" dirty="0" smtClean="0"/>
              <a:t>T3</a:t>
            </a:r>
            <a:endParaRPr lang="es-VE" sz="800" dirty="0"/>
          </a:p>
        </p:txBody>
      </p:sp>
      <p:cxnSp>
        <p:nvCxnSpPr>
          <p:cNvPr id="30" name="Conector angular 29"/>
          <p:cNvCxnSpPr>
            <a:stCxn id="21" idx="1"/>
            <a:endCxn id="4" idx="1"/>
          </p:cNvCxnSpPr>
          <p:nvPr/>
        </p:nvCxnSpPr>
        <p:spPr>
          <a:xfrm rot="10800000" flipV="1">
            <a:off x="612140" y="761712"/>
            <a:ext cx="1869041" cy="4159299"/>
          </a:xfrm>
          <a:prstGeom prst="bentConnector3">
            <a:avLst>
              <a:gd name="adj1" fmla="val 11223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ángulo redondeado 35"/>
          <p:cNvSpPr/>
          <p:nvPr/>
        </p:nvSpPr>
        <p:spPr>
          <a:xfrm>
            <a:off x="2375694" y="2154151"/>
            <a:ext cx="944880" cy="713552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37" name="Rectángulo 36"/>
          <p:cNvSpPr/>
          <p:nvPr/>
        </p:nvSpPr>
        <p:spPr>
          <a:xfrm>
            <a:off x="2618760" y="2290328"/>
            <a:ext cx="470178" cy="12954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800" dirty="0" smtClean="0"/>
              <a:t>T4</a:t>
            </a:r>
          </a:p>
        </p:txBody>
      </p:sp>
      <p:sp>
        <p:nvSpPr>
          <p:cNvPr id="38" name="Rectángulo 37"/>
          <p:cNvSpPr/>
          <p:nvPr/>
        </p:nvSpPr>
        <p:spPr>
          <a:xfrm>
            <a:off x="2664657" y="2509403"/>
            <a:ext cx="366954" cy="161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800" dirty="0" smtClean="0"/>
              <a:t>B5</a:t>
            </a:r>
            <a:endParaRPr lang="es-VE" sz="800" dirty="0"/>
          </a:p>
        </p:txBody>
      </p:sp>
      <p:cxnSp>
        <p:nvCxnSpPr>
          <p:cNvPr id="39" name="Conector angular 38"/>
          <p:cNvCxnSpPr>
            <a:stCxn id="26" idx="3"/>
            <a:endCxn id="36" idx="3"/>
          </p:cNvCxnSpPr>
          <p:nvPr/>
        </p:nvCxnSpPr>
        <p:spPr>
          <a:xfrm>
            <a:off x="3157875" y="1623725"/>
            <a:ext cx="162699" cy="887202"/>
          </a:xfrm>
          <a:prstGeom prst="bentConnector3">
            <a:avLst>
              <a:gd name="adj1" fmla="val 16244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ángulo 41"/>
          <p:cNvSpPr/>
          <p:nvPr/>
        </p:nvSpPr>
        <p:spPr>
          <a:xfrm>
            <a:off x="2570491" y="3764051"/>
            <a:ext cx="363360" cy="4855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800" dirty="0" smtClean="0"/>
              <a:t>T5</a:t>
            </a:r>
          </a:p>
        </p:txBody>
      </p:sp>
      <p:sp>
        <p:nvSpPr>
          <p:cNvPr id="43" name="Rectángulo 42"/>
          <p:cNvSpPr/>
          <p:nvPr/>
        </p:nvSpPr>
        <p:spPr>
          <a:xfrm>
            <a:off x="2570491" y="3847841"/>
            <a:ext cx="363360" cy="4855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800" dirty="0" smtClean="0"/>
              <a:t>T6</a:t>
            </a:r>
          </a:p>
        </p:txBody>
      </p:sp>
      <p:sp>
        <p:nvSpPr>
          <p:cNvPr id="44" name="Rectángulo 43"/>
          <p:cNvSpPr/>
          <p:nvPr/>
        </p:nvSpPr>
        <p:spPr>
          <a:xfrm>
            <a:off x="2570491" y="3946102"/>
            <a:ext cx="363360" cy="4855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800" dirty="0" smtClean="0"/>
              <a:t>T7</a:t>
            </a:r>
          </a:p>
        </p:txBody>
      </p:sp>
      <p:sp>
        <p:nvSpPr>
          <p:cNvPr id="45" name="Rectángulo 44"/>
          <p:cNvSpPr/>
          <p:nvPr/>
        </p:nvSpPr>
        <p:spPr>
          <a:xfrm>
            <a:off x="2570491" y="4047796"/>
            <a:ext cx="363360" cy="4855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800" dirty="0" smtClean="0"/>
              <a:t>T8</a:t>
            </a:r>
          </a:p>
        </p:txBody>
      </p:sp>
      <p:sp>
        <p:nvSpPr>
          <p:cNvPr id="46" name="Rectángulo 45"/>
          <p:cNvSpPr/>
          <p:nvPr/>
        </p:nvSpPr>
        <p:spPr>
          <a:xfrm>
            <a:off x="2570491" y="4146028"/>
            <a:ext cx="363360" cy="4855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800" dirty="0" smtClean="0"/>
              <a:t>T9</a:t>
            </a:r>
          </a:p>
        </p:txBody>
      </p:sp>
      <p:sp>
        <p:nvSpPr>
          <p:cNvPr id="47" name="Rectángulo 46"/>
          <p:cNvSpPr/>
          <p:nvPr/>
        </p:nvSpPr>
        <p:spPr>
          <a:xfrm>
            <a:off x="2570491" y="4237792"/>
            <a:ext cx="363360" cy="4855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800" dirty="0" smtClean="0"/>
              <a:t>T10</a:t>
            </a:r>
          </a:p>
        </p:txBody>
      </p:sp>
      <p:sp>
        <p:nvSpPr>
          <p:cNvPr id="48" name="Rectángulo 47"/>
          <p:cNvSpPr/>
          <p:nvPr/>
        </p:nvSpPr>
        <p:spPr>
          <a:xfrm>
            <a:off x="2570491" y="4329557"/>
            <a:ext cx="363360" cy="4855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800" dirty="0" smtClean="0"/>
              <a:t>T11</a:t>
            </a:r>
          </a:p>
        </p:txBody>
      </p:sp>
      <p:sp>
        <p:nvSpPr>
          <p:cNvPr id="49" name="Rectángulo 48"/>
          <p:cNvSpPr/>
          <p:nvPr/>
        </p:nvSpPr>
        <p:spPr>
          <a:xfrm>
            <a:off x="2570491" y="4435884"/>
            <a:ext cx="363360" cy="4855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800" dirty="0" smtClean="0"/>
              <a:t>T12</a:t>
            </a:r>
          </a:p>
        </p:txBody>
      </p:sp>
      <p:sp>
        <p:nvSpPr>
          <p:cNvPr id="51" name="Rectángulo 50"/>
          <p:cNvSpPr/>
          <p:nvPr/>
        </p:nvSpPr>
        <p:spPr>
          <a:xfrm>
            <a:off x="2487406" y="3557552"/>
            <a:ext cx="366954" cy="161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800" dirty="0" smtClean="0"/>
              <a:t>B6</a:t>
            </a:r>
          </a:p>
        </p:txBody>
      </p:sp>
      <p:sp>
        <p:nvSpPr>
          <p:cNvPr id="52" name="Rectángulo 51"/>
          <p:cNvSpPr/>
          <p:nvPr/>
        </p:nvSpPr>
        <p:spPr>
          <a:xfrm>
            <a:off x="2487406" y="4542211"/>
            <a:ext cx="366954" cy="161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800" dirty="0" smtClean="0"/>
              <a:t>B7</a:t>
            </a:r>
          </a:p>
        </p:txBody>
      </p:sp>
      <p:sp>
        <p:nvSpPr>
          <p:cNvPr id="53" name="Rectángulo 52"/>
          <p:cNvSpPr/>
          <p:nvPr/>
        </p:nvSpPr>
        <p:spPr>
          <a:xfrm>
            <a:off x="2872578" y="4542211"/>
            <a:ext cx="366954" cy="161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800" dirty="0" smtClean="0"/>
              <a:t>B8</a:t>
            </a:r>
          </a:p>
        </p:txBody>
      </p:sp>
      <p:cxnSp>
        <p:nvCxnSpPr>
          <p:cNvPr id="54" name="Conector angular 53"/>
          <p:cNvCxnSpPr>
            <a:stCxn id="51" idx="1"/>
            <a:endCxn id="4" idx="0"/>
          </p:cNvCxnSpPr>
          <p:nvPr/>
        </p:nvCxnSpPr>
        <p:spPr>
          <a:xfrm rot="10800000" flipV="1">
            <a:off x="1084580" y="3638535"/>
            <a:ext cx="1402826" cy="59262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ángulo redondeado 56"/>
          <p:cNvSpPr/>
          <p:nvPr/>
        </p:nvSpPr>
        <p:spPr>
          <a:xfrm>
            <a:off x="2375695" y="4919048"/>
            <a:ext cx="944880" cy="1098924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cxnSp>
        <p:nvCxnSpPr>
          <p:cNvPr id="58" name="Conector angular 57"/>
          <p:cNvCxnSpPr>
            <a:stCxn id="52" idx="2"/>
            <a:endCxn id="57" idx="0"/>
          </p:cNvCxnSpPr>
          <p:nvPr/>
        </p:nvCxnSpPr>
        <p:spPr>
          <a:xfrm rot="16200000" flipH="1">
            <a:off x="2652073" y="4722986"/>
            <a:ext cx="214872" cy="17725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ángulo 61"/>
          <p:cNvSpPr/>
          <p:nvPr/>
        </p:nvSpPr>
        <p:spPr>
          <a:xfrm>
            <a:off x="2431055" y="4998789"/>
            <a:ext cx="816534" cy="716519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dirty="0" smtClean="0"/>
              <a:t>PANEL2</a:t>
            </a:r>
            <a:endParaRPr lang="es-VE" dirty="0"/>
          </a:p>
        </p:txBody>
      </p:sp>
      <p:sp>
        <p:nvSpPr>
          <p:cNvPr id="63" name="Rectángulo 62"/>
          <p:cNvSpPr/>
          <p:nvPr/>
        </p:nvSpPr>
        <p:spPr>
          <a:xfrm>
            <a:off x="2431055" y="5761728"/>
            <a:ext cx="366954" cy="161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800" dirty="0" smtClean="0"/>
              <a:t>B9</a:t>
            </a:r>
          </a:p>
        </p:txBody>
      </p:sp>
      <p:sp>
        <p:nvSpPr>
          <p:cNvPr id="64" name="Rectángulo 63"/>
          <p:cNvSpPr/>
          <p:nvPr/>
        </p:nvSpPr>
        <p:spPr>
          <a:xfrm>
            <a:off x="2880635" y="5758006"/>
            <a:ext cx="366954" cy="161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800" dirty="0" smtClean="0"/>
              <a:t>B10</a:t>
            </a:r>
          </a:p>
        </p:txBody>
      </p:sp>
      <p:cxnSp>
        <p:nvCxnSpPr>
          <p:cNvPr id="65" name="Conector angular 64"/>
          <p:cNvCxnSpPr>
            <a:stCxn id="64" idx="3"/>
            <a:endCxn id="16" idx="3"/>
          </p:cNvCxnSpPr>
          <p:nvPr/>
        </p:nvCxnSpPr>
        <p:spPr>
          <a:xfrm flipV="1">
            <a:off x="3247589" y="4105519"/>
            <a:ext cx="82509" cy="1733470"/>
          </a:xfrm>
          <a:prstGeom prst="bentConnector3">
            <a:avLst>
              <a:gd name="adj1" fmla="val 37706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angular 68"/>
          <p:cNvCxnSpPr>
            <a:stCxn id="63" idx="1"/>
            <a:endCxn id="8" idx="1"/>
          </p:cNvCxnSpPr>
          <p:nvPr/>
        </p:nvCxnSpPr>
        <p:spPr>
          <a:xfrm rot="10800000">
            <a:off x="2375695" y="1211195"/>
            <a:ext cx="55361" cy="4631517"/>
          </a:xfrm>
          <a:prstGeom prst="bentConnector3">
            <a:avLst>
              <a:gd name="adj1" fmla="val 101761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ángulo 105"/>
          <p:cNvSpPr/>
          <p:nvPr/>
        </p:nvSpPr>
        <p:spPr>
          <a:xfrm>
            <a:off x="4204968" y="2725822"/>
            <a:ext cx="944881" cy="137969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07" name="Rectángulo 106"/>
          <p:cNvSpPr/>
          <p:nvPr/>
        </p:nvSpPr>
        <p:spPr>
          <a:xfrm>
            <a:off x="4754798" y="2865676"/>
            <a:ext cx="366954" cy="161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800" dirty="0" smtClean="0"/>
              <a:t>B11</a:t>
            </a:r>
            <a:endParaRPr lang="es-VE" sz="800" dirty="0"/>
          </a:p>
        </p:txBody>
      </p:sp>
      <p:sp>
        <p:nvSpPr>
          <p:cNvPr id="108" name="Rectángulo 107"/>
          <p:cNvSpPr/>
          <p:nvPr/>
        </p:nvSpPr>
        <p:spPr>
          <a:xfrm>
            <a:off x="4256523" y="2881889"/>
            <a:ext cx="470178" cy="12954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800" dirty="0" smtClean="0"/>
              <a:t>T13</a:t>
            </a:r>
            <a:endParaRPr lang="es-VE" sz="800" dirty="0"/>
          </a:p>
        </p:txBody>
      </p:sp>
      <p:sp>
        <p:nvSpPr>
          <p:cNvPr id="109" name="Rectángulo 108"/>
          <p:cNvSpPr/>
          <p:nvPr/>
        </p:nvSpPr>
        <p:spPr>
          <a:xfrm>
            <a:off x="4256523" y="3069080"/>
            <a:ext cx="366954" cy="161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800" dirty="0" smtClean="0"/>
              <a:t>B12</a:t>
            </a:r>
            <a:endParaRPr lang="es-VE" sz="800" dirty="0"/>
          </a:p>
        </p:txBody>
      </p:sp>
      <p:sp>
        <p:nvSpPr>
          <p:cNvPr id="110" name="Rectángulo 109"/>
          <p:cNvSpPr/>
          <p:nvPr/>
        </p:nvSpPr>
        <p:spPr>
          <a:xfrm>
            <a:off x="4256523" y="3259109"/>
            <a:ext cx="366954" cy="161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800" dirty="0" smtClean="0"/>
              <a:t>B13</a:t>
            </a:r>
            <a:endParaRPr lang="es-VE" sz="800" dirty="0"/>
          </a:p>
        </p:txBody>
      </p:sp>
      <p:sp>
        <p:nvSpPr>
          <p:cNvPr id="111" name="Rectángulo 110"/>
          <p:cNvSpPr/>
          <p:nvPr/>
        </p:nvSpPr>
        <p:spPr>
          <a:xfrm>
            <a:off x="4256523" y="3440246"/>
            <a:ext cx="366954" cy="161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800" dirty="0" smtClean="0"/>
              <a:t>B14</a:t>
            </a:r>
            <a:endParaRPr lang="es-VE" sz="800" dirty="0"/>
          </a:p>
        </p:txBody>
      </p:sp>
      <p:sp>
        <p:nvSpPr>
          <p:cNvPr id="112" name="Rectángulo 111"/>
          <p:cNvSpPr/>
          <p:nvPr/>
        </p:nvSpPr>
        <p:spPr>
          <a:xfrm>
            <a:off x="4256523" y="3621383"/>
            <a:ext cx="366954" cy="161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800" dirty="0" smtClean="0"/>
              <a:t>B15</a:t>
            </a:r>
            <a:endParaRPr lang="es-VE" sz="800" dirty="0"/>
          </a:p>
        </p:txBody>
      </p:sp>
      <p:sp>
        <p:nvSpPr>
          <p:cNvPr id="113" name="Rectángulo 112"/>
          <p:cNvSpPr/>
          <p:nvPr/>
        </p:nvSpPr>
        <p:spPr>
          <a:xfrm>
            <a:off x="4256523" y="3802520"/>
            <a:ext cx="366954" cy="161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800" dirty="0" smtClean="0"/>
              <a:t>B16</a:t>
            </a:r>
            <a:endParaRPr lang="es-VE" sz="800" dirty="0"/>
          </a:p>
        </p:txBody>
      </p:sp>
      <p:sp>
        <p:nvSpPr>
          <p:cNvPr id="114" name="Rectángulo 113"/>
          <p:cNvSpPr/>
          <p:nvPr/>
        </p:nvSpPr>
        <p:spPr>
          <a:xfrm>
            <a:off x="4675031" y="3069079"/>
            <a:ext cx="424259" cy="89540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200" dirty="0" smtClean="0"/>
              <a:t>PANEL3</a:t>
            </a:r>
            <a:endParaRPr lang="es-VE" sz="1200" dirty="0"/>
          </a:p>
        </p:txBody>
      </p:sp>
      <p:cxnSp>
        <p:nvCxnSpPr>
          <p:cNvPr id="115" name="Conector angular 114"/>
          <p:cNvCxnSpPr>
            <a:stCxn id="107" idx="0"/>
            <a:endCxn id="4" idx="3"/>
          </p:cNvCxnSpPr>
          <p:nvPr/>
        </p:nvCxnSpPr>
        <p:spPr>
          <a:xfrm rot="16200000" flipH="1" flipV="1">
            <a:off x="2219980" y="2202716"/>
            <a:ext cx="2055336" cy="3381255"/>
          </a:xfrm>
          <a:prstGeom prst="bentConnector4">
            <a:avLst>
              <a:gd name="adj1" fmla="val -129142"/>
              <a:gd name="adj2" fmla="val 8351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ángulo 49"/>
          <p:cNvSpPr/>
          <p:nvPr/>
        </p:nvSpPr>
        <p:spPr>
          <a:xfrm>
            <a:off x="5739688" y="1291671"/>
            <a:ext cx="944881" cy="137969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55" name="Rectángulo 54"/>
          <p:cNvSpPr/>
          <p:nvPr/>
        </p:nvSpPr>
        <p:spPr>
          <a:xfrm>
            <a:off x="6997910" y="1282949"/>
            <a:ext cx="944881" cy="137969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56" name="Rectángulo 55"/>
          <p:cNvSpPr/>
          <p:nvPr/>
        </p:nvSpPr>
        <p:spPr>
          <a:xfrm>
            <a:off x="8256132" y="1291671"/>
            <a:ext cx="944881" cy="137969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59" name="Rectángulo 58"/>
          <p:cNvSpPr/>
          <p:nvPr/>
        </p:nvSpPr>
        <p:spPr>
          <a:xfrm>
            <a:off x="9487996" y="1291671"/>
            <a:ext cx="944881" cy="137969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60" name="Rectángulo 59"/>
          <p:cNvSpPr/>
          <p:nvPr/>
        </p:nvSpPr>
        <p:spPr>
          <a:xfrm>
            <a:off x="10719860" y="1282948"/>
            <a:ext cx="944881" cy="137969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cxnSp>
        <p:nvCxnSpPr>
          <p:cNvPr id="61" name="Conector angular 60"/>
          <p:cNvCxnSpPr>
            <a:stCxn id="109" idx="1"/>
            <a:endCxn id="50" idx="0"/>
          </p:cNvCxnSpPr>
          <p:nvPr/>
        </p:nvCxnSpPr>
        <p:spPr>
          <a:xfrm rot="10800000" flipH="1">
            <a:off x="4256523" y="1291671"/>
            <a:ext cx="1955606" cy="1858392"/>
          </a:xfrm>
          <a:prstGeom prst="bentConnector4">
            <a:avLst>
              <a:gd name="adj1" fmla="val -11689"/>
              <a:gd name="adj2" fmla="val 11230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angular 69"/>
          <p:cNvCxnSpPr>
            <a:stCxn id="110" idx="1"/>
            <a:endCxn id="55" idx="0"/>
          </p:cNvCxnSpPr>
          <p:nvPr/>
        </p:nvCxnSpPr>
        <p:spPr>
          <a:xfrm rot="10800000" flipH="1">
            <a:off x="4256523" y="1282950"/>
            <a:ext cx="3213828" cy="2057143"/>
          </a:xfrm>
          <a:prstGeom prst="bentConnector4">
            <a:avLst>
              <a:gd name="adj1" fmla="val -9089"/>
              <a:gd name="adj2" fmla="val 11358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 angular 74"/>
          <p:cNvCxnSpPr>
            <a:stCxn id="111" idx="1"/>
            <a:endCxn id="56" idx="0"/>
          </p:cNvCxnSpPr>
          <p:nvPr/>
        </p:nvCxnSpPr>
        <p:spPr>
          <a:xfrm rot="10800000" flipH="1">
            <a:off x="4256523" y="1291671"/>
            <a:ext cx="4472050" cy="2229558"/>
          </a:xfrm>
          <a:prstGeom prst="bentConnector4">
            <a:avLst>
              <a:gd name="adj1" fmla="val -7952"/>
              <a:gd name="adj2" fmla="val 11708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angular 79"/>
          <p:cNvCxnSpPr>
            <a:stCxn id="112" idx="1"/>
            <a:endCxn id="59" idx="0"/>
          </p:cNvCxnSpPr>
          <p:nvPr/>
        </p:nvCxnSpPr>
        <p:spPr>
          <a:xfrm rot="10800000" flipH="1">
            <a:off x="4256523" y="1291672"/>
            <a:ext cx="5703914" cy="2410695"/>
          </a:xfrm>
          <a:prstGeom prst="bentConnector4">
            <a:avLst>
              <a:gd name="adj1" fmla="val -7570"/>
              <a:gd name="adj2" fmla="val 11896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ctor angular 84"/>
          <p:cNvCxnSpPr>
            <a:stCxn id="113" idx="1"/>
            <a:endCxn id="60" idx="0"/>
          </p:cNvCxnSpPr>
          <p:nvPr/>
        </p:nvCxnSpPr>
        <p:spPr>
          <a:xfrm rot="10800000" flipH="1">
            <a:off x="4256523" y="1282949"/>
            <a:ext cx="6935778" cy="2600555"/>
          </a:xfrm>
          <a:prstGeom prst="bentConnector4">
            <a:avLst>
              <a:gd name="adj1" fmla="val -7691"/>
              <a:gd name="adj2" fmla="val 12051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ángulo 89"/>
          <p:cNvSpPr/>
          <p:nvPr/>
        </p:nvSpPr>
        <p:spPr>
          <a:xfrm>
            <a:off x="5805190" y="1429018"/>
            <a:ext cx="366954" cy="161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800" dirty="0" smtClean="0"/>
              <a:t>B17</a:t>
            </a:r>
            <a:endParaRPr lang="es-VE" sz="800" dirty="0"/>
          </a:p>
        </p:txBody>
      </p:sp>
      <p:sp>
        <p:nvSpPr>
          <p:cNvPr id="91" name="Rectángulo 90"/>
          <p:cNvSpPr/>
          <p:nvPr/>
        </p:nvSpPr>
        <p:spPr>
          <a:xfrm>
            <a:off x="7063412" y="1429017"/>
            <a:ext cx="366954" cy="161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800" dirty="0" smtClean="0"/>
              <a:t>B20</a:t>
            </a:r>
            <a:endParaRPr lang="es-VE" sz="800" dirty="0"/>
          </a:p>
        </p:txBody>
      </p:sp>
      <p:sp>
        <p:nvSpPr>
          <p:cNvPr id="92" name="Rectángulo 91"/>
          <p:cNvSpPr/>
          <p:nvPr/>
        </p:nvSpPr>
        <p:spPr>
          <a:xfrm>
            <a:off x="8332355" y="1429017"/>
            <a:ext cx="366954" cy="161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800" dirty="0" smtClean="0"/>
              <a:t>B25</a:t>
            </a:r>
            <a:endParaRPr lang="es-VE" sz="800" dirty="0"/>
          </a:p>
        </p:txBody>
      </p:sp>
      <p:sp>
        <p:nvSpPr>
          <p:cNvPr id="93" name="Rectángulo 92"/>
          <p:cNvSpPr/>
          <p:nvPr/>
        </p:nvSpPr>
        <p:spPr>
          <a:xfrm>
            <a:off x="9588330" y="1429017"/>
            <a:ext cx="366954" cy="161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800" dirty="0" smtClean="0"/>
              <a:t>B27</a:t>
            </a:r>
            <a:endParaRPr lang="es-VE" sz="800" dirty="0"/>
          </a:p>
        </p:txBody>
      </p:sp>
      <p:sp>
        <p:nvSpPr>
          <p:cNvPr id="94" name="Rectángulo 93"/>
          <p:cNvSpPr/>
          <p:nvPr/>
        </p:nvSpPr>
        <p:spPr>
          <a:xfrm>
            <a:off x="10827924" y="1429016"/>
            <a:ext cx="366954" cy="161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800" dirty="0" smtClean="0"/>
              <a:t>B37</a:t>
            </a:r>
            <a:endParaRPr lang="es-VE" sz="800" dirty="0"/>
          </a:p>
        </p:txBody>
      </p:sp>
      <p:cxnSp>
        <p:nvCxnSpPr>
          <p:cNvPr id="95" name="Conector angular 94"/>
          <p:cNvCxnSpPr>
            <a:stCxn id="90" idx="1"/>
          </p:cNvCxnSpPr>
          <p:nvPr/>
        </p:nvCxnSpPr>
        <p:spPr>
          <a:xfrm rot="10800000" flipV="1">
            <a:off x="5518208" y="1510000"/>
            <a:ext cx="286983" cy="121112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ector angular 100"/>
          <p:cNvCxnSpPr>
            <a:endCxn id="106" idx="0"/>
          </p:cNvCxnSpPr>
          <p:nvPr/>
        </p:nvCxnSpPr>
        <p:spPr>
          <a:xfrm rot="10800000">
            <a:off x="4677409" y="2725823"/>
            <a:ext cx="7085494" cy="959"/>
          </a:xfrm>
          <a:prstGeom prst="bentConnector4">
            <a:avLst>
              <a:gd name="adj1" fmla="val 91619"/>
              <a:gd name="adj2" fmla="val 2393733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ector angular 115"/>
          <p:cNvCxnSpPr>
            <a:stCxn id="91" idx="1"/>
          </p:cNvCxnSpPr>
          <p:nvPr/>
        </p:nvCxnSpPr>
        <p:spPr>
          <a:xfrm rot="10800000" flipV="1">
            <a:off x="6812094" y="1510000"/>
            <a:ext cx="251319" cy="121112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ector angular 116"/>
          <p:cNvCxnSpPr>
            <a:stCxn id="92" idx="1"/>
          </p:cNvCxnSpPr>
          <p:nvPr/>
        </p:nvCxnSpPr>
        <p:spPr>
          <a:xfrm rot="10800000" flipV="1">
            <a:off x="8068361" y="1510000"/>
            <a:ext cx="263994" cy="121112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ector angular 117"/>
          <p:cNvCxnSpPr>
            <a:stCxn id="93" idx="1"/>
          </p:cNvCxnSpPr>
          <p:nvPr/>
        </p:nvCxnSpPr>
        <p:spPr>
          <a:xfrm rot="10800000" flipV="1">
            <a:off x="9295980" y="1510000"/>
            <a:ext cx="292351" cy="121582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ector angular 119"/>
          <p:cNvCxnSpPr>
            <a:stCxn id="94" idx="1"/>
          </p:cNvCxnSpPr>
          <p:nvPr/>
        </p:nvCxnSpPr>
        <p:spPr>
          <a:xfrm rot="10800000" flipV="1">
            <a:off x="10554964" y="1509998"/>
            <a:ext cx="272961" cy="123357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tángulo 134"/>
          <p:cNvSpPr/>
          <p:nvPr/>
        </p:nvSpPr>
        <p:spPr>
          <a:xfrm>
            <a:off x="6174919" y="1668062"/>
            <a:ext cx="444540" cy="16435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800" dirty="0" smtClean="0"/>
              <a:t>CO1</a:t>
            </a:r>
            <a:endParaRPr lang="es-VE" sz="800" dirty="0"/>
          </a:p>
        </p:txBody>
      </p:sp>
      <p:sp>
        <p:nvSpPr>
          <p:cNvPr id="136" name="Rectángulo 135"/>
          <p:cNvSpPr/>
          <p:nvPr/>
        </p:nvSpPr>
        <p:spPr>
          <a:xfrm>
            <a:off x="6174430" y="1846108"/>
            <a:ext cx="444540" cy="16435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800" dirty="0" smtClean="0"/>
              <a:t>CO2</a:t>
            </a:r>
            <a:endParaRPr lang="es-VE" sz="800" dirty="0"/>
          </a:p>
        </p:txBody>
      </p:sp>
      <p:sp>
        <p:nvSpPr>
          <p:cNvPr id="137" name="Rectángulo 136"/>
          <p:cNvSpPr/>
          <p:nvPr/>
        </p:nvSpPr>
        <p:spPr>
          <a:xfrm>
            <a:off x="6174430" y="2030336"/>
            <a:ext cx="444540" cy="16435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800" dirty="0" smtClean="0"/>
              <a:t>CO3</a:t>
            </a:r>
            <a:endParaRPr lang="es-VE" sz="800" dirty="0"/>
          </a:p>
        </p:txBody>
      </p:sp>
      <p:sp>
        <p:nvSpPr>
          <p:cNvPr id="138" name="Rectángulo 137"/>
          <p:cNvSpPr/>
          <p:nvPr/>
        </p:nvSpPr>
        <p:spPr>
          <a:xfrm>
            <a:off x="6171351" y="2211128"/>
            <a:ext cx="444540" cy="16435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800" dirty="0" smtClean="0"/>
              <a:t>CO4</a:t>
            </a:r>
            <a:endParaRPr lang="es-VE" sz="800" dirty="0"/>
          </a:p>
        </p:txBody>
      </p:sp>
      <p:sp>
        <p:nvSpPr>
          <p:cNvPr id="141" name="Rectángulo 140"/>
          <p:cNvSpPr/>
          <p:nvPr/>
        </p:nvSpPr>
        <p:spPr>
          <a:xfrm>
            <a:off x="6033548" y="2429457"/>
            <a:ext cx="366954" cy="161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800" dirty="0" smtClean="0"/>
              <a:t>B18</a:t>
            </a:r>
            <a:endParaRPr lang="es-VE" sz="800" dirty="0"/>
          </a:p>
        </p:txBody>
      </p:sp>
      <p:sp>
        <p:nvSpPr>
          <p:cNvPr id="142" name="Rectángulo redondeado 141"/>
          <p:cNvSpPr/>
          <p:nvPr/>
        </p:nvSpPr>
        <p:spPr>
          <a:xfrm>
            <a:off x="5739390" y="2991073"/>
            <a:ext cx="944880" cy="1098924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43" name="Rectángulo 142"/>
          <p:cNvSpPr/>
          <p:nvPr/>
        </p:nvSpPr>
        <p:spPr>
          <a:xfrm>
            <a:off x="5803563" y="3101835"/>
            <a:ext cx="816534" cy="29223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600" dirty="0" smtClean="0"/>
              <a:t>PANEL4</a:t>
            </a:r>
            <a:endParaRPr lang="es-VE" sz="1600" dirty="0"/>
          </a:p>
        </p:txBody>
      </p:sp>
      <p:sp>
        <p:nvSpPr>
          <p:cNvPr id="144" name="Rectángulo 143"/>
          <p:cNvSpPr/>
          <p:nvPr/>
        </p:nvSpPr>
        <p:spPr>
          <a:xfrm>
            <a:off x="5802436" y="3444531"/>
            <a:ext cx="816534" cy="373823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600" dirty="0" smtClean="0"/>
              <a:t>PANEL5</a:t>
            </a:r>
            <a:endParaRPr lang="es-VE" sz="1600" dirty="0"/>
          </a:p>
        </p:txBody>
      </p:sp>
      <p:sp>
        <p:nvSpPr>
          <p:cNvPr id="145" name="Rectángulo 144"/>
          <p:cNvSpPr/>
          <p:nvPr/>
        </p:nvSpPr>
        <p:spPr>
          <a:xfrm>
            <a:off x="6023908" y="3872280"/>
            <a:ext cx="366954" cy="161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800" dirty="0" smtClean="0"/>
              <a:t>B19</a:t>
            </a:r>
            <a:endParaRPr lang="es-VE" sz="800" dirty="0"/>
          </a:p>
        </p:txBody>
      </p:sp>
      <p:cxnSp>
        <p:nvCxnSpPr>
          <p:cNvPr id="146" name="Conector angular 145"/>
          <p:cNvCxnSpPr>
            <a:stCxn id="145" idx="1"/>
            <a:endCxn id="50" idx="2"/>
          </p:cNvCxnSpPr>
          <p:nvPr/>
        </p:nvCxnSpPr>
        <p:spPr>
          <a:xfrm rot="10800000" flipH="1">
            <a:off x="6023907" y="2671369"/>
            <a:ext cx="188221" cy="1281895"/>
          </a:xfrm>
          <a:prstGeom prst="bentConnector4">
            <a:avLst>
              <a:gd name="adj1" fmla="val -246954"/>
              <a:gd name="adj2" fmla="val 8347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ángulo 150"/>
          <p:cNvSpPr/>
          <p:nvPr/>
        </p:nvSpPr>
        <p:spPr>
          <a:xfrm>
            <a:off x="7412977" y="1867563"/>
            <a:ext cx="444540" cy="16435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800" dirty="0" smtClean="0"/>
              <a:t>CO5</a:t>
            </a:r>
            <a:endParaRPr lang="es-VE" sz="800" dirty="0"/>
          </a:p>
        </p:txBody>
      </p:sp>
      <p:sp>
        <p:nvSpPr>
          <p:cNvPr id="152" name="Rectángulo 151"/>
          <p:cNvSpPr/>
          <p:nvPr/>
        </p:nvSpPr>
        <p:spPr>
          <a:xfrm>
            <a:off x="7400158" y="2076550"/>
            <a:ext cx="470178" cy="12954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800" dirty="0" smtClean="0"/>
              <a:t>T14</a:t>
            </a:r>
            <a:endParaRPr lang="es-VE" sz="800" dirty="0"/>
          </a:p>
        </p:txBody>
      </p:sp>
      <p:sp>
        <p:nvSpPr>
          <p:cNvPr id="153" name="Rectángulo 152"/>
          <p:cNvSpPr/>
          <p:nvPr/>
        </p:nvSpPr>
        <p:spPr>
          <a:xfrm>
            <a:off x="7303389" y="2422825"/>
            <a:ext cx="366954" cy="161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800" dirty="0" smtClean="0"/>
              <a:t>B21</a:t>
            </a:r>
            <a:endParaRPr lang="es-VE" sz="800" dirty="0"/>
          </a:p>
        </p:txBody>
      </p:sp>
      <p:sp>
        <p:nvSpPr>
          <p:cNvPr id="154" name="Rectángulo redondeado 153"/>
          <p:cNvSpPr/>
          <p:nvPr/>
        </p:nvSpPr>
        <p:spPr>
          <a:xfrm>
            <a:off x="6996541" y="2980164"/>
            <a:ext cx="944880" cy="1098924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55" name="Rectángulo 154"/>
          <p:cNvSpPr/>
          <p:nvPr/>
        </p:nvSpPr>
        <p:spPr>
          <a:xfrm>
            <a:off x="7125807" y="3163420"/>
            <a:ext cx="444540" cy="16435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800" dirty="0" smtClean="0"/>
              <a:t>CO6</a:t>
            </a:r>
            <a:endParaRPr lang="es-VE" sz="800" dirty="0"/>
          </a:p>
        </p:txBody>
      </p:sp>
      <p:sp>
        <p:nvSpPr>
          <p:cNvPr id="156" name="Rectángulo 155"/>
          <p:cNvSpPr/>
          <p:nvPr/>
        </p:nvSpPr>
        <p:spPr>
          <a:xfrm>
            <a:off x="7060415" y="3387668"/>
            <a:ext cx="816534" cy="35189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600" dirty="0" smtClean="0"/>
              <a:t>PANEL6</a:t>
            </a:r>
            <a:endParaRPr lang="es-VE" sz="1600" dirty="0"/>
          </a:p>
        </p:txBody>
      </p:sp>
      <p:sp>
        <p:nvSpPr>
          <p:cNvPr id="157" name="Rectángulo 156"/>
          <p:cNvSpPr/>
          <p:nvPr/>
        </p:nvSpPr>
        <p:spPr>
          <a:xfrm>
            <a:off x="7063412" y="3814113"/>
            <a:ext cx="366954" cy="161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800" dirty="0" smtClean="0"/>
              <a:t>B22</a:t>
            </a:r>
            <a:endParaRPr lang="es-VE" sz="800" dirty="0"/>
          </a:p>
        </p:txBody>
      </p:sp>
      <p:sp>
        <p:nvSpPr>
          <p:cNvPr id="158" name="Rectángulo 157"/>
          <p:cNvSpPr/>
          <p:nvPr/>
        </p:nvSpPr>
        <p:spPr>
          <a:xfrm>
            <a:off x="7510301" y="3814113"/>
            <a:ext cx="366954" cy="161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800" dirty="0" smtClean="0"/>
              <a:t>B23</a:t>
            </a:r>
            <a:endParaRPr lang="es-VE" sz="800" dirty="0"/>
          </a:p>
        </p:txBody>
      </p:sp>
      <p:cxnSp>
        <p:nvCxnSpPr>
          <p:cNvPr id="159" name="Conector angular 158"/>
          <p:cNvCxnSpPr>
            <a:stCxn id="157" idx="1"/>
            <a:endCxn id="55" idx="2"/>
          </p:cNvCxnSpPr>
          <p:nvPr/>
        </p:nvCxnSpPr>
        <p:spPr>
          <a:xfrm rot="10800000" flipH="1">
            <a:off x="7063411" y="2662646"/>
            <a:ext cx="406939" cy="1232450"/>
          </a:xfrm>
          <a:prstGeom prst="bentConnector4">
            <a:avLst>
              <a:gd name="adj1" fmla="val -56175"/>
              <a:gd name="adj2" fmla="val 8188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Rectángulo redondeado 162"/>
          <p:cNvSpPr/>
          <p:nvPr/>
        </p:nvSpPr>
        <p:spPr>
          <a:xfrm>
            <a:off x="6996541" y="4344289"/>
            <a:ext cx="944880" cy="1098924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64" name="Rectángulo 163"/>
          <p:cNvSpPr/>
          <p:nvPr/>
        </p:nvSpPr>
        <p:spPr>
          <a:xfrm>
            <a:off x="7062423" y="4473661"/>
            <a:ext cx="816534" cy="48150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600" dirty="0" smtClean="0"/>
              <a:t>PANEL7</a:t>
            </a:r>
            <a:endParaRPr lang="es-VE" sz="1600" dirty="0"/>
          </a:p>
        </p:txBody>
      </p:sp>
      <p:sp>
        <p:nvSpPr>
          <p:cNvPr id="165" name="Rectángulo 164"/>
          <p:cNvSpPr/>
          <p:nvPr/>
        </p:nvSpPr>
        <p:spPr>
          <a:xfrm>
            <a:off x="7301103" y="5155691"/>
            <a:ext cx="366954" cy="161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800" dirty="0" smtClean="0"/>
              <a:t>B24</a:t>
            </a:r>
            <a:endParaRPr lang="es-VE" sz="800" dirty="0"/>
          </a:p>
        </p:txBody>
      </p:sp>
      <p:cxnSp>
        <p:nvCxnSpPr>
          <p:cNvPr id="166" name="Conector angular 165"/>
          <p:cNvCxnSpPr>
            <a:stCxn id="165" idx="3"/>
          </p:cNvCxnSpPr>
          <p:nvPr/>
        </p:nvCxnSpPr>
        <p:spPr>
          <a:xfrm flipV="1">
            <a:off x="7668057" y="2734079"/>
            <a:ext cx="400304" cy="250259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Conector angular 168"/>
          <p:cNvCxnSpPr>
            <a:stCxn id="158" idx="2"/>
            <a:endCxn id="163" idx="0"/>
          </p:cNvCxnSpPr>
          <p:nvPr/>
        </p:nvCxnSpPr>
        <p:spPr>
          <a:xfrm rot="5400000">
            <a:off x="7397275" y="4047785"/>
            <a:ext cx="368211" cy="22479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Rectángulo 174"/>
          <p:cNvSpPr/>
          <p:nvPr/>
        </p:nvSpPr>
        <p:spPr>
          <a:xfrm>
            <a:off x="8270988" y="1668062"/>
            <a:ext cx="294052" cy="151440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800" dirty="0" smtClean="0"/>
              <a:t>P1</a:t>
            </a:r>
          </a:p>
        </p:txBody>
      </p:sp>
      <p:sp>
        <p:nvSpPr>
          <p:cNvPr id="179" name="Rectángulo 178"/>
          <p:cNvSpPr/>
          <p:nvPr/>
        </p:nvSpPr>
        <p:spPr>
          <a:xfrm>
            <a:off x="8575555" y="1668062"/>
            <a:ext cx="294052" cy="151440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800" dirty="0" smtClean="0"/>
              <a:t>P2</a:t>
            </a:r>
          </a:p>
        </p:txBody>
      </p:sp>
      <p:sp>
        <p:nvSpPr>
          <p:cNvPr id="180" name="Rectángulo 179"/>
          <p:cNvSpPr/>
          <p:nvPr/>
        </p:nvSpPr>
        <p:spPr>
          <a:xfrm>
            <a:off x="8880122" y="1668062"/>
            <a:ext cx="294052" cy="151440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800" dirty="0" smtClean="0"/>
              <a:t>P3</a:t>
            </a:r>
          </a:p>
        </p:txBody>
      </p:sp>
      <p:sp>
        <p:nvSpPr>
          <p:cNvPr id="182" name="Rectángulo 181"/>
          <p:cNvSpPr/>
          <p:nvPr/>
        </p:nvSpPr>
        <p:spPr>
          <a:xfrm>
            <a:off x="8314314" y="1846108"/>
            <a:ext cx="816534" cy="5064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600" dirty="0" smtClean="0"/>
              <a:t>PANEL8</a:t>
            </a:r>
            <a:endParaRPr lang="es-VE" sz="1600" dirty="0"/>
          </a:p>
        </p:txBody>
      </p:sp>
      <p:sp>
        <p:nvSpPr>
          <p:cNvPr id="183" name="Rectángulo 182"/>
          <p:cNvSpPr/>
          <p:nvPr/>
        </p:nvSpPr>
        <p:spPr>
          <a:xfrm>
            <a:off x="8282517" y="2380549"/>
            <a:ext cx="366954" cy="161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800" dirty="0" smtClean="0"/>
              <a:t>B26</a:t>
            </a:r>
            <a:endParaRPr lang="es-VE" sz="800" dirty="0"/>
          </a:p>
        </p:txBody>
      </p:sp>
      <p:sp>
        <p:nvSpPr>
          <p:cNvPr id="184" name="Rectángulo 183"/>
          <p:cNvSpPr/>
          <p:nvPr/>
        </p:nvSpPr>
        <p:spPr>
          <a:xfrm>
            <a:off x="8695276" y="2389790"/>
            <a:ext cx="470178" cy="12954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800" dirty="0" smtClean="0"/>
              <a:t>T15</a:t>
            </a:r>
            <a:endParaRPr lang="es-VE" sz="800" dirty="0"/>
          </a:p>
        </p:txBody>
      </p:sp>
      <p:sp>
        <p:nvSpPr>
          <p:cNvPr id="185" name="Rectángulo 184"/>
          <p:cNvSpPr/>
          <p:nvPr/>
        </p:nvSpPr>
        <p:spPr>
          <a:xfrm>
            <a:off x="9914691" y="1668062"/>
            <a:ext cx="444540" cy="16435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800" dirty="0" smtClean="0"/>
              <a:t>CO7</a:t>
            </a:r>
            <a:endParaRPr lang="es-VE" sz="800" dirty="0"/>
          </a:p>
        </p:txBody>
      </p:sp>
      <p:sp>
        <p:nvSpPr>
          <p:cNvPr id="186" name="Rectángulo 185"/>
          <p:cNvSpPr/>
          <p:nvPr/>
        </p:nvSpPr>
        <p:spPr>
          <a:xfrm>
            <a:off x="9914202" y="1846108"/>
            <a:ext cx="444540" cy="16435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800" dirty="0" smtClean="0"/>
              <a:t>CO8</a:t>
            </a:r>
            <a:endParaRPr lang="es-VE" sz="800" dirty="0"/>
          </a:p>
        </p:txBody>
      </p:sp>
      <p:sp>
        <p:nvSpPr>
          <p:cNvPr id="187" name="Rectángulo 186"/>
          <p:cNvSpPr/>
          <p:nvPr/>
        </p:nvSpPr>
        <p:spPr>
          <a:xfrm>
            <a:off x="9914202" y="2030336"/>
            <a:ext cx="444540" cy="16435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800" dirty="0" smtClean="0"/>
              <a:t>CO9</a:t>
            </a:r>
            <a:endParaRPr lang="es-VE" sz="800" dirty="0"/>
          </a:p>
        </p:txBody>
      </p:sp>
      <p:sp>
        <p:nvSpPr>
          <p:cNvPr id="188" name="Rectángulo 187"/>
          <p:cNvSpPr/>
          <p:nvPr/>
        </p:nvSpPr>
        <p:spPr>
          <a:xfrm>
            <a:off x="9911123" y="2211128"/>
            <a:ext cx="444540" cy="16435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800" dirty="0" smtClean="0"/>
              <a:t>CO10</a:t>
            </a:r>
            <a:endParaRPr lang="es-VE" sz="800" dirty="0"/>
          </a:p>
        </p:txBody>
      </p:sp>
      <p:sp>
        <p:nvSpPr>
          <p:cNvPr id="189" name="Rectángulo 188"/>
          <p:cNvSpPr/>
          <p:nvPr/>
        </p:nvSpPr>
        <p:spPr>
          <a:xfrm>
            <a:off x="9773320" y="2429457"/>
            <a:ext cx="366954" cy="161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800" dirty="0" smtClean="0"/>
              <a:t>B28</a:t>
            </a:r>
            <a:endParaRPr lang="es-VE" sz="800" dirty="0"/>
          </a:p>
        </p:txBody>
      </p:sp>
      <p:sp>
        <p:nvSpPr>
          <p:cNvPr id="190" name="Rectángulo 189"/>
          <p:cNvSpPr/>
          <p:nvPr/>
        </p:nvSpPr>
        <p:spPr>
          <a:xfrm>
            <a:off x="9482843" y="2981069"/>
            <a:ext cx="944881" cy="137969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91" name="Rectángulo 190"/>
          <p:cNvSpPr/>
          <p:nvPr/>
        </p:nvSpPr>
        <p:spPr>
          <a:xfrm>
            <a:off x="9572741" y="3132972"/>
            <a:ext cx="366954" cy="161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800" dirty="0" smtClean="0"/>
              <a:t>B29</a:t>
            </a:r>
          </a:p>
        </p:txBody>
      </p:sp>
      <p:cxnSp>
        <p:nvCxnSpPr>
          <p:cNvPr id="192" name="Conector angular 191"/>
          <p:cNvCxnSpPr>
            <a:stCxn id="191" idx="1"/>
            <a:endCxn id="59" idx="2"/>
          </p:cNvCxnSpPr>
          <p:nvPr/>
        </p:nvCxnSpPr>
        <p:spPr>
          <a:xfrm rot="10800000" flipH="1">
            <a:off x="9572741" y="2671369"/>
            <a:ext cx="387696" cy="542587"/>
          </a:xfrm>
          <a:prstGeom prst="bentConnector4">
            <a:avLst>
              <a:gd name="adj1" fmla="val -58964"/>
              <a:gd name="adj2" fmla="val 7661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Rectángulo 195"/>
          <p:cNvSpPr/>
          <p:nvPr/>
        </p:nvSpPr>
        <p:spPr>
          <a:xfrm>
            <a:off x="9545971" y="3345969"/>
            <a:ext cx="816534" cy="53753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600" dirty="0" smtClean="0"/>
              <a:t>PANEL9</a:t>
            </a:r>
            <a:endParaRPr lang="es-VE" sz="1600" dirty="0"/>
          </a:p>
        </p:txBody>
      </p:sp>
      <p:sp>
        <p:nvSpPr>
          <p:cNvPr id="197" name="Rectángulo 196"/>
          <p:cNvSpPr/>
          <p:nvPr/>
        </p:nvSpPr>
        <p:spPr>
          <a:xfrm>
            <a:off x="9756218" y="3926506"/>
            <a:ext cx="366954" cy="161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800" dirty="0" smtClean="0"/>
              <a:t>B30</a:t>
            </a:r>
          </a:p>
        </p:txBody>
      </p:sp>
      <p:sp>
        <p:nvSpPr>
          <p:cNvPr id="198" name="Rectángulo 197"/>
          <p:cNvSpPr/>
          <p:nvPr/>
        </p:nvSpPr>
        <p:spPr>
          <a:xfrm>
            <a:off x="9588330" y="4124385"/>
            <a:ext cx="366954" cy="161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800" dirty="0" smtClean="0"/>
              <a:t>B31</a:t>
            </a:r>
          </a:p>
        </p:txBody>
      </p:sp>
      <p:sp>
        <p:nvSpPr>
          <p:cNvPr id="199" name="Rectángulo 198"/>
          <p:cNvSpPr/>
          <p:nvPr/>
        </p:nvSpPr>
        <p:spPr>
          <a:xfrm>
            <a:off x="9962709" y="4124385"/>
            <a:ext cx="366954" cy="161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800" dirty="0" smtClean="0"/>
              <a:t>B32</a:t>
            </a:r>
          </a:p>
        </p:txBody>
      </p:sp>
      <p:sp>
        <p:nvSpPr>
          <p:cNvPr id="200" name="Rectángulo 199"/>
          <p:cNvSpPr/>
          <p:nvPr/>
        </p:nvSpPr>
        <p:spPr>
          <a:xfrm>
            <a:off x="9481797" y="4558441"/>
            <a:ext cx="944881" cy="137969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cxnSp>
        <p:nvCxnSpPr>
          <p:cNvPr id="201" name="Conector angular 200"/>
          <p:cNvCxnSpPr>
            <a:stCxn id="197" idx="1"/>
            <a:endCxn id="200" idx="1"/>
          </p:cNvCxnSpPr>
          <p:nvPr/>
        </p:nvCxnSpPr>
        <p:spPr>
          <a:xfrm rot="10800000" flipV="1">
            <a:off x="9481798" y="4007488"/>
            <a:ext cx="274421" cy="1240801"/>
          </a:xfrm>
          <a:prstGeom prst="bentConnector3">
            <a:avLst>
              <a:gd name="adj1" fmla="val 14165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Rectángulo 203"/>
          <p:cNvSpPr/>
          <p:nvPr/>
        </p:nvSpPr>
        <p:spPr>
          <a:xfrm>
            <a:off x="9538260" y="4590117"/>
            <a:ext cx="834048" cy="131634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600" dirty="0" smtClean="0"/>
              <a:t>PANEL 10</a:t>
            </a:r>
            <a:endParaRPr lang="es-VE" sz="1600" dirty="0"/>
          </a:p>
        </p:txBody>
      </p:sp>
      <p:sp>
        <p:nvSpPr>
          <p:cNvPr id="205" name="Rectángulo 204"/>
          <p:cNvSpPr/>
          <p:nvPr/>
        </p:nvSpPr>
        <p:spPr>
          <a:xfrm>
            <a:off x="9937615" y="4649680"/>
            <a:ext cx="366954" cy="161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800" dirty="0" smtClean="0"/>
              <a:t>B33</a:t>
            </a:r>
          </a:p>
        </p:txBody>
      </p:sp>
      <p:cxnSp>
        <p:nvCxnSpPr>
          <p:cNvPr id="206" name="Conector angular 205"/>
          <p:cNvCxnSpPr>
            <a:stCxn id="205" idx="0"/>
            <a:endCxn id="190" idx="2"/>
          </p:cNvCxnSpPr>
          <p:nvPr/>
        </p:nvCxnSpPr>
        <p:spPr>
          <a:xfrm rot="16200000" flipV="1">
            <a:off x="9893731" y="4422319"/>
            <a:ext cx="288914" cy="16580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Rectángulo redondeado 210"/>
          <p:cNvSpPr/>
          <p:nvPr/>
        </p:nvSpPr>
        <p:spPr>
          <a:xfrm>
            <a:off x="8220156" y="4585793"/>
            <a:ext cx="944880" cy="1098924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212" name="Rectángulo 211"/>
          <p:cNvSpPr/>
          <p:nvPr/>
        </p:nvSpPr>
        <p:spPr>
          <a:xfrm>
            <a:off x="8282517" y="4739585"/>
            <a:ext cx="816534" cy="703627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600" dirty="0" smtClean="0"/>
              <a:t>PANEL</a:t>
            </a:r>
          </a:p>
          <a:p>
            <a:pPr algn="ctr"/>
            <a:r>
              <a:rPr lang="es-VE" sz="1600" dirty="0" smtClean="0"/>
              <a:t>11</a:t>
            </a:r>
            <a:endParaRPr lang="es-VE" sz="1600" dirty="0"/>
          </a:p>
        </p:txBody>
      </p:sp>
      <p:sp>
        <p:nvSpPr>
          <p:cNvPr id="213" name="Rectángulo 212"/>
          <p:cNvSpPr/>
          <p:nvPr/>
        </p:nvSpPr>
        <p:spPr>
          <a:xfrm>
            <a:off x="8539104" y="5486407"/>
            <a:ext cx="366954" cy="161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800" dirty="0" smtClean="0"/>
              <a:t>B34</a:t>
            </a:r>
          </a:p>
        </p:txBody>
      </p:sp>
      <p:cxnSp>
        <p:nvCxnSpPr>
          <p:cNvPr id="215" name="Conector angular 214"/>
          <p:cNvCxnSpPr>
            <a:stCxn id="213" idx="3"/>
            <a:endCxn id="190" idx="1"/>
          </p:cNvCxnSpPr>
          <p:nvPr/>
        </p:nvCxnSpPr>
        <p:spPr>
          <a:xfrm flipV="1">
            <a:off x="8906058" y="3670918"/>
            <a:ext cx="576785" cy="1896472"/>
          </a:xfrm>
          <a:prstGeom prst="bentConnector3">
            <a:avLst>
              <a:gd name="adj1" fmla="val 6321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Conector angular 219"/>
          <p:cNvCxnSpPr>
            <a:stCxn id="198" idx="1"/>
            <a:endCxn id="211" idx="0"/>
          </p:cNvCxnSpPr>
          <p:nvPr/>
        </p:nvCxnSpPr>
        <p:spPr>
          <a:xfrm rot="10800000" flipV="1">
            <a:off x="8692596" y="4205367"/>
            <a:ext cx="895734" cy="38042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Rectángulo redondeado 224"/>
          <p:cNvSpPr/>
          <p:nvPr/>
        </p:nvSpPr>
        <p:spPr>
          <a:xfrm>
            <a:off x="10811395" y="4541936"/>
            <a:ext cx="944880" cy="1098924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226" name="Rectángulo 225"/>
          <p:cNvSpPr/>
          <p:nvPr/>
        </p:nvSpPr>
        <p:spPr>
          <a:xfrm>
            <a:off x="11349378" y="4642880"/>
            <a:ext cx="366954" cy="161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800" dirty="0" smtClean="0"/>
              <a:t>B35</a:t>
            </a:r>
          </a:p>
        </p:txBody>
      </p:sp>
      <p:sp>
        <p:nvSpPr>
          <p:cNvPr id="227" name="Rectángulo 226"/>
          <p:cNvSpPr/>
          <p:nvPr/>
        </p:nvSpPr>
        <p:spPr>
          <a:xfrm>
            <a:off x="10854886" y="4665827"/>
            <a:ext cx="470178" cy="12954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800" dirty="0" smtClean="0"/>
              <a:t>T16</a:t>
            </a:r>
            <a:endParaRPr lang="es-VE" sz="800" dirty="0"/>
          </a:p>
        </p:txBody>
      </p:sp>
      <p:sp>
        <p:nvSpPr>
          <p:cNvPr id="228" name="Rectángulo 227"/>
          <p:cNvSpPr/>
          <p:nvPr/>
        </p:nvSpPr>
        <p:spPr>
          <a:xfrm>
            <a:off x="10875568" y="4863762"/>
            <a:ext cx="816534" cy="495637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600" dirty="0" smtClean="0"/>
              <a:t>PANEL</a:t>
            </a:r>
          </a:p>
          <a:p>
            <a:pPr algn="ctr"/>
            <a:r>
              <a:rPr lang="es-VE" sz="1600" dirty="0" smtClean="0"/>
              <a:t>12</a:t>
            </a:r>
            <a:endParaRPr lang="es-VE" sz="1600" dirty="0"/>
          </a:p>
        </p:txBody>
      </p:sp>
      <p:sp>
        <p:nvSpPr>
          <p:cNvPr id="229" name="Rectángulo 228"/>
          <p:cNvSpPr/>
          <p:nvPr/>
        </p:nvSpPr>
        <p:spPr>
          <a:xfrm>
            <a:off x="11100358" y="5399756"/>
            <a:ext cx="366954" cy="161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800" dirty="0" smtClean="0"/>
              <a:t>B36</a:t>
            </a:r>
          </a:p>
        </p:txBody>
      </p:sp>
      <p:cxnSp>
        <p:nvCxnSpPr>
          <p:cNvPr id="230" name="Conector angular 229"/>
          <p:cNvCxnSpPr>
            <a:stCxn id="229" idx="1"/>
            <a:endCxn id="190" idx="3"/>
          </p:cNvCxnSpPr>
          <p:nvPr/>
        </p:nvCxnSpPr>
        <p:spPr>
          <a:xfrm rot="10800000">
            <a:off x="10427724" y="3670919"/>
            <a:ext cx="672634" cy="1809821"/>
          </a:xfrm>
          <a:prstGeom prst="bentConnector3">
            <a:avLst>
              <a:gd name="adj1" fmla="val 6359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Conector angular 233"/>
          <p:cNvCxnSpPr>
            <a:stCxn id="199" idx="3"/>
            <a:endCxn id="225" idx="0"/>
          </p:cNvCxnSpPr>
          <p:nvPr/>
        </p:nvCxnSpPr>
        <p:spPr>
          <a:xfrm>
            <a:off x="10329663" y="4205368"/>
            <a:ext cx="954172" cy="33656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Rectángulo 236"/>
          <p:cNvSpPr/>
          <p:nvPr/>
        </p:nvSpPr>
        <p:spPr>
          <a:xfrm>
            <a:off x="10861385" y="1694668"/>
            <a:ext cx="294052" cy="151440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800" dirty="0" smtClean="0"/>
              <a:t>P4</a:t>
            </a:r>
          </a:p>
        </p:txBody>
      </p:sp>
      <p:sp>
        <p:nvSpPr>
          <p:cNvPr id="238" name="Rectángulo 237"/>
          <p:cNvSpPr/>
          <p:nvPr/>
        </p:nvSpPr>
        <p:spPr>
          <a:xfrm>
            <a:off x="11185232" y="1694668"/>
            <a:ext cx="294052" cy="151440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800" dirty="0" smtClean="0"/>
              <a:t>P5</a:t>
            </a:r>
          </a:p>
        </p:txBody>
      </p:sp>
      <p:sp>
        <p:nvSpPr>
          <p:cNvPr id="239" name="Rectángulo 238"/>
          <p:cNvSpPr/>
          <p:nvPr/>
        </p:nvSpPr>
        <p:spPr>
          <a:xfrm>
            <a:off x="10790249" y="1886465"/>
            <a:ext cx="816534" cy="704957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600" dirty="0" smtClean="0"/>
              <a:t>PANEL</a:t>
            </a:r>
          </a:p>
          <a:p>
            <a:pPr algn="ctr"/>
            <a:r>
              <a:rPr lang="es-VE" sz="1600" dirty="0" smtClean="0"/>
              <a:t>13</a:t>
            </a:r>
            <a:endParaRPr lang="es-VE" sz="1600" dirty="0"/>
          </a:p>
        </p:txBody>
      </p:sp>
      <p:sp>
        <p:nvSpPr>
          <p:cNvPr id="240" name="Rectángulo 239"/>
          <p:cNvSpPr/>
          <p:nvPr/>
        </p:nvSpPr>
        <p:spPr>
          <a:xfrm>
            <a:off x="7293902" y="1630360"/>
            <a:ext cx="417152" cy="1891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800" dirty="0" smtClean="0"/>
              <a:t>B16b</a:t>
            </a:r>
            <a:endParaRPr lang="es-VE" sz="800" dirty="0"/>
          </a:p>
        </p:txBody>
      </p:sp>
      <p:cxnSp>
        <p:nvCxnSpPr>
          <p:cNvPr id="243" name="Conector angular 242"/>
          <p:cNvCxnSpPr>
            <a:stCxn id="240" idx="0"/>
          </p:cNvCxnSpPr>
          <p:nvPr/>
        </p:nvCxnSpPr>
        <p:spPr>
          <a:xfrm rot="5400000" flipH="1" flipV="1">
            <a:off x="7339824" y="901824"/>
            <a:ext cx="891191" cy="565883"/>
          </a:xfrm>
          <a:prstGeom prst="bentConnector3">
            <a:avLst>
              <a:gd name="adj1" fmla="val 2648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ector angular 138"/>
          <p:cNvCxnSpPr>
            <a:stCxn id="38" idx="1"/>
            <a:endCxn id="8" idx="2"/>
          </p:cNvCxnSpPr>
          <p:nvPr/>
        </p:nvCxnSpPr>
        <p:spPr>
          <a:xfrm rot="10800000" flipH="1">
            <a:off x="2664657" y="1901042"/>
            <a:ext cx="183478" cy="689344"/>
          </a:xfrm>
          <a:prstGeom prst="bentConnector4">
            <a:avLst>
              <a:gd name="adj1" fmla="val -245725"/>
              <a:gd name="adj2" fmla="val 7706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139 CuadroTexto"/>
          <p:cNvSpPr txBox="1"/>
          <p:nvPr/>
        </p:nvSpPr>
        <p:spPr>
          <a:xfrm>
            <a:off x="612139" y="4194586"/>
            <a:ext cx="6306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800" dirty="0" smtClean="0"/>
              <a:t>FRAME1</a:t>
            </a:r>
            <a:endParaRPr lang="es-VE" sz="800" dirty="0"/>
          </a:p>
        </p:txBody>
      </p:sp>
      <p:sp>
        <p:nvSpPr>
          <p:cNvPr id="147" name="146 CuadroTexto"/>
          <p:cNvSpPr txBox="1"/>
          <p:nvPr/>
        </p:nvSpPr>
        <p:spPr>
          <a:xfrm>
            <a:off x="2403514" y="473372"/>
            <a:ext cx="6306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800" dirty="0" smtClean="0"/>
              <a:t>FRAME2</a:t>
            </a:r>
            <a:endParaRPr lang="es-VE" sz="800" dirty="0"/>
          </a:p>
        </p:txBody>
      </p:sp>
      <p:sp>
        <p:nvSpPr>
          <p:cNvPr id="148" name="147 CuadroTexto"/>
          <p:cNvSpPr txBox="1"/>
          <p:nvPr/>
        </p:nvSpPr>
        <p:spPr>
          <a:xfrm>
            <a:off x="2403375" y="3394070"/>
            <a:ext cx="6306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800" dirty="0" smtClean="0"/>
              <a:t>FRAME3</a:t>
            </a:r>
            <a:endParaRPr lang="es-VE" sz="800" dirty="0"/>
          </a:p>
        </p:txBody>
      </p:sp>
      <p:sp>
        <p:nvSpPr>
          <p:cNvPr id="150" name="149 CuadroTexto"/>
          <p:cNvSpPr txBox="1"/>
          <p:nvPr/>
        </p:nvSpPr>
        <p:spPr>
          <a:xfrm>
            <a:off x="4204968" y="2672153"/>
            <a:ext cx="6306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800" dirty="0" smtClean="0"/>
              <a:t>FRAME4</a:t>
            </a:r>
            <a:endParaRPr lang="es-VE" sz="800" dirty="0"/>
          </a:p>
        </p:txBody>
      </p:sp>
      <p:sp>
        <p:nvSpPr>
          <p:cNvPr id="160" name="159 CuadroTexto"/>
          <p:cNvSpPr txBox="1"/>
          <p:nvPr/>
        </p:nvSpPr>
        <p:spPr>
          <a:xfrm>
            <a:off x="5760225" y="1267053"/>
            <a:ext cx="6306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800" dirty="0" smtClean="0"/>
              <a:t>FRAME5</a:t>
            </a:r>
            <a:endParaRPr lang="es-VE" sz="800" dirty="0"/>
          </a:p>
        </p:txBody>
      </p:sp>
      <p:sp>
        <p:nvSpPr>
          <p:cNvPr id="161" name="160 CuadroTexto"/>
          <p:cNvSpPr txBox="1"/>
          <p:nvPr/>
        </p:nvSpPr>
        <p:spPr>
          <a:xfrm>
            <a:off x="7032758" y="1240313"/>
            <a:ext cx="6306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800" dirty="0" smtClean="0"/>
              <a:t>FRAME6</a:t>
            </a:r>
            <a:endParaRPr lang="es-VE" sz="800" dirty="0"/>
          </a:p>
        </p:txBody>
      </p:sp>
      <p:sp>
        <p:nvSpPr>
          <p:cNvPr id="162" name="161 CuadroTexto"/>
          <p:cNvSpPr txBox="1"/>
          <p:nvPr/>
        </p:nvSpPr>
        <p:spPr>
          <a:xfrm>
            <a:off x="8314314" y="1261999"/>
            <a:ext cx="6306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800" dirty="0" smtClean="0"/>
              <a:t>FRAME7</a:t>
            </a:r>
            <a:endParaRPr lang="es-VE" sz="800" dirty="0"/>
          </a:p>
        </p:txBody>
      </p:sp>
      <p:sp>
        <p:nvSpPr>
          <p:cNvPr id="167" name="166 CuadroTexto"/>
          <p:cNvSpPr txBox="1"/>
          <p:nvPr/>
        </p:nvSpPr>
        <p:spPr>
          <a:xfrm>
            <a:off x="9535854" y="1240313"/>
            <a:ext cx="6306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800" dirty="0" smtClean="0"/>
              <a:t>FRAME8</a:t>
            </a:r>
            <a:endParaRPr lang="es-VE" sz="800" dirty="0"/>
          </a:p>
        </p:txBody>
      </p:sp>
      <p:sp>
        <p:nvSpPr>
          <p:cNvPr id="168" name="167 CuadroTexto"/>
          <p:cNvSpPr txBox="1"/>
          <p:nvPr/>
        </p:nvSpPr>
        <p:spPr>
          <a:xfrm>
            <a:off x="9538260" y="2961358"/>
            <a:ext cx="6306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800" dirty="0" smtClean="0"/>
              <a:t>FRAME9</a:t>
            </a:r>
            <a:endParaRPr lang="es-VE" sz="800" dirty="0"/>
          </a:p>
        </p:txBody>
      </p:sp>
      <p:sp>
        <p:nvSpPr>
          <p:cNvPr id="170" name="169 CuadroTexto"/>
          <p:cNvSpPr txBox="1"/>
          <p:nvPr/>
        </p:nvSpPr>
        <p:spPr>
          <a:xfrm>
            <a:off x="9462551" y="4555053"/>
            <a:ext cx="6306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800" dirty="0" smtClean="0"/>
              <a:t>FRAME10</a:t>
            </a:r>
            <a:endParaRPr lang="es-VE" sz="800" dirty="0"/>
          </a:p>
        </p:txBody>
      </p:sp>
      <p:sp>
        <p:nvSpPr>
          <p:cNvPr id="171" name="170 CuadroTexto"/>
          <p:cNvSpPr txBox="1"/>
          <p:nvPr/>
        </p:nvSpPr>
        <p:spPr>
          <a:xfrm>
            <a:off x="10800403" y="1240313"/>
            <a:ext cx="6306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800" dirty="0" smtClean="0"/>
              <a:t>FRAME11</a:t>
            </a:r>
            <a:endParaRPr lang="es-VE" sz="800" dirty="0"/>
          </a:p>
        </p:txBody>
      </p:sp>
      <p:sp>
        <p:nvSpPr>
          <p:cNvPr id="172" name="171 CuadroTexto"/>
          <p:cNvSpPr txBox="1"/>
          <p:nvPr/>
        </p:nvSpPr>
        <p:spPr>
          <a:xfrm>
            <a:off x="2387161" y="2859679"/>
            <a:ext cx="6306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800" dirty="0" smtClean="0"/>
              <a:t>POPUP1</a:t>
            </a:r>
            <a:endParaRPr lang="es-VE" sz="800" dirty="0"/>
          </a:p>
        </p:txBody>
      </p:sp>
      <p:sp>
        <p:nvSpPr>
          <p:cNvPr id="173" name="172 CuadroTexto"/>
          <p:cNvSpPr txBox="1"/>
          <p:nvPr/>
        </p:nvSpPr>
        <p:spPr>
          <a:xfrm>
            <a:off x="2425418" y="6006619"/>
            <a:ext cx="6306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800" dirty="0" smtClean="0"/>
              <a:t>POPUP2</a:t>
            </a:r>
            <a:endParaRPr lang="es-VE" sz="800" dirty="0"/>
          </a:p>
        </p:txBody>
      </p:sp>
      <p:sp>
        <p:nvSpPr>
          <p:cNvPr id="174" name="173 CuadroTexto"/>
          <p:cNvSpPr txBox="1"/>
          <p:nvPr/>
        </p:nvSpPr>
        <p:spPr>
          <a:xfrm>
            <a:off x="5755882" y="4080532"/>
            <a:ext cx="6306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800" dirty="0" smtClean="0"/>
              <a:t>POPUP3</a:t>
            </a:r>
            <a:endParaRPr lang="es-VE" sz="800" dirty="0"/>
          </a:p>
        </p:txBody>
      </p:sp>
      <p:sp>
        <p:nvSpPr>
          <p:cNvPr id="176" name="175 CuadroTexto"/>
          <p:cNvSpPr txBox="1"/>
          <p:nvPr/>
        </p:nvSpPr>
        <p:spPr>
          <a:xfrm>
            <a:off x="6949107" y="4072075"/>
            <a:ext cx="6306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800" dirty="0" smtClean="0"/>
              <a:t>POPUP4</a:t>
            </a:r>
            <a:endParaRPr lang="es-VE" sz="800" dirty="0"/>
          </a:p>
        </p:txBody>
      </p:sp>
      <p:sp>
        <p:nvSpPr>
          <p:cNvPr id="177" name="176 CuadroTexto"/>
          <p:cNvSpPr txBox="1"/>
          <p:nvPr/>
        </p:nvSpPr>
        <p:spPr>
          <a:xfrm>
            <a:off x="6942100" y="5453999"/>
            <a:ext cx="6306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800" dirty="0" smtClean="0"/>
              <a:t>POPUP5</a:t>
            </a:r>
            <a:endParaRPr lang="es-VE" sz="800" dirty="0"/>
          </a:p>
        </p:txBody>
      </p:sp>
      <p:sp>
        <p:nvSpPr>
          <p:cNvPr id="178" name="177 CuadroTexto"/>
          <p:cNvSpPr txBox="1"/>
          <p:nvPr/>
        </p:nvSpPr>
        <p:spPr>
          <a:xfrm>
            <a:off x="8223785" y="5704527"/>
            <a:ext cx="6306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800" dirty="0" smtClean="0"/>
              <a:t>POPUP6</a:t>
            </a:r>
            <a:endParaRPr lang="es-VE" sz="800" dirty="0"/>
          </a:p>
        </p:txBody>
      </p:sp>
      <p:sp>
        <p:nvSpPr>
          <p:cNvPr id="181" name="180 CuadroTexto"/>
          <p:cNvSpPr txBox="1"/>
          <p:nvPr/>
        </p:nvSpPr>
        <p:spPr>
          <a:xfrm>
            <a:off x="10854886" y="5700256"/>
            <a:ext cx="6306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800" dirty="0" smtClean="0"/>
              <a:t>POPUP7</a:t>
            </a:r>
            <a:endParaRPr lang="es-VE" sz="800" dirty="0"/>
          </a:p>
        </p:txBody>
      </p:sp>
      <p:cxnSp>
        <p:nvCxnSpPr>
          <p:cNvPr id="194" name="Conector angular 68"/>
          <p:cNvCxnSpPr>
            <a:stCxn id="22" idx="1"/>
            <a:endCxn id="106" idx="2"/>
          </p:cNvCxnSpPr>
          <p:nvPr/>
        </p:nvCxnSpPr>
        <p:spPr>
          <a:xfrm rot="10800000" flipH="1" flipV="1">
            <a:off x="2542495" y="1348035"/>
            <a:ext cx="2134914" cy="2757483"/>
          </a:xfrm>
          <a:prstGeom prst="bentConnector4">
            <a:avLst>
              <a:gd name="adj1" fmla="val -25580"/>
              <a:gd name="adj2" fmla="val 17737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Conector angular 192"/>
          <p:cNvCxnSpPr>
            <a:stCxn id="141" idx="1"/>
            <a:endCxn id="142" idx="1"/>
          </p:cNvCxnSpPr>
          <p:nvPr/>
        </p:nvCxnSpPr>
        <p:spPr>
          <a:xfrm rot="10800000" flipV="1">
            <a:off x="5739390" y="2510439"/>
            <a:ext cx="294158" cy="1030095"/>
          </a:xfrm>
          <a:prstGeom prst="bentConnector3">
            <a:avLst>
              <a:gd name="adj1" fmla="val 20950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Conector angular 194"/>
          <p:cNvCxnSpPr>
            <a:stCxn id="153" idx="1"/>
            <a:endCxn id="154" idx="1"/>
          </p:cNvCxnSpPr>
          <p:nvPr/>
        </p:nvCxnSpPr>
        <p:spPr>
          <a:xfrm rot="10800000" flipV="1">
            <a:off x="6996541" y="2503808"/>
            <a:ext cx="306848" cy="1025818"/>
          </a:xfrm>
          <a:prstGeom prst="bentConnector3">
            <a:avLst>
              <a:gd name="adj1" fmla="val 18127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Conector angular 201"/>
          <p:cNvCxnSpPr>
            <a:stCxn id="189" idx="3"/>
          </p:cNvCxnSpPr>
          <p:nvPr/>
        </p:nvCxnSpPr>
        <p:spPr>
          <a:xfrm flipH="1">
            <a:off x="9962709" y="2510440"/>
            <a:ext cx="177565" cy="469724"/>
          </a:xfrm>
          <a:prstGeom prst="bentConnector4">
            <a:avLst>
              <a:gd name="adj1" fmla="val -128742"/>
              <a:gd name="adj2" fmla="val 6746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0515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125"/>
          <p:cNvSpPr txBox="1"/>
          <p:nvPr/>
        </p:nvSpPr>
        <p:spPr>
          <a:xfrm>
            <a:off x="249794" y="266700"/>
            <a:ext cx="2683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b="1" dirty="0" smtClean="0"/>
              <a:t>FUNCIONALIDADES:</a:t>
            </a:r>
            <a:endParaRPr lang="es-VE" b="1" dirty="0"/>
          </a:p>
        </p:txBody>
      </p:sp>
      <p:sp>
        <p:nvSpPr>
          <p:cNvPr id="5" name="4 CuadroTexto"/>
          <p:cNvSpPr txBox="1"/>
          <p:nvPr/>
        </p:nvSpPr>
        <p:spPr>
          <a:xfrm>
            <a:off x="348854" y="786646"/>
            <a:ext cx="154882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1050" b="1" dirty="0" smtClean="0"/>
              <a:t>FRAME1: </a:t>
            </a:r>
            <a:r>
              <a:rPr lang="es-VE" sz="1050" dirty="0" smtClean="0"/>
              <a:t>Pantalla Inicio. </a:t>
            </a:r>
            <a:endParaRPr lang="es-VE" sz="1050" b="1" dirty="0"/>
          </a:p>
        </p:txBody>
      </p:sp>
      <p:sp>
        <p:nvSpPr>
          <p:cNvPr id="6" name="5 CuadroTexto"/>
          <p:cNvSpPr txBox="1"/>
          <p:nvPr/>
        </p:nvSpPr>
        <p:spPr>
          <a:xfrm>
            <a:off x="348854" y="1040562"/>
            <a:ext cx="321754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1050" b="1" dirty="0" smtClean="0"/>
              <a:t>PANEL1: </a:t>
            </a:r>
            <a:r>
              <a:rPr lang="es-VE" sz="1050" dirty="0" smtClean="0"/>
              <a:t>Información y noticias principales de Deportes</a:t>
            </a:r>
            <a:endParaRPr lang="es-VE" sz="1050" b="1" dirty="0"/>
          </a:p>
        </p:txBody>
      </p:sp>
      <p:sp>
        <p:nvSpPr>
          <p:cNvPr id="7" name="6 CuadroTexto"/>
          <p:cNvSpPr txBox="1"/>
          <p:nvPr/>
        </p:nvSpPr>
        <p:spPr>
          <a:xfrm>
            <a:off x="350458" y="1558238"/>
            <a:ext cx="27478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1050" b="1" dirty="0" smtClean="0"/>
              <a:t>T2: </a:t>
            </a:r>
            <a:r>
              <a:rPr lang="es-VE" sz="1050" dirty="0" smtClean="0"/>
              <a:t>Contraseña del Usuario para iniciar Sesión. </a:t>
            </a:r>
            <a:endParaRPr lang="es-VE" sz="1050" b="1" dirty="0"/>
          </a:p>
        </p:txBody>
      </p:sp>
      <p:sp>
        <p:nvSpPr>
          <p:cNvPr id="8" name="7 CuadroTexto"/>
          <p:cNvSpPr txBox="1"/>
          <p:nvPr/>
        </p:nvSpPr>
        <p:spPr>
          <a:xfrm>
            <a:off x="350458" y="1843372"/>
            <a:ext cx="321915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1050" b="1" dirty="0" smtClean="0"/>
              <a:t>T3: </a:t>
            </a:r>
            <a:r>
              <a:rPr lang="es-VE" sz="1050" dirty="0" smtClean="0"/>
              <a:t>Nombre o </a:t>
            </a:r>
            <a:r>
              <a:rPr lang="es-VE" sz="1050" dirty="0" err="1" smtClean="0"/>
              <a:t>Nickname</a:t>
            </a:r>
            <a:r>
              <a:rPr lang="es-VE" sz="1050" dirty="0" smtClean="0"/>
              <a:t> del Usuario para iniciar Sesión. </a:t>
            </a:r>
            <a:endParaRPr lang="es-VE" sz="1050" b="1" dirty="0"/>
          </a:p>
        </p:txBody>
      </p:sp>
      <p:sp>
        <p:nvSpPr>
          <p:cNvPr id="9" name="8 CuadroTexto"/>
          <p:cNvSpPr txBox="1"/>
          <p:nvPr/>
        </p:nvSpPr>
        <p:spPr>
          <a:xfrm>
            <a:off x="348854" y="2141776"/>
            <a:ext cx="321915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1050" b="1" dirty="0" smtClean="0"/>
              <a:t>T3: </a:t>
            </a:r>
            <a:r>
              <a:rPr lang="es-VE" sz="1050" dirty="0" smtClean="0"/>
              <a:t>Nombre o </a:t>
            </a:r>
            <a:r>
              <a:rPr lang="es-VE" sz="1050" dirty="0" err="1" smtClean="0"/>
              <a:t>Nickname</a:t>
            </a:r>
            <a:r>
              <a:rPr lang="es-VE" sz="1050" dirty="0" smtClean="0"/>
              <a:t> del Usuario para iniciar Sesión. </a:t>
            </a:r>
            <a:endParaRPr lang="es-VE" sz="1050" b="1" dirty="0"/>
          </a:p>
        </p:txBody>
      </p:sp>
      <p:sp>
        <p:nvSpPr>
          <p:cNvPr id="10" name="9 CuadroTexto"/>
          <p:cNvSpPr txBox="1"/>
          <p:nvPr/>
        </p:nvSpPr>
        <p:spPr>
          <a:xfrm>
            <a:off x="348854" y="1304322"/>
            <a:ext cx="22669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1050" b="1" dirty="0" smtClean="0"/>
              <a:t>FRAME2: </a:t>
            </a:r>
            <a:r>
              <a:rPr lang="es-VE" sz="1050" dirty="0" smtClean="0"/>
              <a:t>Pantalla de inicio de Sesión. </a:t>
            </a:r>
            <a:endParaRPr lang="es-VE" sz="1050" b="1" dirty="0"/>
          </a:p>
        </p:txBody>
      </p:sp>
      <p:sp>
        <p:nvSpPr>
          <p:cNvPr id="11" name="10 CuadroTexto"/>
          <p:cNvSpPr txBox="1"/>
          <p:nvPr/>
        </p:nvSpPr>
        <p:spPr>
          <a:xfrm>
            <a:off x="350458" y="2699862"/>
            <a:ext cx="315663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1050" b="1" dirty="0" smtClean="0"/>
              <a:t>T4: </a:t>
            </a:r>
            <a:r>
              <a:rPr lang="es-VE" sz="1050" dirty="0" smtClean="0"/>
              <a:t>Correo electrónico de donde el usuario se </a:t>
            </a:r>
            <a:r>
              <a:rPr lang="es-VE" sz="1050" dirty="0" smtClean="0"/>
              <a:t>registró.</a:t>
            </a:r>
            <a:endParaRPr lang="es-VE" sz="1050" b="1" dirty="0"/>
          </a:p>
        </p:txBody>
      </p:sp>
      <p:sp>
        <p:nvSpPr>
          <p:cNvPr id="13" name="12 CuadroTexto"/>
          <p:cNvSpPr txBox="1"/>
          <p:nvPr/>
        </p:nvSpPr>
        <p:spPr>
          <a:xfrm>
            <a:off x="350458" y="2432752"/>
            <a:ext cx="422102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1050" b="1" dirty="0" smtClean="0"/>
              <a:t>C1: </a:t>
            </a:r>
            <a:r>
              <a:rPr lang="es-VE" sz="1050" dirty="0" err="1" smtClean="0"/>
              <a:t>CheckBox</a:t>
            </a:r>
            <a:r>
              <a:rPr lang="es-VE" sz="1050" dirty="0" smtClean="0"/>
              <a:t> que permitirá recordar el nombre de usuario y contraseña. </a:t>
            </a:r>
            <a:endParaRPr lang="es-VE" sz="1050" b="1" dirty="0"/>
          </a:p>
        </p:txBody>
      </p:sp>
      <p:sp>
        <p:nvSpPr>
          <p:cNvPr id="15" name="14 CuadroTexto"/>
          <p:cNvSpPr txBox="1"/>
          <p:nvPr/>
        </p:nvSpPr>
        <p:spPr>
          <a:xfrm>
            <a:off x="350458" y="2986556"/>
            <a:ext cx="20040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1050" b="1" dirty="0" smtClean="0"/>
              <a:t>FRAME3: </a:t>
            </a:r>
            <a:r>
              <a:rPr lang="es-VE" sz="1050" dirty="0" smtClean="0"/>
              <a:t>Pantalla de </a:t>
            </a:r>
            <a:r>
              <a:rPr lang="es-VE" sz="1050" dirty="0" smtClean="0"/>
              <a:t>Registrarse.</a:t>
            </a:r>
            <a:endParaRPr lang="es-VE" sz="1050" b="1" dirty="0"/>
          </a:p>
        </p:txBody>
      </p:sp>
      <p:sp>
        <p:nvSpPr>
          <p:cNvPr id="17" name="16 CuadroTexto"/>
          <p:cNvSpPr txBox="1"/>
          <p:nvPr/>
        </p:nvSpPr>
        <p:spPr>
          <a:xfrm>
            <a:off x="348854" y="3240472"/>
            <a:ext cx="203613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1050" b="1" dirty="0" smtClean="0"/>
              <a:t>T5: </a:t>
            </a:r>
            <a:r>
              <a:rPr lang="es-VE" sz="1050" dirty="0" smtClean="0"/>
              <a:t>Los nombres para el </a:t>
            </a:r>
            <a:r>
              <a:rPr lang="es-VE" sz="1050" dirty="0" smtClean="0"/>
              <a:t>registro.</a:t>
            </a:r>
            <a:r>
              <a:rPr lang="es-VE" sz="1050" b="1" dirty="0" smtClean="0"/>
              <a:t> </a:t>
            </a:r>
            <a:r>
              <a:rPr lang="es-VE" sz="1050" dirty="0" smtClean="0"/>
              <a:t> </a:t>
            </a:r>
            <a:endParaRPr lang="es-VE" sz="1050" b="1" dirty="0"/>
          </a:p>
        </p:txBody>
      </p:sp>
      <p:sp>
        <p:nvSpPr>
          <p:cNvPr id="21" name="20 CuadroTexto"/>
          <p:cNvSpPr txBox="1"/>
          <p:nvPr/>
        </p:nvSpPr>
        <p:spPr>
          <a:xfrm>
            <a:off x="350458" y="3536390"/>
            <a:ext cx="200728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1050" b="1" dirty="0" smtClean="0"/>
              <a:t>T6: </a:t>
            </a:r>
            <a:r>
              <a:rPr lang="es-VE" sz="1050" dirty="0" smtClean="0"/>
              <a:t>Los apellidos </a:t>
            </a:r>
            <a:r>
              <a:rPr lang="es-VE" sz="1050" dirty="0"/>
              <a:t>para el </a:t>
            </a:r>
            <a:r>
              <a:rPr lang="es-VE" sz="1050" dirty="0" smtClean="0"/>
              <a:t>registro.</a:t>
            </a:r>
            <a:r>
              <a:rPr lang="es-VE" sz="1050" b="1" dirty="0" smtClean="0"/>
              <a:t> </a:t>
            </a:r>
            <a:endParaRPr lang="es-VE" sz="1050" b="1" dirty="0"/>
          </a:p>
        </p:txBody>
      </p:sp>
      <p:sp>
        <p:nvSpPr>
          <p:cNvPr id="22" name="21 CuadroTexto"/>
          <p:cNvSpPr txBox="1"/>
          <p:nvPr/>
        </p:nvSpPr>
        <p:spPr>
          <a:xfrm>
            <a:off x="350458" y="3790306"/>
            <a:ext cx="244490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1050" b="1" dirty="0" smtClean="0"/>
              <a:t>T7: </a:t>
            </a:r>
            <a:r>
              <a:rPr lang="es-VE" sz="1050" dirty="0" smtClean="0"/>
              <a:t>Fecha de nacimiento  para el </a:t>
            </a:r>
            <a:r>
              <a:rPr lang="es-VE" sz="1050" dirty="0" smtClean="0"/>
              <a:t>registro.</a:t>
            </a:r>
            <a:endParaRPr lang="es-VE" sz="1050" b="1" dirty="0"/>
          </a:p>
        </p:txBody>
      </p:sp>
      <p:sp>
        <p:nvSpPr>
          <p:cNvPr id="23" name="22 CuadroTexto"/>
          <p:cNvSpPr txBox="1"/>
          <p:nvPr/>
        </p:nvSpPr>
        <p:spPr>
          <a:xfrm>
            <a:off x="352062" y="4086224"/>
            <a:ext cx="165462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1050" b="1" dirty="0" smtClean="0"/>
              <a:t>T8: </a:t>
            </a:r>
            <a:r>
              <a:rPr lang="es-VE" sz="1050" dirty="0" smtClean="0"/>
              <a:t>El sexo para el </a:t>
            </a:r>
            <a:r>
              <a:rPr lang="es-VE" sz="1050" dirty="0" smtClean="0"/>
              <a:t>registro.</a:t>
            </a:r>
            <a:endParaRPr lang="es-VE" sz="1050" b="1" dirty="0"/>
          </a:p>
        </p:txBody>
      </p:sp>
      <p:sp>
        <p:nvSpPr>
          <p:cNvPr id="24" name="23 CuadroTexto"/>
          <p:cNvSpPr txBox="1"/>
          <p:nvPr/>
        </p:nvSpPr>
        <p:spPr>
          <a:xfrm>
            <a:off x="352062" y="4340140"/>
            <a:ext cx="21242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1050" b="1" dirty="0" smtClean="0"/>
              <a:t>T9: </a:t>
            </a:r>
            <a:r>
              <a:rPr lang="es-VE" sz="1050" dirty="0" smtClean="0"/>
              <a:t>La nacionalidad para el </a:t>
            </a:r>
            <a:r>
              <a:rPr lang="es-VE" sz="1050" dirty="0" smtClean="0"/>
              <a:t>registro.</a:t>
            </a:r>
            <a:endParaRPr lang="es-VE" sz="1050" b="1" dirty="0"/>
          </a:p>
        </p:txBody>
      </p:sp>
      <p:sp>
        <p:nvSpPr>
          <p:cNvPr id="25" name="24 CuadroTexto"/>
          <p:cNvSpPr txBox="1"/>
          <p:nvPr/>
        </p:nvSpPr>
        <p:spPr>
          <a:xfrm>
            <a:off x="353666" y="4636058"/>
            <a:ext cx="247856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1050" b="1" dirty="0" smtClean="0"/>
              <a:t>T10: </a:t>
            </a:r>
            <a:r>
              <a:rPr lang="es-VE" sz="1050" dirty="0" smtClean="0"/>
              <a:t>El correo electrónico para el </a:t>
            </a:r>
            <a:r>
              <a:rPr lang="es-VE" sz="1050" dirty="0" smtClean="0"/>
              <a:t>registro.</a:t>
            </a:r>
            <a:endParaRPr lang="es-VE" sz="1050" b="1" dirty="0"/>
          </a:p>
        </p:txBody>
      </p:sp>
      <p:sp>
        <p:nvSpPr>
          <p:cNvPr id="26" name="25 CuadroTexto"/>
          <p:cNvSpPr txBox="1"/>
          <p:nvPr/>
        </p:nvSpPr>
        <p:spPr>
          <a:xfrm>
            <a:off x="353666" y="4889974"/>
            <a:ext cx="251222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1050" b="1" dirty="0" smtClean="0"/>
              <a:t>T11: </a:t>
            </a:r>
            <a:r>
              <a:rPr lang="es-VE" sz="1050" dirty="0" smtClean="0"/>
              <a:t>El nombre de usuario para el </a:t>
            </a:r>
            <a:r>
              <a:rPr lang="es-VE" sz="1050" dirty="0" smtClean="0"/>
              <a:t>registro.</a:t>
            </a:r>
            <a:endParaRPr lang="es-VE" sz="1050" b="1" dirty="0"/>
          </a:p>
        </p:txBody>
      </p:sp>
      <p:sp>
        <p:nvSpPr>
          <p:cNvPr id="27" name="26 CuadroTexto"/>
          <p:cNvSpPr txBox="1"/>
          <p:nvPr/>
        </p:nvSpPr>
        <p:spPr>
          <a:xfrm>
            <a:off x="355270" y="5185892"/>
            <a:ext cx="34050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1050" b="1" dirty="0" smtClean="0"/>
              <a:t>T12: </a:t>
            </a:r>
            <a:r>
              <a:rPr lang="es-VE" sz="1050" dirty="0" smtClean="0"/>
              <a:t>La contraseña del nombre del usuario para el </a:t>
            </a:r>
            <a:r>
              <a:rPr lang="es-VE" sz="1050" dirty="0" smtClean="0"/>
              <a:t>registro.</a:t>
            </a:r>
            <a:endParaRPr lang="es-VE" sz="1050" b="1" dirty="0"/>
          </a:p>
        </p:txBody>
      </p:sp>
      <p:sp>
        <p:nvSpPr>
          <p:cNvPr id="28" name="27 CuadroTexto"/>
          <p:cNvSpPr txBox="1"/>
          <p:nvPr/>
        </p:nvSpPr>
        <p:spPr>
          <a:xfrm>
            <a:off x="350458" y="5482158"/>
            <a:ext cx="38747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1050" b="1" dirty="0" smtClean="0"/>
              <a:t>B8: </a:t>
            </a:r>
            <a:r>
              <a:rPr lang="es-VE" sz="1050" dirty="0" smtClean="0"/>
              <a:t>Borra todos los campos de T5, T6, T7, T8, T9, T10, T11, T12, T13</a:t>
            </a:r>
            <a:endParaRPr lang="es-VE" sz="1050" b="1" dirty="0"/>
          </a:p>
        </p:txBody>
      </p:sp>
      <p:sp>
        <p:nvSpPr>
          <p:cNvPr id="29" name="28 CuadroTexto"/>
          <p:cNvSpPr txBox="1"/>
          <p:nvPr/>
        </p:nvSpPr>
        <p:spPr>
          <a:xfrm>
            <a:off x="348854" y="6031992"/>
            <a:ext cx="402546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1050" b="1" dirty="0" smtClean="0"/>
              <a:t>FRAME4: </a:t>
            </a:r>
            <a:r>
              <a:rPr lang="es-VE" sz="1050" dirty="0" smtClean="0"/>
              <a:t>Pantalla principal. Inicia desde aquí después de iniciar </a:t>
            </a:r>
            <a:r>
              <a:rPr lang="es-VE" sz="1050" dirty="0" smtClean="0"/>
              <a:t>sesión.</a:t>
            </a:r>
            <a:endParaRPr lang="es-VE" sz="1050" b="1" dirty="0"/>
          </a:p>
        </p:txBody>
      </p:sp>
      <p:sp>
        <p:nvSpPr>
          <p:cNvPr id="30" name="29 CuadroTexto"/>
          <p:cNvSpPr txBox="1"/>
          <p:nvPr/>
        </p:nvSpPr>
        <p:spPr>
          <a:xfrm>
            <a:off x="348854" y="5778264"/>
            <a:ext cx="32800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1050" b="1" dirty="0" smtClean="0"/>
              <a:t>PANEL2: </a:t>
            </a:r>
            <a:r>
              <a:rPr lang="es-VE" sz="1050" dirty="0" smtClean="0"/>
              <a:t>Términos y condiciones de uso de la Aplicación.</a:t>
            </a:r>
            <a:endParaRPr lang="es-VE" sz="1050" b="1" dirty="0"/>
          </a:p>
        </p:txBody>
      </p:sp>
      <p:sp>
        <p:nvSpPr>
          <p:cNvPr id="31" name="28 CuadroTexto"/>
          <p:cNvSpPr txBox="1"/>
          <p:nvPr/>
        </p:nvSpPr>
        <p:spPr>
          <a:xfrm>
            <a:off x="348853" y="6309339"/>
            <a:ext cx="401424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1050" b="1" dirty="0" smtClean="0"/>
              <a:t>T13</a:t>
            </a:r>
            <a:r>
              <a:rPr lang="es-VE" sz="1050" b="1" dirty="0" smtClean="0"/>
              <a:t>: </a:t>
            </a:r>
            <a:r>
              <a:rPr lang="es-VE" sz="1050" dirty="0" smtClean="0"/>
              <a:t>Texto con información del nombre de usuario de la sesión actual.</a:t>
            </a:r>
            <a:endParaRPr lang="es-VE" sz="1050" b="1" dirty="0"/>
          </a:p>
        </p:txBody>
      </p:sp>
      <p:sp>
        <p:nvSpPr>
          <p:cNvPr id="32" name="28 CuadroTexto"/>
          <p:cNvSpPr txBox="1"/>
          <p:nvPr/>
        </p:nvSpPr>
        <p:spPr>
          <a:xfrm>
            <a:off x="4571485" y="786646"/>
            <a:ext cx="624882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1050" b="1" dirty="0" smtClean="0"/>
              <a:t>FRAME5: </a:t>
            </a:r>
            <a:r>
              <a:rPr lang="es-VE" sz="1050" dirty="0" smtClean="0"/>
              <a:t>Pantalla de resultados. En esta pantalla te permitirá elegir opciones para ver resultados de un partido.</a:t>
            </a:r>
            <a:endParaRPr lang="es-VE" sz="1050" b="1" dirty="0"/>
          </a:p>
        </p:txBody>
      </p:sp>
      <p:sp>
        <p:nvSpPr>
          <p:cNvPr id="33" name="28 CuadroTexto"/>
          <p:cNvSpPr txBox="1"/>
          <p:nvPr/>
        </p:nvSpPr>
        <p:spPr>
          <a:xfrm>
            <a:off x="4571485" y="1040562"/>
            <a:ext cx="247215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1050" b="1" dirty="0" smtClean="0"/>
              <a:t>CO1</a:t>
            </a:r>
            <a:r>
              <a:rPr lang="es-VE" sz="1050" b="1" dirty="0" smtClean="0"/>
              <a:t>: </a:t>
            </a:r>
            <a:r>
              <a:rPr lang="es-VE" sz="1050" dirty="0" err="1" smtClean="0"/>
              <a:t>ComboBox</a:t>
            </a:r>
            <a:r>
              <a:rPr lang="es-VE" sz="1050" dirty="0" smtClean="0"/>
              <a:t> de Selección de Deporte.</a:t>
            </a:r>
            <a:endParaRPr lang="es-VE" sz="1050" b="1" dirty="0"/>
          </a:p>
        </p:txBody>
      </p:sp>
      <p:sp>
        <p:nvSpPr>
          <p:cNvPr id="35" name="28 CuadroTexto"/>
          <p:cNvSpPr txBox="1"/>
          <p:nvPr/>
        </p:nvSpPr>
        <p:spPr>
          <a:xfrm>
            <a:off x="4571485" y="1304322"/>
            <a:ext cx="223651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1050" b="1" dirty="0" smtClean="0"/>
              <a:t>CO2</a:t>
            </a:r>
            <a:r>
              <a:rPr lang="es-VE" sz="1050" b="1" dirty="0" smtClean="0"/>
              <a:t>: </a:t>
            </a:r>
            <a:r>
              <a:rPr lang="es-VE" sz="1050" dirty="0" err="1" smtClean="0"/>
              <a:t>ComboBox</a:t>
            </a:r>
            <a:r>
              <a:rPr lang="es-VE" sz="1050" dirty="0" smtClean="0"/>
              <a:t> de Selección de Liga.</a:t>
            </a:r>
            <a:endParaRPr lang="es-VE" sz="1050" b="1" dirty="0"/>
          </a:p>
        </p:txBody>
      </p:sp>
      <p:sp>
        <p:nvSpPr>
          <p:cNvPr id="36" name="28 CuadroTexto"/>
          <p:cNvSpPr txBox="1"/>
          <p:nvPr/>
        </p:nvSpPr>
        <p:spPr>
          <a:xfrm>
            <a:off x="4571484" y="1586791"/>
            <a:ext cx="228620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1050" b="1" dirty="0" smtClean="0"/>
              <a:t>CO3</a:t>
            </a:r>
            <a:r>
              <a:rPr lang="es-VE" sz="1050" b="1" dirty="0" smtClean="0"/>
              <a:t>: </a:t>
            </a:r>
            <a:r>
              <a:rPr lang="es-VE" sz="1050" dirty="0" err="1" smtClean="0"/>
              <a:t>ComboBox</a:t>
            </a:r>
            <a:r>
              <a:rPr lang="es-VE" sz="1050" dirty="0" smtClean="0"/>
              <a:t> de Selección de Hora.</a:t>
            </a:r>
            <a:endParaRPr lang="es-VE" sz="1050" b="1" dirty="0"/>
          </a:p>
        </p:txBody>
      </p:sp>
      <p:sp>
        <p:nvSpPr>
          <p:cNvPr id="37" name="28 CuadroTexto"/>
          <p:cNvSpPr txBox="1"/>
          <p:nvPr/>
        </p:nvSpPr>
        <p:spPr>
          <a:xfrm>
            <a:off x="4571484" y="1843372"/>
            <a:ext cx="234391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1050" b="1" dirty="0" smtClean="0"/>
              <a:t>CO4</a:t>
            </a:r>
            <a:r>
              <a:rPr lang="es-VE" sz="1050" b="1" dirty="0" smtClean="0"/>
              <a:t>: </a:t>
            </a:r>
            <a:r>
              <a:rPr lang="es-VE" sz="1050" dirty="0" err="1" smtClean="0"/>
              <a:t>ComboBox</a:t>
            </a:r>
            <a:r>
              <a:rPr lang="es-VE" sz="1050" dirty="0" smtClean="0"/>
              <a:t> de Selección de Fecha.</a:t>
            </a:r>
            <a:endParaRPr lang="es-VE" sz="1050" b="1" dirty="0"/>
          </a:p>
        </p:txBody>
      </p:sp>
      <p:sp>
        <p:nvSpPr>
          <p:cNvPr id="38" name="29 CuadroTexto"/>
          <p:cNvSpPr txBox="1"/>
          <p:nvPr/>
        </p:nvSpPr>
        <p:spPr>
          <a:xfrm>
            <a:off x="4571484" y="2141776"/>
            <a:ext cx="44358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1050" b="1" dirty="0" smtClean="0"/>
              <a:t>PANEL4: </a:t>
            </a:r>
            <a:r>
              <a:rPr lang="es-VE" sz="1050" dirty="0" smtClean="0"/>
              <a:t>Panel de resultados. Muestra los resultados del partido seleccionado.</a:t>
            </a:r>
            <a:endParaRPr lang="es-VE" sz="1050" b="1" dirty="0"/>
          </a:p>
        </p:txBody>
      </p:sp>
      <p:sp>
        <p:nvSpPr>
          <p:cNvPr id="39" name="29 CuadroTexto"/>
          <p:cNvSpPr txBox="1"/>
          <p:nvPr/>
        </p:nvSpPr>
        <p:spPr>
          <a:xfrm>
            <a:off x="4571484" y="2445946"/>
            <a:ext cx="41344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1050" b="1" dirty="0" smtClean="0"/>
              <a:t>PANEL5: </a:t>
            </a:r>
            <a:r>
              <a:rPr lang="es-VE" sz="1050" dirty="0" smtClean="0"/>
              <a:t>Panel de noticias. Muestra las noticias del partido seleccionado.</a:t>
            </a:r>
            <a:endParaRPr lang="es-VE" sz="1050" b="1" dirty="0"/>
          </a:p>
        </p:txBody>
      </p:sp>
      <p:sp>
        <p:nvSpPr>
          <p:cNvPr id="40" name="29 CuadroTexto"/>
          <p:cNvSpPr txBox="1"/>
          <p:nvPr/>
        </p:nvSpPr>
        <p:spPr>
          <a:xfrm>
            <a:off x="4571484" y="2699862"/>
            <a:ext cx="441819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1050" b="1" dirty="0" smtClean="0"/>
              <a:t>FRAME6</a:t>
            </a:r>
            <a:r>
              <a:rPr lang="es-VE" sz="1050" b="1" dirty="0" smtClean="0"/>
              <a:t>: </a:t>
            </a:r>
            <a:r>
              <a:rPr lang="es-VE" sz="1050" dirty="0" smtClean="0"/>
              <a:t>Pantalla de apuestas</a:t>
            </a:r>
            <a:r>
              <a:rPr lang="es-VE" sz="1050" dirty="0" smtClean="0"/>
              <a:t>. Permite seleccionar una apuesta a un partido.</a:t>
            </a:r>
            <a:endParaRPr lang="es-VE" sz="1050" b="1" dirty="0"/>
          </a:p>
        </p:txBody>
      </p:sp>
      <p:sp>
        <p:nvSpPr>
          <p:cNvPr id="41" name="29 CuadroTexto"/>
          <p:cNvSpPr txBox="1"/>
          <p:nvPr/>
        </p:nvSpPr>
        <p:spPr>
          <a:xfrm>
            <a:off x="4571483" y="2986556"/>
            <a:ext cx="24176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1050" b="1" dirty="0" smtClean="0"/>
              <a:t>CO5: </a:t>
            </a:r>
            <a:r>
              <a:rPr lang="es-VE" sz="1050" dirty="0" err="1"/>
              <a:t>ComboBox</a:t>
            </a:r>
            <a:r>
              <a:rPr lang="es-VE" sz="1050" dirty="0"/>
              <a:t> de Selección de </a:t>
            </a:r>
            <a:r>
              <a:rPr lang="es-VE" sz="1050" dirty="0" smtClean="0"/>
              <a:t>Partido</a:t>
            </a:r>
            <a:r>
              <a:rPr lang="es-VE" sz="1050" dirty="0" smtClean="0"/>
              <a:t>.</a:t>
            </a:r>
            <a:endParaRPr lang="es-VE" sz="1050" b="1" dirty="0"/>
          </a:p>
        </p:txBody>
      </p:sp>
      <p:sp>
        <p:nvSpPr>
          <p:cNvPr id="42" name="28 CuadroTexto"/>
          <p:cNvSpPr txBox="1"/>
          <p:nvPr/>
        </p:nvSpPr>
        <p:spPr>
          <a:xfrm>
            <a:off x="4571483" y="3533211"/>
            <a:ext cx="272542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1050" b="1" dirty="0" smtClean="0"/>
              <a:t>CO6: </a:t>
            </a:r>
            <a:r>
              <a:rPr lang="es-VE" sz="1050" dirty="0" err="1"/>
              <a:t>ComboBox</a:t>
            </a:r>
            <a:r>
              <a:rPr lang="es-VE" sz="1050" dirty="0"/>
              <a:t> de Selección de </a:t>
            </a:r>
            <a:r>
              <a:rPr lang="es-VE" sz="1050" dirty="0" smtClean="0"/>
              <a:t>Tipo de Pago.</a:t>
            </a:r>
            <a:endParaRPr lang="es-VE" sz="1050" b="1" dirty="0"/>
          </a:p>
        </p:txBody>
      </p:sp>
      <p:sp>
        <p:nvSpPr>
          <p:cNvPr id="43" name="26 CuadroTexto"/>
          <p:cNvSpPr txBox="1"/>
          <p:nvPr/>
        </p:nvSpPr>
        <p:spPr>
          <a:xfrm>
            <a:off x="4571483" y="3280050"/>
            <a:ext cx="37305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1050" b="1" dirty="0" smtClean="0"/>
              <a:t>T14: </a:t>
            </a:r>
            <a:r>
              <a:rPr lang="es-VE" sz="1050" dirty="0" smtClean="0"/>
              <a:t>Texto editable que permite ingresar el monto de la apuesta.</a:t>
            </a:r>
            <a:endParaRPr lang="es-VE" sz="1050" b="1" dirty="0"/>
          </a:p>
        </p:txBody>
      </p:sp>
      <p:sp>
        <p:nvSpPr>
          <p:cNvPr id="44" name="5 CuadroTexto"/>
          <p:cNvSpPr txBox="1"/>
          <p:nvPr/>
        </p:nvSpPr>
        <p:spPr>
          <a:xfrm>
            <a:off x="4571483" y="3790306"/>
            <a:ext cx="528381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1050" b="1" dirty="0" smtClean="0"/>
              <a:t>PANEL6: </a:t>
            </a:r>
            <a:r>
              <a:rPr lang="es-VE" sz="1050" dirty="0" smtClean="0"/>
              <a:t>Información editable de los datos de pago de acuerdo a la selección de Tipo de Pago.</a:t>
            </a:r>
            <a:endParaRPr lang="es-VE" sz="1050" b="1" dirty="0"/>
          </a:p>
        </p:txBody>
      </p:sp>
      <p:sp>
        <p:nvSpPr>
          <p:cNvPr id="45" name="5 CuadroTexto"/>
          <p:cNvSpPr txBox="1"/>
          <p:nvPr/>
        </p:nvSpPr>
        <p:spPr>
          <a:xfrm>
            <a:off x="4571482" y="4086224"/>
            <a:ext cx="258275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1050" b="1" dirty="0" smtClean="0"/>
              <a:t>PANEL7: </a:t>
            </a:r>
            <a:r>
              <a:rPr lang="es-VE" sz="1050" dirty="0" smtClean="0"/>
              <a:t>Información con el recibo de pago.</a:t>
            </a:r>
            <a:endParaRPr lang="es-VE" sz="1050" b="1" dirty="0"/>
          </a:p>
        </p:txBody>
      </p:sp>
      <p:sp>
        <p:nvSpPr>
          <p:cNvPr id="46" name="26 CuadroTexto"/>
          <p:cNvSpPr txBox="1"/>
          <p:nvPr/>
        </p:nvSpPr>
        <p:spPr>
          <a:xfrm>
            <a:off x="4571482" y="4634874"/>
            <a:ext cx="318548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1050" b="1" dirty="0" smtClean="0"/>
              <a:t>P1,P2,P3</a:t>
            </a:r>
            <a:r>
              <a:rPr lang="es-VE" sz="1050" b="1" dirty="0" smtClean="0"/>
              <a:t>: </a:t>
            </a:r>
            <a:r>
              <a:rPr lang="es-VE" sz="1050" dirty="0" smtClean="0"/>
              <a:t>Cambio de pestaña de Titulares/Videos/Live.</a:t>
            </a:r>
            <a:endParaRPr lang="es-VE" sz="1050" b="1" dirty="0"/>
          </a:p>
        </p:txBody>
      </p:sp>
      <p:sp>
        <p:nvSpPr>
          <p:cNvPr id="47" name="29 CuadroTexto"/>
          <p:cNvSpPr txBox="1"/>
          <p:nvPr/>
        </p:nvSpPr>
        <p:spPr>
          <a:xfrm>
            <a:off x="4571482" y="4337716"/>
            <a:ext cx="505138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1050" b="1" dirty="0" smtClean="0"/>
              <a:t>FRAME7</a:t>
            </a:r>
            <a:r>
              <a:rPr lang="es-VE" sz="1050" b="1" dirty="0" smtClean="0"/>
              <a:t>: </a:t>
            </a:r>
            <a:r>
              <a:rPr lang="es-VE" sz="1050" dirty="0" smtClean="0"/>
              <a:t>Pantalla de noticias del día</a:t>
            </a:r>
            <a:r>
              <a:rPr lang="es-VE" sz="1050" dirty="0" smtClean="0"/>
              <a:t>. </a:t>
            </a:r>
            <a:r>
              <a:rPr lang="es-VE" sz="1050" dirty="0" smtClean="0"/>
              <a:t>Permite ver noticias de cualquier ámbito deportivo</a:t>
            </a:r>
            <a:r>
              <a:rPr lang="es-VE" sz="1050" dirty="0" smtClean="0"/>
              <a:t>.</a:t>
            </a:r>
            <a:endParaRPr lang="es-VE" sz="1050" b="1" dirty="0"/>
          </a:p>
        </p:txBody>
      </p:sp>
      <p:sp>
        <p:nvSpPr>
          <p:cNvPr id="48" name="5 CuadroTexto"/>
          <p:cNvSpPr txBox="1"/>
          <p:nvPr/>
        </p:nvSpPr>
        <p:spPr>
          <a:xfrm>
            <a:off x="4571482" y="4889974"/>
            <a:ext cx="47981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1050" b="1" dirty="0" smtClean="0"/>
              <a:t>PANEL8: </a:t>
            </a:r>
            <a:r>
              <a:rPr lang="es-VE" sz="1050" dirty="0" smtClean="0"/>
              <a:t>Información de las noticias escogidas de acuerdo a la Titulares/Videos/Live.</a:t>
            </a:r>
            <a:endParaRPr lang="es-VE" sz="1050" b="1" dirty="0"/>
          </a:p>
        </p:txBody>
      </p:sp>
      <p:sp>
        <p:nvSpPr>
          <p:cNvPr id="49" name="5 CuadroTexto"/>
          <p:cNvSpPr txBox="1"/>
          <p:nvPr/>
        </p:nvSpPr>
        <p:spPr>
          <a:xfrm>
            <a:off x="4571482" y="5185892"/>
            <a:ext cx="156805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1050" b="1" dirty="0" smtClean="0"/>
              <a:t>B26</a:t>
            </a:r>
            <a:r>
              <a:rPr lang="es-VE" sz="1050" b="1" dirty="0" smtClean="0"/>
              <a:t>: </a:t>
            </a:r>
            <a:r>
              <a:rPr lang="es-VE" sz="1050" dirty="0" smtClean="0"/>
              <a:t>Botón de Búsqueda.</a:t>
            </a:r>
            <a:endParaRPr lang="es-VE" sz="1050" b="1" dirty="0"/>
          </a:p>
        </p:txBody>
      </p:sp>
      <p:sp>
        <p:nvSpPr>
          <p:cNvPr id="50" name="26 CuadroTexto"/>
          <p:cNvSpPr txBox="1"/>
          <p:nvPr/>
        </p:nvSpPr>
        <p:spPr>
          <a:xfrm>
            <a:off x="4571482" y="5481810"/>
            <a:ext cx="410080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1050" b="1" dirty="0" smtClean="0"/>
              <a:t>T15: </a:t>
            </a:r>
            <a:r>
              <a:rPr lang="es-VE" sz="1050" dirty="0" smtClean="0"/>
              <a:t>Texto editable que permite introducir cualquier dato de búsqueda.</a:t>
            </a:r>
            <a:endParaRPr lang="es-VE" sz="1050" b="1" dirty="0"/>
          </a:p>
        </p:txBody>
      </p:sp>
      <p:sp>
        <p:nvSpPr>
          <p:cNvPr id="51" name="29 CuadroTexto"/>
          <p:cNvSpPr txBox="1"/>
          <p:nvPr/>
        </p:nvSpPr>
        <p:spPr>
          <a:xfrm>
            <a:off x="4571481" y="5778264"/>
            <a:ext cx="473559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1050" b="1" dirty="0" smtClean="0"/>
              <a:t>FRAME8</a:t>
            </a:r>
            <a:r>
              <a:rPr lang="es-VE" sz="1050" b="1" dirty="0" smtClean="0"/>
              <a:t>: </a:t>
            </a:r>
            <a:r>
              <a:rPr lang="es-VE" sz="1050" dirty="0" smtClean="0"/>
              <a:t>Pantalla de Juegos en vivo</a:t>
            </a:r>
            <a:r>
              <a:rPr lang="es-VE" sz="1050" dirty="0" smtClean="0"/>
              <a:t>. </a:t>
            </a:r>
            <a:r>
              <a:rPr lang="es-VE" sz="1050" dirty="0" smtClean="0"/>
              <a:t>Permite seleccionar para ver un juego en vivo</a:t>
            </a:r>
            <a:r>
              <a:rPr lang="es-VE" sz="1050" dirty="0" smtClean="0"/>
              <a:t>.</a:t>
            </a:r>
            <a:endParaRPr lang="es-VE" sz="1050" b="1" dirty="0"/>
          </a:p>
        </p:txBody>
      </p:sp>
      <p:sp>
        <p:nvSpPr>
          <p:cNvPr id="52" name="28 CuadroTexto"/>
          <p:cNvSpPr txBox="1"/>
          <p:nvPr/>
        </p:nvSpPr>
        <p:spPr>
          <a:xfrm>
            <a:off x="4571481" y="6045579"/>
            <a:ext cx="247215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1050" b="1" dirty="0" smtClean="0"/>
              <a:t>CO7</a:t>
            </a:r>
            <a:r>
              <a:rPr lang="es-VE" sz="1050" b="1" dirty="0" smtClean="0"/>
              <a:t>: </a:t>
            </a:r>
            <a:r>
              <a:rPr lang="es-VE" sz="1050" dirty="0" err="1" smtClean="0"/>
              <a:t>ComboBox</a:t>
            </a:r>
            <a:r>
              <a:rPr lang="es-VE" sz="1050" dirty="0" smtClean="0"/>
              <a:t> de Selección de Deporte.</a:t>
            </a:r>
            <a:endParaRPr lang="es-VE" sz="1050" b="1" dirty="0"/>
          </a:p>
        </p:txBody>
      </p:sp>
      <p:sp>
        <p:nvSpPr>
          <p:cNvPr id="53" name="28 CuadroTexto"/>
          <p:cNvSpPr txBox="1"/>
          <p:nvPr/>
        </p:nvSpPr>
        <p:spPr>
          <a:xfrm>
            <a:off x="4571481" y="6309339"/>
            <a:ext cx="223651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1050" b="1" dirty="0" smtClean="0"/>
              <a:t>CO8</a:t>
            </a:r>
            <a:r>
              <a:rPr lang="es-VE" sz="1050" b="1" dirty="0" smtClean="0"/>
              <a:t>: </a:t>
            </a:r>
            <a:r>
              <a:rPr lang="es-VE" sz="1050" dirty="0" err="1" smtClean="0"/>
              <a:t>ComboBox</a:t>
            </a:r>
            <a:r>
              <a:rPr lang="es-VE" sz="1050" dirty="0" smtClean="0"/>
              <a:t> de Selección de Liga.</a:t>
            </a:r>
            <a:endParaRPr lang="es-VE" sz="1050" b="1" dirty="0"/>
          </a:p>
        </p:txBody>
      </p:sp>
    </p:spTree>
    <p:extLst>
      <p:ext uri="{BB962C8B-B14F-4D97-AF65-F5344CB8AC3E}">
        <p14:creationId xmlns:p14="http://schemas.microsoft.com/office/powerpoint/2010/main" val="1933067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125"/>
          <p:cNvSpPr txBox="1"/>
          <p:nvPr/>
        </p:nvSpPr>
        <p:spPr>
          <a:xfrm>
            <a:off x="249794" y="266700"/>
            <a:ext cx="2683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b="1" dirty="0" smtClean="0"/>
              <a:t>FUNCIONALIDADES:</a:t>
            </a:r>
            <a:endParaRPr lang="es-VE" b="1" dirty="0"/>
          </a:p>
        </p:txBody>
      </p:sp>
      <p:sp>
        <p:nvSpPr>
          <p:cNvPr id="5" name="4 CuadroTexto"/>
          <p:cNvSpPr txBox="1"/>
          <p:nvPr/>
        </p:nvSpPr>
        <p:spPr>
          <a:xfrm>
            <a:off x="348854" y="786646"/>
            <a:ext cx="228620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1050" b="1" dirty="0" smtClean="0"/>
              <a:t>CO9: </a:t>
            </a:r>
            <a:r>
              <a:rPr lang="es-VE" sz="1050" dirty="0" err="1"/>
              <a:t>ComboBox</a:t>
            </a:r>
            <a:r>
              <a:rPr lang="es-VE" sz="1050" dirty="0"/>
              <a:t> de Selección de Hora.</a:t>
            </a:r>
            <a:endParaRPr lang="es-VE" sz="1050" b="1" dirty="0"/>
          </a:p>
        </p:txBody>
      </p:sp>
      <p:sp>
        <p:nvSpPr>
          <p:cNvPr id="6" name="5 CuadroTexto"/>
          <p:cNvSpPr txBox="1"/>
          <p:nvPr/>
        </p:nvSpPr>
        <p:spPr>
          <a:xfrm>
            <a:off x="348854" y="1040562"/>
            <a:ext cx="241284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1050" b="1" dirty="0" smtClean="0"/>
              <a:t>CO10: </a:t>
            </a:r>
            <a:r>
              <a:rPr lang="es-VE" sz="1050" dirty="0" err="1"/>
              <a:t>ComboBox</a:t>
            </a:r>
            <a:r>
              <a:rPr lang="es-VE" sz="1050" dirty="0"/>
              <a:t> de Selección de Fecha.</a:t>
            </a:r>
            <a:endParaRPr lang="es-VE" sz="1050" b="1" dirty="0"/>
          </a:p>
        </p:txBody>
      </p:sp>
      <p:sp>
        <p:nvSpPr>
          <p:cNvPr id="7" name="6 CuadroTexto"/>
          <p:cNvSpPr txBox="1"/>
          <p:nvPr/>
        </p:nvSpPr>
        <p:spPr>
          <a:xfrm>
            <a:off x="350458" y="1558238"/>
            <a:ext cx="241284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1050" b="1" dirty="0" smtClean="0"/>
              <a:t>PANEL9: </a:t>
            </a:r>
            <a:r>
              <a:rPr lang="es-VE" sz="1050" dirty="0" smtClean="0"/>
              <a:t>Vista de video de juego en vivo.</a:t>
            </a:r>
            <a:endParaRPr lang="es-VE" sz="1050" b="1" dirty="0"/>
          </a:p>
        </p:txBody>
      </p:sp>
      <p:sp>
        <p:nvSpPr>
          <p:cNvPr id="8" name="7 CuadroTexto"/>
          <p:cNvSpPr txBox="1"/>
          <p:nvPr/>
        </p:nvSpPr>
        <p:spPr>
          <a:xfrm>
            <a:off x="350458" y="1843372"/>
            <a:ext cx="369364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1050" b="1" dirty="0" smtClean="0"/>
              <a:t>PANEL10: </a:t>
            </a:r>
            <a:r>
              <a:rPr lang="es-VE" sz="1050" dirty="0"/>
              <a:t>Vista de video de juego en </a:t>
            </a:r>
            <a:r>
              <a:rPr lang="es-VE" sz="1050" dirty="0" smtClean="0"/>
              <a:t>vivo en pantalla completa. </a:t>
            </a:r>
            <a:endParaRPr lang="es-VE" sz="1050" b="1" dirty="0"/>
          </a:p>
        </p:txBody>
      </p:sp>
      <p:sp>
        <p:nvSpPr>
          <p:cNvPr id="9" name="8 CuadroTexto"/>
          <p:cNvSpPr txBox="1"/>
          <p:nvPr/>
        </p:nvSpPr>
        <p:spPr>
          <a:xfrm>
            <a:off x="348854" y="2141776"/>
            <a:ext cx="323678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1050" b="1" dirty="0" smtClean="0"/>
              <a:t>PANEL11: </a:t>
            </a:r>
            <a:r>
              <a:rPr lang="es-VE" sz="1050" dirty="0" smtClean="0"/>
              <a:t>Información de las noticias del juego en vivo. </a:t>
            </a:r>
            <a:endParaRPr lang="es-VE" sz="1050" b="1" dirty="0"/>
          </a:p>
        </p:txBody>
      </p:sp>
      <p:sp>
        <p:nvSpPr>
          <p:cNvPr id="10" name="9 CuadroTexto"/>
          <p:cNvSpPr txBox="1"/>
          <p:nvPr/>
        </p:nvSpPr>
        <p:spPr>
          <a:xfrm>
            <a:off x="348854" y="1304322"/>
            <a:ext cx="44598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1050" b="1" dirty="0" smtClean="0"/>
              <a:t>FRAME9: </a:t>
            </a:r>
            <a:r>
              <a:rPr lang="es-VE" sz="1050" dirty="0"/>
              <a:t>Pantalla de Juegos en vivo. Permite </a:t>
            </a:r>
            <a:r>
              <a:rPr lang="es-VE" sz="1050" dirty="0" smtClean="0"/>
              <a:t>seleccionar ver </a:t>
            </a:r>
            <a:r>
              <a:rPr lang="es-VE" sz="1050" dirty="0"/>
              <a:t>un juego en vivo.</a:t>
            </a:r>
            <a:endParaRPr lang="es-VE" sz="1050" b="1" dirty="0"/>
          </a:p>
        </p:txBody>
      </p:sp>
      <p:sp>
        <p:nvSpPr>
          <p:cNvPr id="11" name="10 CuadroTexto"/>
          <p:cNvSpPr txBox="1"/>
          <p:nvPr/>
        </p:nvSpPr>
        <p:spPr>
          <a:xfrm>
            <a:off x="350458" y="2699862"/>
            <a:ext cx="213552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1050" b="1" dirty="0" smtClean="0"/>
              <a:t>B35: </a:t>
            </a:r>
            <a:r>
              <a:rPr lang="es-VE" sz="1050" dirty="0" smtClean="0"/>
              <a:t>Botón para enviar comentario.</a:t>
            </a:r>
            <a:endParaRPr lang="es-VE" sz="1050" b="1" dirty="0"/>
          </a:p>
        </p:txBody>
      </p:sp>
      <p:sp>
        <p:nvSpPr>
          <p:cNvPr id="13" name="12 CuadroTexto"/>
          <p:cNvSpPr txBox="1"/>
          <p:nvPr/>
        </p:nvSpPr>
        <p:spPr>
          <a:xfrm>
            <a:off x="350458" y="2432752"/>
            <a:ext cx="287450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1050" b="1" dirty="0" smtClean="0"/>
              <a:t>T16: </a:t>
            </a:r>
            <a:r>
              <a:rPr lang="es-VE" sz="1050" dirty="0" smtClean="0"/>
              <a:t>Texto editable para escribir un comentario.</a:t>
            </a:r>
            <a:r>
              <a:rPr lang="es-VE" sz="1050" b="1" dirty="0" smtClean="0"/>
              <a:t> </a:t>
            </a:r>
            <a:r>
              <a:rPr lang="es-VE" sz="1050" dirty="0" smtClean="0"/>
              <a:t> </a:t>
            </a:r>
            <a:endParaRPr lang="es-VE" sz="1050" b="1" dirty="0"/>
          </a:p>
        </p:txBody>
      </p:sp>
      <p:sp>
        <p:nvSpPr>
          <p:cNvPr id="15" name="14 CuadroTexto"/>
          <p:cNvSpPr txBox="1"/>
          <p:nvPr/>
        </p:nvSpPr>
        <p:spPr>
          <a:xfrm>
            <a:off x="350458" y="2986556"/>
            <a:ext cx="401584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1050" b="1" dirty="0"/>
              <a:t>PANEL12: </a:t>
            </a:r>
            <a:r>
              <a:rPr lang="es-VE" sz="1050" dirty="0"/>
              <a:t>Información </a:t>
            </a:r>
            <a:r>
              <a:rPr lang="es-VE" sz="1050" dirty="0" smtClean="0"/>
              <a:t>de los comentarios actuales del partido en vivo.</a:t>
            </a:r>
            <a:endParaRPr lang="es-VE" sz="1050" b="1" dirty="0"/>
          </a:p>
        </p:txBody>
      </p:sp>
      <p:sp>
        <p:nvSpPr>
          <p:cNvPr id="17" name="16 CuadroTexto"/>
          <p:cNvSpPr txBox="1"/>
          <p:nvPr/>
        </p:nvSpPr>
        <p:spPr>
          <a:xfrm>
            <a:off x="348854" y="3240472"/>
            <a:ext cx="50145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1050" b="1" dirty="0" smtClean="0"/>
              <a:t>FRAME11: </a:t>
            </a:r>
            <a:r>
              <a:rPr lang="es-VE" sz="1050" dirty="0"/>
              <a:t>Pantalla de </a:t>
            </a:r>
            <a:r>
              <a:rPr lang="es-VE" sz="1050" dirty="0" smtClean="0"/>
              <a:t>Mis Apuestas. Permite ver las apuestas en proceso y concretadas.</a:t>
            </a:r>
            <a:endParaRPr lang="es-VE" sz="1050" b="1" dirty="0"/>
          </a:p>
        </p:txBody>
      </p:sp>
      <p:sp>
        <p:nvSpPr>
          <p:cNvPr id="21" name="20 CuadroTexto"/>
          <p:cNvSpPr txBox="1"/>
          <p:nvPr/>
        </p:nvSpPr>
        <p:spPr>
          <a:xfrm>
            <a:off x="350458" y="3536390"/>
            <a:ext cx="281038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1050" b="1" dirty="0" smtClean="0"/>
              <a:t>P4,P5: </a:t>
            </a:r>
            <a:r>
              <a:rPr lang="es-VE" sz="1050" dirty="0"/>
              <a:t>Cambio de pestaña de </a:t>
            </a:r>
            <a:r>
              <a:rPr lang="es-VE" sz="1050" dirty="0" smtClean="0"/>
              <a:t>Antiguas/Actuales</a:t>
            </a:r>
            <a:endParaRPr lang="es-VE" sz="1050" b="1" dirty="0"/>
          </a:p>
        </p:txBody>
      </p:sp>
      <p:sp>
        <p:nvSpPr>
          <p:cNvPr id="22" name="21 CuadroTexto"/>
          <p:cNvSpPr txBox="1"/>
          <p:nvPr/>
        </p:nvSpPr>
        <p:spPr>
          <a:xfrm>
            <a:off x="350458" y="3790306"/>
            <a:ext cx="47227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1050" b="1" dirty="0" smtClean="0"/>
              <a:t>PANEL13: </a:t>
            </a:r>
            <a:r>
              <a:rPr lang="es-VE" sz="1050" dirty="0"/>
              <a:t>Información de </a:t>
            </a:r>
            <a:r>
              <a:rPr lang="es-VE" sz="1050" dirty="0" smtClean="0"/>
              <a:t>Mis apuestas de acuerdo a la pestaña Antiguas/Actuales</a:t>
            </a:r>
            <a:r>
              <a:rPr lang="es-VE" sz="1050" dirty="0" smtClean="0"/>
              <a:t>.</a:t>
            </a:r>
            <a:endParaRPr lang="es-VE" sz="1050" b="1" dirty="0"/>
          </a:p>
        </p:txBody>
      </p:sp>
    </p:spTree>
    <p:extLst>
      <p:ext uri="{BB962C8B-B14F-4D97-AF65-F5344CB8AC3E}">
        <p14:creationId xmlns:p14="http://schemas.microsoft.com/office/powerpoint/2010/main" val="2180435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734</Words>
  <Application>Microsoft Office PowerPoint</Application>
  <PresentationFormat>Panorámica</PresentationFormat>
  <Paragraphs>182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Rogelio Gómez</dc:creator>
  <cp:lastModifiedBy>Rogelio Gómez</cp:lastModifiedBy>
  <cp:revision>114</cp:revision>
  <dcterms:created xsi:type="dcterms:W3CDTF">2017-03-14T03:00:42Z</dcterms:created>
  <dcterms:modified xsi:type="dcterms:W3CDTF">2017-03-21T18:29:06Z</dcterms:modified>
</cp:coreProperties>
</file>