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398B-6341-4E44-8E26-44F40C725CA9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FF2F-E8F2-4AB5-9834-D24B7161129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943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FF2F-E8F2-4AB5-9834-D24B71611296}" type="slidenum">
              <a:rPr lang="es-VE" smtClean="0"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30B5-0D16-4BEE-94C0-AA8F646B6940}" type="datetimeFigureOut">
              <a:rPr lang="es-VE" smtClean="0"/>
              <a:t>07/02/2017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BC25-2397-4E6E-A7E9-FF01F688BA82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Socios Clave:</a:t>
            </a:r>
            <a:endParaRPr lang="es-V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9512" y="50131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Estructura de costes</a:t>
            </a:r>
            <a:r>
              <a:rPr lang="es-VE" dirty="0" smtClean="0">
                <a:latin typeface="Rockwell" pitchFamily="18" charset="0"/>
              </a:rPr>
              <a:t>:</a:t>
            </a:r>
            <a:endParaRPr lang="es-VE" dirty="0">
              <a:latin typeface="Rockwell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644008" y="50131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Fuente de Ingresos</a:t>
            </a:r>
            <a:r>
              <a:rPr lang="es-VE" dirty="0" smtClean="0">
                <a:latin typeface="Rockwell" pitchFamily="18" charset="0"/>
              </a:rPr>
              <a:t>:</a:t>
            </a:r>
            <a:endParaRPr lang="es-VE" dirty="0">
              <a:latin typeface="Rockwell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51920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Propuesta de valor</a:t>
            </a:r>
            <a:r>
              <a:rPr lang="es-VE" dirty="0" smtClean="0">
                <a:latin typeface="Rockwell" pitchFamily="18" charset="0"/>
              </a:rPr>
              <a:t>:</a:t>
            </a:r>
            <a:endParaRPr lang="es-VE" dirty="0">
              <a:latin typeface="Rockwell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051720" y="26064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Actividades Clave:</a:t>
            </a:r>
            <a:endParaRPr lang="es-V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979712" y="83671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100" dirty="0" smtClean="0">
                <a:latin typeface="Rockwell" pitchFamily="18" charset="0"/>
              </a:rPr>
              <a:t>.</a:t>
            </a:r>
            <a:endParaRPr lang="es-VE" sz="1100" dirty="0">
              <a:latin typeface="Rockwell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907704" y="25649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Recursos clave:</a:t>
            </a:r>
            <a:endParaRPr lang="es-V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380312" y="2606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Segmento de clientes</a:t>
            </a:r>
            <a:r>
              <a:rPr lang="es-VE" dirty="0" smtClean="0">
                <a:latin typeface="Rockwell" pitchFamily="18" charset="0"/>
              </a:rPr>
              <a:t>:</a:t>
            </a:r>
            <a:endParaRPr lang="es-VE" dirty="0">
              <a:latin typeface="Rockwell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308304" y="105273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100" dirty="0" smtClean="0">
                <a:latin typeface="Rockwell" pitchFamily="18" charset="0"/>
              </a:rPr>
              <a:t>.</a:t>
            </a:r>
            <a:endParaRPr lang="es-VE" sz="1100" dirty="0">
              <a:latin typeface="Rockwell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652120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Relación con los clientes:</a:t>
            </a:r>
            <a:endParaRPr lang="es-V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652120" y="256490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Canales de distribución:</a:t>
            </a:r>
            <a:endParaRPr lang="es-V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743908" y="1098322"/>
            <a:ext cx="16201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Apuestas rápidas de deportes que permita obtener seguridad de tu dinero y a la vez te proporcione información del día de todos los juegos y noticias de algún deporte en concreto. Poder tener reconocimiento de estadísticas, tablas y al mismo tiempo permita recordarte juegos próximos que puedan ser tendencia.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326306" y="967517"/>
            <a:ext cx="162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Personas con edades comprendidas entre 18 años a 50 años de cualquier ámbito geográfico.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544108" y="1075239"/>
            <a:ext cx="162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El sistema es automatizado que se pueda ofrecer un auto-servicio incluso en asistencia.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544108" y="3314313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Web y Tiendas de Aplicaciones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734018" y="5406816"/>
            <a:ext cx="415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Ingresos de forma electrónica vía PayPal, Tarjeta de Crédito y Transferencia bancaria. </a:t>
            </a:r>
          </a:p>
          <a:p>
            <a:pPr algn="ctr"/>
            <a:r>
              <a:rPr lang="es-VE" sz="1200" b="1" dirty="0" smtClean="0">
                <a:latin typeface="Bell MT" pitchFamily="18" charset="0"/>
              </a:rPr>
              <a:t>Cargo de uso mediante un porcentaje de la cantidad de apuestas.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961710" y="2980402"/>
            <a:ext cx="162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Personal:  </a:t>
            </a:r>
            <a:r>
              <a:rPr lang="es-VE" sz="1200" dirty="0" smtClean="0">
                <a:latin typeface="Bell MT" pitchFamily="18" charset="0"/>
              </a:rPr>
              <a:t>Profesional para mantenimiento de la WEB</a:t>
            </a:r>
            <a:endParaRPr lang="es-VE" sz="1200" b="1" dirty="0" smtClean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Infraestructura: </a:t>
            </a:r>
            <a:r>
              <a:rPr lang="es-VE" sz="1200" dirty="0" smtClean="0">
                <a:latin typeface="Bell MT" pitchFamily="18" charset="0"/>
              </a:rPr>
              <a:t>WEB</a:t>
            </a:r>
            <a:endParaRPr lang="es-VE" sz="1200" dirty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Capital: </a:t>
            </a:r>
            <a:r>
              <a:rPr lang="es-VE" sz="1200" dirty="0" smtClean="0">
                <a:latin typeface="Bell MT" pitchFamily="18" charset="0"/>
              </a:rPr>
              <a:t>Aportación de los socios</a:t>
            </a:r>
            <a:endParaRPr lang="es-VE" sz="1200" b="1" dirty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Tecnología: </a:t>
            </a:r>
            <a:r>
              <a:rPr lang="es-VE" sz="1200" dirty="0" smtClean="0">
                <a:latin typeface="Bell MT" pitchFamily="18" charset="0"/>
              </a:rPr>
              <a:t>Dominio-</a:t>
            </a:r>
            <a:r>
              <a:rPr lang="es-VE" sz="1200" dirty="0" err="1" smtClean="0">
                <a:latin typeface="Bell MT" pitchFamily="18" charset="0"/>
              </a:rPr>
              <a:t>Hosting</a:t>
            </a:r>
            <a:endParaRPr lang="es-VE" sz="1200" dirty="0" smtClean="0">
              <a:latin typeface="Bell MT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61710" y="1075238"/>
            <a:ext cx="162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Intermediarios entre los apostadores.</a:t>
            </a:r>
          </a:p>
          <a:p>
            <a:pPr algn="ctr"/>
            <a:r>
              <a:rPr lang="es-VE" sz="1200" b="1" dirty="0" smtClean="0">
                <a:latin typeface="Bell MT" pitchFamily="18" charset="0"/>
              </a:rPr>
              <a:t>Contacto con el ganador mediante la aplicación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61510" y="1052736"/>
            <a:ext cx="16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latin typeface="Bell MT" pitchFamily="18" charset="0"/>
              </a:rPr>
              <a:t>Información general del Deporte:</a:t>
            </a:r>
          </a:p>
          <a:p>
            <a:pPr algn="ctr"/>
            <a:endParaRPr lang="es-VE" sz="1200" b="1" dirty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-MARCA</a:t>
            </a:r>
            <a:endParaRPr lang="es-VE" sz="1200" b="1" dirty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-AS</a:t>
            </a:r>
          </a:p>
          <a:p>
            <a:pPr algn="ctr"/>
            <a:r>
              <a:rPr lang="es-VE" sz="1200" b="1" dirty="0" smtClean="0">
                <a:latin typeface="Bell MT" pitchFamily="18" charset="0"/>
              </a:rPr>
              <a:t>-MIRESULTADO</a:t>
            </a:r>
          </a:p>
          <a:p>
            <a:pPr algn="ctr"/>
            <a:endParaRPr lang="es-VE" sz="1200" b="1" dirty="0">
              <a:latin typeface="Bell MT" pitchFamily="18" charset="0"/>
            </a:endParaRPr>
          </a:p>
          <a:p>
            <a:pPr algn="ctr"/>
            <a:r>
              <a:rPr lang="es-VE" sz="1200" b="1" dirty="0" smtClean="0">
                <a:latin typeface="Bell MT" pitchFamily="18" charset="0"/>
              </a:rPr>
              <a:t>Se obtienen noticias e información relevante del deporte, equipos y jugadores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87524" y="5406816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smtClean="0">
                <a:latin typeface="Bell MT" pitchFamily="18" charset="0"/>
              </a:rPr>
              <a:t>Diseñador, Programador, Dominio, </a:t>
            </a:r>
            <a:r>
              <a:rPr lang="es-VE" sz="1200" b="1" dirty="0" err="1" smtClean="0">
                <a:latin typeface="Bell MT" pitchFamily="18" charset="0"/>
              </a:rPr>
              <a:t>Hosting</a:t>
            </a:r>
            <a:r>
              <a:rPr lang="es-VE" sz="1200" b="1" dirty="0" smtClean="0">
                <a:latin typeface="Bell MT" pitchFamily="18" charset="0"/>
              </a:rPr>
              <a:t>, Base de Datos</a:t>
            </a:r>
          </a:p>
          <a:p>
            <a:r>
              <a:rPr lang="es-VE" sz="1200" b="1" dirty="0" smtClean="0">
                <a:latin typeface="Bell MT" pitchFamily="18" charset="0"/>
              </a:rPr>
              <a:t>Gestoría</a:t>
            </a:r>
          </a:p>
          <a:p>
            <a:r>
              <a:rPr lang="es-VE" sz="1200" b="1" dirty="0" smtClean="0">
                <a:latin typeface="Bell MT" pitchFamily="18" charset="0"/>
              </a:rPr>
              <a:t>Impuestos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Electiva 3 Aplicaciones\Canvas\Plantilla Canv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811218" cy="58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3568" y="11663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Empresa: </a:t>
            </a:r>
            <a:r>
              <a:rPr lang="es-VE" dirty="0" err="1" smtClean="0"/>
              <a:t>Recursion</a:t>
            </a:r>
            <a:r>
              <a:rPr lang="es-VE" dirty="0" smtClean="0"/>
              <a:t> </a:t>
            </a:r>
            <a:r>
              <a:rPr lang="es-VE" dirty="0" err="1" smtClean="0"/>
              <a:t>Company</a:t>
            </a:r>
            <a:endParaRPr lang="es-VE" dirty="0" smtClean="0"/>
          </a:p>
          <a:p>
            <a:r>
              <a:rPr lang="es-VE" dirty="0"/>
              <a:t>Aplicación: </a:t>
            </a:r>
            <a:r>
              <a:rPr lang="es-VE" dirty="0" err="1" smtClean="0"/>
              <a:t>SBet</a:t>
            </a:r>
            <a:r>
              <a:rPr lang="es-VE" dirty="0" smtClean="0"/>
              <a:t> – Apuestas de Deportes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3368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228</Words>
  <Application>Microsoft Office PowerPoint</Application>
  <PresentationFormat>Presentación en pantalla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Administrador</dc:creator>
  <cp:lastModifiedBy>orlando guevara</cp:lastModifiedBy>
  <cp:revision>20</cp:revision>
  <dcterms:created xsi:type="dcterms:W3CDTF">2015-03-12T01:16:40Z</dcterms:created>
  <dcterms:modified xsi:type="dcterms:W3CDTF">2017-02-07T20:35:38Z</dcterms:modified>
</cp:coreProperties>
</file>