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1" r:id="rId2"/>
    <p:sldId id="259" r:id="rId3"/>
    <p:sldId id="265" r:id="rId4"/>
    <p:sldId id="256" r:id="rId5"/>
    <p:sldId id="276" r:id="rId6"/>
    <p:sldId id="266" r:id="rId7"/>
    <p:sldId id="262" r:id="rId8"/>
    <p:sldId id="267" r:id="rId9"/>
    <p:sldId id="260" r:id="rId10"/>
    <p:sldId id="268" r:id="rId11"/>
    <p:sldId id="275" r:id="rId12"/>
    <p:sldId id="263" r:id="rId13"/>
    <p:sldId id="264" r:id="rId14"/>
    <p:sldId id="270" r:id="rId15"/>
    <p:sldId id="271" r:id="rId16"/>
    <p:sldId id="272" r:id="rId17"/>
    <p:sldId id="273" r:id="rId18"/>
    <p:sldId id="274" r:id="rId19"/>
    <p:sldId id="277" r:id="rId20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71" autoAdjust="0"/>
  </p:normalViewPr>
  <p:slideViewPr>
    <p:cSldViewPr>
      <p:cViewPr varScale="1">
        <p:scale>
          <a:sx n="88" d="100"/>
          <a:sy n="88" d="100"/>
        </p:scale>
        <p:origin x="106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7A88B-698B-4E0E-9D62-E738F9360EB7}" type="datetimeFigureOut">
              <a:rPr lang="es-VE" smtClean="0"/>
              <a:t>7/3/2017</a:t>
            </a:fld>
            <a:endParaRPr lang="es-V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8391B-833D-42F9-B7CE-FF9D6245BF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71433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8391B-833D-42F9-B7CE-FF9D6245BF26}" type="slidenum">
              <a:rPr lang="es-VE" smtClean="0"/>
              <a:t>3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3644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2E61-1CD9-430D-9AA3-CA59CF838A81}" type="datetimeFigureOut">
              <a:rPr lang="es-VE" smtClean="0"/>
              <a:t>7/3/2017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38B9-6851-4EE4-A78A-4D79339107E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6639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2E61-1CD9-430D-9AA3-CA59CF838A81}" type="datetimeFigureOut">
              <a:rPr lang="es-VE" smtClean="0"/>
              <a:t>7/3/2017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38B9-6851-4EE4-A78A-4D79339107E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0068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2E61-1CD9-430D-9AA3-CA59CF838A81}" type="datetimeFigureOut">
              <a:rPr lang="es-VE" smtClean="0"/>
              <a:t>7/3/2017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38B9-6851-4EE4-A78A-4D79339107E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6293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2E61-1CD9-430D-9AA3-CA59CF838A81}" type="datetimeFigureOut">
              <a:rPr lang="es-VE" smtClean="0"/>
              <a:t>7/3/2017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38B9-6851-4EE4-A78A-4D79339107E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800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2E61-1CD9-430D-9AA3-CA59CF838A81}" type="datetimeFigureOut">
              <a:rPr lang="es-VE" smtClean="0"/>
              <a:t>7/3/2017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38B9-6851-4EE4-A78A-4D79339107E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9765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2E61-1CD9-430D-9AA3-CA59CF838A81}" type="datetimeFigureOut">
              <a:rPr lang="es-VE" smtClean="0"/>
              <a:t>7/3/2017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38B9-6851-4EE4-A78A-4D79339107E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3890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2E61-1CD9-430D-9AA3-CA59CF838A81}" type="datetimeFigureOut">
              <a:rPr lang="es-VE" smtClean="0"/>
              <a:t>7/3/2017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38B9-6851-4EE4-A78A-4D79339107E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2926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2E61-1CD9-430D-9AA3-CA59CF838A81}" type="datetimeFigureOut">
              <a:rPr lang="es-VE" smtClean="0"/>
              <a:t>7/3/2017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38B9-6851-4EE4-A78A-4D79339107E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2748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2E61-1CD9-430D-9AA3-CA59CF838A81}" type="datetimeFigureOut">
              <a:rPr lang="es-VE" smtClean="0"/>
              <a:t>7/3/2017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38B9-6851-4EE4-A78A-4D79339107E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7809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2E61-1CD9-430D-9AA3-CA59CF838A81}" type="datetimeFigureOut">
              <a:rPr lang="es-VE" smtClean="0"/>
              <a:t>7/3/2017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38B9-6851-4EE4-A78A-4D79339107E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5053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2E61-1CD9-430D-9AA3-CA59CF838A81}" type="datetimeFigureOut">
              <a:rPr lang="es-VE" smtClean="0"/>
              <a:t>7/3/2017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38B9-6851-4EE4-A78A-4D79339107E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2644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E2E61-1CD9-430D-9AA3-CA59CF838A81}" type="datetimeFigureOut">
              <a:rPr lang="es-VE" smtClean="0"/>
              <a:t>7/3/2017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238B9-6851-4EE4-A78A-4D79339107E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2820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2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slide" Target="slide4.xm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5.xml"/><Relationship Id="rId4" Type="http://schemas.openxmlformats.org/officeDocument/2006/relationships/slide" Target="slide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6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slide" Target="slide3.xml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slide" Target="slide1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slide" Target="slide2.xm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5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slide" Target="slide1.xm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2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slide" Target="slide4.xml"/><Relationship Id="rId5" Type="http://schemas.openxmlformats.org/officeDocument/2006/relationships/image" Target="../media/image3.png"/><Relationship Id="rId10" Type="http://schemas.openxmlformats.org/officeDocument/2006/relationships/slide" Target="slide1.xm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" Target="slide7.xml"/><Relationship Id="rId7" Type="http://schemas.openxmlformats.org/officeDocument/2006/relationships/slide" Target="slide18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11" Type="http://schemas.openxmlformats.org/officeDocument/2006/relationships/image" Target="../media/image5.png"/><Relationship Id="rId5" Type="http://schemas.openxmlformats.org/officeDocument/2006/relationships/slide" Target="slide12.xml"/><Relationship Id="rId10" Type="http://schemas.openxmlformats.org/officeDocument/2006/relationships/image" Target="../media/image4.png"/><Relationship Id="rId4" Type="http://schemas.openxmlformats.org/officeDocument/2006/relationships/slide" Target="slide9.xml"/><Relationship Id="rId9" Type="http://schemas.openxmlformats.org/officeDocument/2006/relationships/image" Target="../media/image3.png"/><Relationship Id="rId1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0.xml"/><Relationship Id="rId4" Type="http://schemas.openxmlformats.org/officeDocument/2006/relationships/slide" Target="slide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867" y="517971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3275856" y="1124744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7" name="6 Recortar rectángulo de esquina del mismo lado"/>
          <p:cNvSpPr/>
          <p:nvPr/>
        </p:nvSpPr>
        <p:spPr>
          <a:xfrm>
            <a:off x="3275856" y="1124744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8" name="7 CuadroTexto"/>
          <p:cNvSpPr txBox="1"/>
          <p:nvPr/>
        </p:nvSpPr>
        <p:spPr>
          <a:xfrm>
            <a:off x="3527884" y="136426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10" name="9 Redondear rectángulo de esquina diagonal">
            <a:hlinkClick r:id="rId3" action="ppaction://hlinksldjump"/>
          </p:cNvPr>
          <p:cNvSpPr/>
          <p:nvPr/>
        </p:nvSpPr>
        <p:spPr>
          <a:xfrm>
            <a:off x="3325429" y="2076277"/>
            <a:ext cx="1123094" cy="34461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Iniciar Sesión</a:t>
            </a:r>
            <a:endParaRPr lang="es-VE" sz="1200" dirty="0"/>
          </a:p>
        </p:txBody>
      </p:sp>
      <p:sp>
        <p:nvSpPr>
          <p:cNvPr id="19" name="18 Redondear rectángulo de esquina diagonal">
            <a:hlinkClick r:id="rId4" action="ppaction://hlinksldjump"/>
          </p:cNvPr>
          <p:cNvSpPr/>
          <p:nvPr/>
        </p:nvSpPr>
        <p:spPr>
          <a:xfrm>
            <a:off x="4549565" y="2076277"/>
            <a:ext cx="1123094" cy="34461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Registrarse</a:t>
            </a:r>
            <a:endParaRPr lang="es-VE" sz="1200" dirty="0"/>
          </a:p>
        </p:txBody>
      </p:sp>
      <p:sp>
        <p:nvSpPr>
          <p:cNvPr id="12" name="11 Rectángulo"/>
          <p:cNvSpPr/>
          <p:nvPr/>
        </p:nvSpPr>
        <p:spPr>
          <a:xfrm>
            <a:off x="3337725" y="2600387"/>
            <a:ext cx="2334933" cy="23407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Noticia</a:t>
            </a:r>
          </a:p>
          <a:p>
            <a:pPr algn="ctr"/>
            <a:r>
              <a:rPr lang="es-VE" dirty="0">
                <a:solidFill>
                  <a:schemeClr val="tx1"/>
                </a:solidFill>
              </a:rPr>
              <a:t>d</a:t>
            </a:r>
            <a:r>
              <a:rPr lang="es-VE" dirty="0" smtClean="0">
                <a:solidFill>
                  <a:schemeClr val="tx1"/>
                </a:solidFill>
              </a:rPr>
              <a:t>el día</a:t>
            </a:r>
            <a:endParaRPr lang="es-VE" dirty="0">
              <a:solidFill>
                <a:schemeClr val="tx1"/>
              </a:solidFill>
            </a:endParaRPr>
          </a:p>
        </p:txBody>
      </p:sp>
      <p:cxnSp>
        <p:nvCxnSpPr>
          <p:cNvPr id="3" name="Conector recto de flecha 2"/>
          <p:cNvCxnSpPr>
            <a:stCxn id="12" idx="3"/>
            <a:endCxn id="5" idx="1"/>
          </p:cNvCxnSpPr>
          <p:nvPr/>
        </p:nvCxnSpPr>
        <p:spPr>
          <a:xfrm>
            <a:off x="5672658" y="3770778"/>
            <a:ext cx="1023063" cy="45747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6695721" y="2662363"/>
            <a:ext cx="208823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PANEL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Se encuentran las noticias del Día, de tu deporte o deportes favoritos de acuerdo se haya registrado en la aplicación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13" name="Conector recto de flecha 12"/>
          <p:cNvCxnSpPr>
            <a:stCxn id="19" idx="0"/>
            <a:endCxn id="26" idx="1"/>
          </p:cNvCxnSpPr>
          <p:nvPr/>
        </p:nvCxnSpPr>
        <p:spPr>
          <a:xfrm flipV="1">
            <a:off x="5672659" y="1357701"/>
            <a:ext cx="1023577" cy="890882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6696236" y="203539"/>
            <a:ext cx="208823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BOTON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Registrarse en la base de datos de la aplicación.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Habilitara la opción de Apuestas.</a:t>
            </a:r>
          </a:p>
          <a:p>
            <a:pPr algn="ctr"/>
            <a:r>
              <a:rPr lang="es-VE" i="1" dirty="0">
                <a:solidFill>
                  <a:schemeClr val="tx2"/>
                </a:solidFill>
              </a:rPr>
              <a:t>Te llevara a otra </a:t>
            </a:r>
            <a:r>
              <a:rPr lang="es-VE" i="1" dirty="0" smtClean="0">
                <a:solidFill>
                  <a:schemeClr val="tx2"/>
                </a:solidFill>
              </a:rPr>
              <a:t>ventana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16" name="Conector recto de flecha 15"/>
          <p:cNvCxnSpPr>
            <a:stCxn id="10" idx="2"/>
            <a:endCxn id="30" idx="3"/>
          </p:cNvCxnSpPr>
          <p:nvPr/>
        </p:nvCxnSpPr>
        <p:spPr>
          <a:xfrm flipH="1" flipV="1">
            <a:off x="2506799" y="1219202"/>
            <a:ext cx="818630" cy="1029381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418567" y="203539"/>
            <a:ext cx="2088232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BOTON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Ingresar con tu cuenta registrada.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Habilitara la opción de Apuestas.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Te llevara a otra ventana</a:t>
            </a:r>
            <a:endParaRPr lang="es-VE" i="1" dirty="0">
              <a:solidFill>
                <a:schemeClr val="tx2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4651573" y="5034246"/>
            <a:ext cx="1021085" cy="35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590" y="5085434"/>
            <a:ext cx="2857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586" y="5085434"/>
            <a:ext cx="2952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281" y="5085434"/>
            <a:ext cx="308571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CuadroTexto 33"/>
          <p:cNvSpPr txBox="1"/>
          <p:nvPr/>
        </p:nvSpPr>
        <p:spPr>
          <a:xfrm>
            <a:off x="6695721" y="5117882"/>
            <a:ext cx="208823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VINCULOS</a:t>
            </a:r>
            <a:r>
              <a:rPr lang="es-VE" i="1" dirty="0" smtClean="0">
                <a:solidFill>
                  <a:schemeClr val="tx2"/>
                </a:solidFill>
              </a:rPr>
              <a:t/>
            </a:r>
            <a:br>
              <a:rPr lang="es-VE" i="1" dirty="0" smtClean="0">
                <a:solidFill>
                  <a:schemeClr val="tx2"/>
                </a:solidFill>
              </a:rPr>
            </a:br>
            <a:r>
              <a:rPr lang="es-VE" i="1" dirty="0" smtClean="0">
                <a:solidFill>
                  <a:schemeClr val="tx2"/>
                </a:solidFill>
              </a:rPr>
              <a:t>Te llevaran a las redes sociales de </a:t>
            </a:r>
            <a:r>
              <a:rPr lang="es-VE" i="1" dirty="0" err="1" smtClean="0">
                <a:solidFill>
                  <a:schemeClr val="tx2"/>
                </a:solidFill>
              </a:rPr>
              <a:t>SBet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27" name="Conector recto de flecha 26"/>
          <p:cNvCxnSpPr>
            <a:stCxn id="20" idx="3"/>
            <a:endCxn id="34" idx="1"/>
          </p:cNvCxnSpPr>
          <p:nvPr/>
        </p:nvCxnSpPr>
        <p:spPr>
          <a:xfrm>
            <a:off x="5672658" y="5212817"/>
            <a:ext cx="1023063" cy="50523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3308135" y="5028960"/>
            <a:ext cx="1021085" cy="35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702" y="5069968"/>
            <a:ext cx="432048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725" y="5069968"/>
            <a:ext cx="350925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656" y="5069968"/>
            <a:ext cx="28803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444991" y="3284983"/>
            <a:ext cx="2088232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VINCULOS</a:t>
            </a:r>
          </a:p>
          <a:p>
            <a:r>
              <a:rPr lang="es-VE" b="1" i="1" dirty="0" smtClean="0">
                <a:solidFill>
                  <a:schemeClr val="tx2"/>
                </a:solidFill>
              </a:rPr>
              <a:t>Compartir: </a:t>
            </a:r>
            <a:r>
              <a:rPr lang="es-VE" i="1" dirty="0" smtClean="0">
                <a:solidFill>
                  <a:schemeClr val="tx2"/>
                </a:solidFill>
              </a:rPr>
              <a:t>Permitirá compartir la aplicación</a:t>
            </a:r>
          </a:p>
          <a:p>
            <a:r>
              <a:rPr lang="es-VE" b="1" i="1" dirty="0" smtClean="0">
                <a:solidFill>
                  <a:schemeClr val="tx2"/>
                </a:solidFill>
              </a:rPr>
              <a:t>Actualizar: </a:t>
            </a:r>
            <a:r>
              <a:rPr lang="es-VE" i="1" dirty="0" smtClean="0">
                <a:solidFill>
                  <a:schemeClr val="tx2"/>
                </a:solidFill>
              </a:rPr>
              <a:t>Actualiza las noticias del día</a:t>
            </a:r>
          </a:p>
          <a:p>
            <a:r>
              <a:rPr lang="es-VE" b="1" i="1" dirty="0" smtClean="0">
                <a:solidFill>
                  <a:schemeClr val="tx2"/>
                </a:solidFill>
              </a:rPr>
              <a:t>Buscar: </a:t>
            </a:r>
          </a:p>
          <a:p>
            <a:r>
              <a:rPr lang="es-VE" i="1" dirty="0" smtClean="0">
                <a:solidFill>
                  <a:schemeClr val="tx2"/>
                </a:solidFill>
              </a:rPr>
              <a:t>Buscara una opción en la Aplicación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35" name="Conector recto de flecha 34"/>
          <p:cNvCxnSpPr>
            <a:stCxn id="40" idx="1"/>
            <a:endCxn id="45" idx="3"/>
          </p:cNvCxnSpPr>
          <p:nvPr/>
        </p:nvCxnSpPr>
        <p:spPr>
          <a:xfrm flipH="1" flipV="1">
            <a:off x="2533223" y="4716144"/>
            <a:ext cx="774912" cy="491387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5580112" y="2662363"/>
            <a:ext cx="0" cy="6993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5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686205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6457181" y="1292978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7" name="6 Recortar rectángulo de esquina del mismo lado"/>
          <p:cNvSpPr/>
          <p:nvPr/>
        </p:nvSpPr>
        <p:spPr>
          <a:xfrm>
            <a:off x="6457181" y="1292978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8" name="7 CuadroTexto"/>
          <p:cNvSpPr txBox="1"/>
          <p:nvPr/>
        </p:nvSpPr>
        <p:spPr>
          <a:xfrm>
            <a:off x="6709209" y="153250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24" name="23 Recortar rectángulo de esquina sencilla"/>
          <p:cNvSpPr/>
          <p:nvPr/>
        </p:nvSpPr>
        <p:spPr>
          <a:xfrm>
            <a:off x="7266939" y="2229082"/>
            <a:ext cx="828755" cy="3787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/>
              <a:t>Apuestas</a:t>
            </a:r>
            <a:endParaRPr lang="es-VE" sz="1100" dirty="0"/>
          </a:p>
        </p:txBody>
      </p:sp>
      <p:sp>
        <p:nvSpPr>
          <p:cNvPr id="2" name="1 Redondear rectángulo de esquina diagonal"/>
          <p:cNvSpPr/>
          <p:nvPr/>
        </p:nvSpPr>
        <p:spPr>
          <a:xfrm>
            <a:off x="6457181" y="2607837"/>
            <a:ext cx="2448272" cy="300562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/>
              <a:t>Seleccione Apuesta: </a:t>
            </a:r>
          </a:p>
          <a:p>
            <a:endParaRPr lang="es-ES" sz="1400" dirty="0"/>
          </a:p>
          <a:p>
            <a:r>
              <a:rPr lang="es-ES" sz="1400" dirty="0" smtClean="0"/>
              <a:t>Indique Monto</a:t>
            </a:r>
          </a:p>
          <a:p>
            <a:r>
              <a:rPr lang="es-ES" sz="1400" dirty="0" smtClean="0"/>
              <a:t>de la Apuesta:</a:t>
            </a:r>
          </a:p>
          <a:p>
            <a:endParaRPr lang="es-ES" sz="1400" dirty="0"/>
          </a:p>
          <a:p>
            <a:endParaRPr lang="es-ES" sz="1400" dirty="0" smtClean="0"/>
          </a:p>
          <a:p>
            <a:endParaRPr lang="es-ES" sz="1400" dirty="0"/>
          </a:p>
          <a:p>
            <a:endParaRPr lang="es-ES" sz="1400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6697802" y="3472545"/>
            <a:ext cx="2138165" cy="172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Rectángulo"/>
          <p:cNvSpPr/>
          <p:nvPr/>
        </p:nvSpPr>
        <p:spPr>
          <a:xfrm>
            <a:off x="7752907" y="3938558"/>
            <a:ext cx="1083060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25 Conector recto de flecha"/>
          <p:cNvCxnSpPr/>
          <p:nvPr/>
        </p:nvCxnSpPr>
        <p:spPr>
          <a:xfrm>
            <a:off x="8727308" y="3467512"/>
            <a:ext cx="0" cy="177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8781976" y="4368625"/>
            <a:ext cx="0" cy="148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echa izquierda 19">
            <a:hlinkClick r:id="rId3" action="ppaction://hlinksldjump"/>
          </p:cNvPr>
          <p:cNvSpPr/>
          <p:nvPr/>
        </p:nvSpPr>
        <p:spPr>
          <a:xfrm>
            <a:off x="6567069" y="2302969"/>
            <a:ext cx="216024" cy="25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7" name="22 Redondear rectángulo de esquina diagonal"/>
          <p:cNvSpPr/>
          <p:nvPr/>
        </p:nvSpPr>
        <p:spPr>
          <a:xfrm>
            <a:off x="7106737" y="2732481"/>
            <a:ext cx="1149158" cy="370733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Mis Apuestas</a:t>
            </a:r>
          </a:p>
        </p:txBody>
      </p:sp>
      <p:sp>
        <p:nvSpPr>
          <p:cNvPr id="28" name="22 Redondear rectángulo de esquina diagonal"/>
          <p:cNvSpPr/>
          <p:nvPr/>
        </p:nvSpPr>
        <p:spPr>
          <a:xfrm>
            <a:off x="7141084" y="4929670"/>
            <a:ext cx="1149158" cy="370733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Apostar</a:t>
            </a:r>
          </a:p>
        </p:txBody>
      </p:sp>
      <p:sp>
        <p:nvSpPr>
          <p:cNvPr id="36" name="Flecha izquierda 35"/>
          <p:cNvSpPr/>
          <p:nvPr/>
        </p:nvSpPr>
        <p:spPr>
          <a:xfrm>
            <a:off x="5683664" y="3088656"/>
            <a:ext cx="602971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692" y="686205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3 Rectángulo"/>
          <p:cNvSpPr/>
          <p:nvPr/>
        </p:nvSpPr>
        <p:spPr>
          <a:xfrm>
            <a:off x="3005681" y="1292978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59" name="6 Recortar rectángulo de esquina del mismo lado"/>
          <p:cNvSpPr/>
          <p:nvPr/>
        </p:nvSpPr>
        <p:spPr>
          <a:xfrm>
            <a:off x="3005681" y="1292978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60" name="7 CuadroTexto"/>
          <p:cNvSpPr txBox="1"/>
          <p:nvPr/>
        </p:nvSpPr>
        <p:spPr>
          <a:xfrm>
            <a:off x="3257709" y="153250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61" name="23 Recortar rectángulo de esquina sencilla"/>
          <p:cNvSpPr/>
          <p:nvPr/>
        </p:nvSpPr>
        <p:spPr>
          <a:xfrm>
            <a:off x="3815439" y="2229082"/>
            <a:ext cx="828755" cy="3787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/>
              <a:t>Apuestas</a:t>
            </a:r>
            <a:endParaRPr lang="es-VE" sz="1100" dirty="0"/>
          </a:p>
        </p:txBody>
      </p:sp>
      <p:sp>
        <p:nvSpPr>
          <p:cNvPr id="62" name="1 Redondear rectángulo de esquina diagonal"/>
          <p:cNvSpPr/>
          <p:nvPr/>
        </p:nvSpPr>
        <p:spPr>
          <a:xfrm>
            <a:off x="3005681" y="2607837"/>
            <a:ext cx="2448272" cy="300562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/>
              <a:t>Seleccione Apuesta: </a:t>
            </a:r>
          </a:p>
          <a:p>
            <a:endParaRPr lang="es-ES" sz="1400" dirty="0"/>
          </a:p>
          <a:p>
            <a:r>
              <a:rPr lang="es-ES" sz="1400" dirty="0" smtClean="0"/>
              <a:t>Indique Monto</a:t>
            </a:r>
          </a:p>
          <a:p>
            <a:r>
              <a:rPr lang="es-ES" sz="1400" dirty="0" smtClean="0"/>
              <a:t>de la Apuesta:</a:t>
            </a:r>
          </a:p>
          <a:p>
            <a:endParaRPr lang="es-ES" sz="1400" dirty="0"/>
          </a:p>
          <a:p>
            <a:endParaRPr lang="es-ES" sz="1400" dirty="0" smtClean="0"/>
          </a:p>
          <a:p>
            <a:endParaRPr lang="es-ES" sz="1400" dirty="0"/>
          </a:p>
          <a:p>
            <a:endParaRPr lang="es-ES" sz="1400" dirty="0" smtClean="0"/>
          </a:p>
        </p:txBody>
      </p:sp>
      <p:sp>
        <p:nvSpPr>
          <p:cNvPr id="64" name="21 Rectángulo"/>
          <p:cNvSpPr/>
          <p:nvPr/>
        </p:nvSpPr>
        <p:spPr>
          <a:xfrm>
            <a:off x="4301407" y="3938558"/>
            <a:ext cx="1083060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6" name="29 Conector recto de flecha"/>
          <p:cNvCxnSpPr/>
          <p:nvPr/>
        </p:nvCxnSpPr>
        <p:spPr>
          <a:xfrm>
            <a:off x="5330476" y="4368625"/>
            <a:ext cx="0" cy="148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echa izquierda 66">
            <a:hlinkClick r:id="rId3" action="ppaction://hlinksldjump"/>
          </p:cNvPr>
          <p:cNvSpPr/>
          <p:nvPr/>
        </p:nvSpPr>
        <p:spPr>
          <a:xfrm>
            <a:off x="3115569" y="2302969"/>
            <a:ext cx="216024" cy="25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8" name="22 Redondear rectángulo de esquina diagonal"/>
          <p:cNvSpPr/>
          <p:nvPr/>
        </p:nvSpPr>
        <p:spPr>
          <a:xfrm>
            <a:off x="3655237" y="2732481"/>
            <a:ext cx="1149158" cy="370733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Mis Apuestas</a:t>
            </a:r>
          </a:p>
        </p:txBody>
      </p:sp>
      <p:sp>
        <p:nvSpPr>
          <p:cNvPr id="69" name="22 Redondear rectángulo de esquina diagonal"/>
          <p:cNvSpPr/>
          <p:nvPr/>
        </p:nvSpPr>
        <p:spPr>
          <a:xfrm>
            <a:off x="3689584" y="4929670"/>
            <a:ext cx="1149158" cy="370733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Apostar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6660638" y="3465561"/>
            <a:ext cx="1781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Real Madrid VS. Barcelona -  01/01/2017</a:t>
            </a:r>
            <a:endParaRPr lang="es-VE" sz="700" dirty="0"/>
          </a:p>
          <a:p>
            <a:endParaRPr lang="es-VE" sz="7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7679658" y="3912485"/>
            <a:ext cx="17819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5000Bsf</a:t>
            </a:r>
            <a:endParaRPr lang="es-VE" sz="700" dirty="0"/>
          </a:p>
        </p:txBody>
      </p:sp>
      <p:sp>
        <p:nvSpPr>
          <p:cNvPr id="34" name="2 Rectángulo"/>
          <p:cNvSpPr/>
          <p:nvPr/>
        </p:nvSpPr>
        <p:spPr>
          <a:xfrm>
            <a:off x="3231352" y="3486912"/>
            <a:ext cx="2138165" cy="172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5" name="25 Conector recto de flecha"/>
          <p:cNvCxnSpPr/>
          <p:nvPr/>
        </p:nvCxnSpPr>
        <p:spPr>
          <a:xfrm>
            <a:off x="5260858" y="3481879"/>
            <a:ext cx="0" cy="177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hlinkClick r:id="rId4" action="ppaction://hlinksldjump"/>
          </p:cNvPr>
          <p:cNvSpPr/>
          <p:nvPr/>
        </p:nvSpPr>
        <p:spPr>
          <a:xfrm>
            <a:off x="3014430" y="1290988"/>
            <a:ext cx="2458429" cy="432247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2" name="Rectángulo 41"/>
          <p:cNvSpPr/>
          <p:nvPr/>
        </p:nvSpPr>
        <p:spPr>
          <a:xfrm>
            <a:off x="3039959" y="2989784"/>
            <a:ext cx="2399295" cy="2238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1400" dirty="0" smtClean="0"/>
              <a:t>Tipo de Pago:</a:t>
            </a:r>
          </a:p>
          <a:p>
            <a:endParaRPr lang="es-VE" sz="1400" dirty="0" smtClean="0"/>
          </a:p>
          <a:p>
            <a:endParaRPr lang="es-VE" sz="1400" dirty="0" smtClean="0"/>
          </a:p>
          <a:p>
            <a:endParaRPr lang="es-VE" sz="1400" dirty="0" smtClean="0"/>
          </a:p>
          <a:p>
            <a:endParaRPr lang="es-VE" dirty="0"/>
          </a:p>
          <a:p>
            <a:endParaRPr lang="es-VE" dirty="0" smtClean="0"/>
          </a:p>
          <a:p>
            <a:endParaRPr lang="es-VE" dirty="0"/>
          </a:p>
          <a:p>
            <a:endParaRPr lang="es-VE" dirty="0"/>
          </a:p>
        </p:txBody>
      </p:sp>
      <p:sp>
        <p:nvSpPr>
          <p:cNvPr id="43" name="22 Redondear rectángulo de esquina diagonal">
            <a:hlinkClick r:id="rId5" action="ppaction://hlinksldjump"/>
          </p:cNvPr>
          <p:cNvSpPr/>
          <p:nvPr/>
        </p:nvSpPr>
        <p:spPr>
          <a:xfrm>
            <a:off x="4301407" y="4720531"/>
            <a:ext cx="956347" cy="370733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Finalizar Apuesta</a:t>
            </a:r>
          </a:p>
        </p:txBody>
      </p:sp>
      <p:sp>
        <p:nvSpPr>
          <p:cNvPr id="44" name="2 Rectángulo"/>
          <p:cNvSpPr/>
          <p:nvPr/>
        </p:nvSpPr>
        <p:spPr>
          <a:xfrm>
            <a:off x="3158630" y="3407388"/>
            <a:ext cx="2100056" cy="161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5" name="25 Conector recto de flecha"/>
          <p:cNvCxnSpPr/>
          <p:nvPr/>
        </p:nvCxnSpPr>
        <p:spPr>
          <a:xfrm>
            <a:off x="5148064" y="3390863"/>
            <a:ext cx="0" cy="177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3146916" y="3390863"/>
            <a:ext cx="1781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Crédito</a:t>
            </a:r>
            <a:endParaRPr lang="es-VE" sz="700" dirty="0"/>
          </a:p>
          <a:p>
            <a:endParaRPr lang="es-VE" sz="700" dirty="0"/>
          </a:p>
        </p:txBody>
      </p:sp>
      <p:sp>
        <p:nvSpPr>
          <p:cNvPr id="47" name="11 Rectángulo"/>
          <p:cNvSpPr/>
          <p:nvPr/>
        </p:nvSpPr>
        <p:spPr>
          <a:xfrm>
            <a:off x="3146915" y="3658249"/>
            <a:ext cx="2110839" cy="9550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DATOS DE PAGO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49" name="22 Redondear rectángulo de esquina diagonal">
            <a:hlinkClick r:id="rId4" action="ppaction://hlinksldjump"/>
          </p:cNvPr>
          <p:cNvSpPr/>
          <p:nvPr/>
        </p:nvSpPr>
        <p:spPr>
          <a:xfrm>
            <a:off x="3141862" y="4731335"/>
            <a:ext cx="956347" cy="370733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Cancelar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272759" y="5091264"/>
            <a:ext cx="208823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BOTON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Cancelará tu apuesta y te devolverá a la ventana anterior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51" name="Conector recto de flecha 50"/>
          <p:cNvCxnSpPr>
            <a:stCxn id="49" idx="1"/>
            <a:endCxn id="50" idx="3"/>
          </p:cNvCxnSpPr>
          <p:nvPr/>
        </p:nvCxnSpPr>
        <p:spPr>
          <a:xfrm flipH="1">
            <a:off x="2360991" y="5102068"/>
            <a:ext cx="1259045" cy="72786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295474" y="3755801"/>
            <a:ext cx="208823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BOTON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Aceptara tu apuesta y se efectuara la transacción a </a:t>
            </a:r>
            <a:r>
              <a:rPr lang="es-VE" i="1" dirty="0" err="1" smtClean="0">
                <a:solidFill>
                  <a:schemeClr val="tx2"/>
                </a:solidFill>
              </a:rPr>
              <a:t>SBet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55" name="Conector recto de flecha 54"/>
          <p:cNvCxnSpPr>
            <a:stCxn id="43" idx="2"/>
            <a:endCxn id="54" idx="3"/>
          </p:cNvCxnSpPr>
          <p:nvPr/>
        </p:nvCxnSpPr>
        <p:spPr>
          <a:xfrm flipH="1" flipV="1">
            <a:off x="2383706" y="4355966"/>
            <a:ext cx="1917701" cy="549932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276614" y="2142121"/>
            <a:ext cx="208823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PANEL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Datos de a ingresar de acuerdo al tipo de pago seleccionado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72" name="Conector recto de flecha 71"/>
          <p:cNvCxnSpPr>
            <a:stCxn id="47" idx="1"/>
            <a:endCxn id="70" idx="3"/>
          </p:cNvCxnSpPr>
          <p:nvPr/>
        </p:nvCxnSpPr>
        <p:spPr>
          <a:xfrm flipH="1" flipV="1">
            <a:off x="2364846" y="2880785"/>
            <a:ext cx="782069" cy="1254998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295474" y="763668"/>
            <a:ext cx="208823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LISTA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Aparecerán los tipos de pago disponibles en </a:t>
            </a:r>
            <a:r>
              <a:rPr lang="es-VE" i="1" dirty="0" err="1" smtClean="0">
                <a:solidFill>
                  <a:schemeClr val="tx2"/>
                </a:solidFill>
              </a:rPr>
              <a:t>SBet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76" name="Conector recto de flecha 75"/>
          <p:cNvCxnSpPr>
            <a:stCxn id="46" idx="1"/>
            <a:endCxn id="75" idx="3"/>
          </p:cNvCxnSpPr>
          <p:nvPr/>
        </p:nvCxnSpPr>
        <p:spPr>
          <a:xfrm flipH="1" flipV="1">
            <a:off x="2383706" y="1363833"/>
            <a:ext cx="763210" cy="2180919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/>
          <p:cNvCxnSpPr/>
          <p:nvPr/>
        </p:nvCxnSpPr>
        <p:spPr>
          <a:xfrm>
            <a:off x="5148064" y="3718592"/>
            <a:ext cx="0" cy="6993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33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686205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6457181" y="1292978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7" name="6 Recortar rectángulo de esquina del mismo lado"/>
          <p:cNvSpPr/>
          <p:nvPr/>
        </p:nvSpPr>
        <p:spPr>
          <a:xfrm>
            <a:off x="6457181" y="1292978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8" name="7 CuadroTexto"/>
          <p:cNvSpPr txBox="1"/>
          <p:nvPr/>
        </p:nvSpPr>
        <p:spPr>
          <a:xfrm>
            <a:off x="6709209" y="153250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24" name="23 Recortar rectángulo de esquina sencilla"/>
          <p:cNvSpPr/>
          <p:nvPr/>
        </p:nvSpPr>
        <p:spPr>
          <a:xfrm>
            <a:off x="7266939" y="2229082"/>
            <a:ext cx="828755" cy="3787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/>
              <a:t>Apuestas</a:t>
            </a:r>
            <a:endParaRPr lang="es-VE" sz="1100" dirty="0"/>
          </a:p>
        </p:txBody>
      </p:sp>
      <p:sp>
        <p:nvSpPr>
          <p:cNvPr id="2" name="1 Redondear rectángulo de esquina diagonal"/>
          <p:cNvSpPr/>
          <p:nvPr/>
        </p:nvSpPr>
        <p:spPr>
          <a:xfrm>
            <a:off x="6457181" y="2607837"/>
            <a:ext cx="2448272" cy="300562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/>
              <a:t>Seleccione Apuesta: </a:t>
            </a:r>
          </a:p>
          <a:p>
            <a:endParaRPr lang="es-ES" sz="1400" dirty="0"/>
          </a:p>
          <a:p>
            <a:r>
              <a:rPr lang="es-ES" sz="1400" dirty="0" smtClean="0"/>
              <a:t>Indique Monto</a:t>
            </a:r>
          </a:p>
          <a:p>
            <a:r>
              <a:rPr lang="es-ES" sz="1400" dirty="0" smtClean="0"/>
              <a:t>de la Apuesta:</a:t>
            </a:r>
          </a:p>
          <a:p>
            <a:endParaRPr lang="es-ES" sz="1400" dirty="0"/>
          </a:p>
          <a:p>
            <a:endParaRPr lang="es-ES" sz="1400" dirty="0" smtClean="0"/>
          </a:p>
          <a:p>
            <a:endParaRPr lang="es-ES" sz="1400" dirty="0"/>
          </a:p>
          <a:p>
            <a:endParaRPr lang="es-ES" sz="1400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6697802" y="3472545"/>
            <a:ext cx="2138165" cy="172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Rectángulo"/>
          <p:cNvSpPr/>
          <p:nvPr/>
        </p:nvSpPr>
        <p:spPr>
          <a:xfrm>
            <a:off x="7752907" y="3938558"/>
            <a:ext cx="1083060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25 Conector recto de flecha"/>
          <p:cNvCxnSpPr/>
          <p:nvPr/>
        </p:nvCxnSpPr>
        <p:spPr>
          <a:xfrm>
            <a:off x="8727308" y="3467512"/>
            <a:ext cx="0" cy="177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8781976" y="4368625"/>
            <a:ext cx="0" cy="148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echa izquierda 19">
            <a:hlinkClick r:id="rId3" action="ppaction://hlinksldjump"/>
          </p:cNvPr>
          <p:cNvSpPr/>
          <p:nvPr/>
        </p:nvSpPr>
        <p:spPr>
          <a:xfrm>
            <a:off x="6567069" y="2302969"/>
            <a:ext cx="216024" cy="25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7" name="22 Redondear rectángulo de esquina diagonal"/>
          <p:cNvSpPr/>
          <p:nvPr/>
        </p:nvSpPr>
        <p:spPr>
          <a:xfrm>
            <a:off x="7106737" y="2732481"/>
            <a:ext cx="1149158" cy="370733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Mis Apuestas</a:t>
            </a:r>
          </a:p>
        </p:txBody>
      </p:sp>
      <p:sp>
        <p:nvSpPr>
          <p:cNvPr id="28" name="22 Redondear rectángulo de esquina diagonal"/>
          <p:cNvSpPr/>
          <p:nvPr/>
        </p:nvSpPr>
        <p:spPr>
          <a:xfrm>
            <a:off x="7141084" y="4929670"/>
            <a:ext cx="1149158" cy="370733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Apostar</a:t>
            </a:r>
          </a:p>
        </p:txBody>
      </p:sp>
      <p:sp>
        <p:nvSpPr>
          <p:cNvPr id="36" name="Flecha izquierda 35"/>
          <p:cNvSpPr/>
          <p:nvPr/>
        </p:nvSpPr>
        <p:spPr>
          <a:xfrm>
            <a:off x="5683664" y="3088656"/>
            <a:ext cx="602971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692" y="686205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3 Rectángulo"/>
          <p:cNvSpPr/>
          <p:nvPr/>
        </p:nvSpPr>
        <p:spPr>
          <a:xfrm>
            <a:off x="3005681" y="1292978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59" name="6 Recortar rectángulo de esquina del mismo lado"/>
          <p:cNvSpPr/>
          <p:nvPr/>
        </p:nvSpPr>
        <p:spPr>
          <a:xfrm>
            <a:off x="3005681" y="1292978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60" name="7 CuadroTexto"/>
          <p:cNvSpPr txBox="1"/>
          <p:nvPr/>
        </p:nvSpPr>
        <p:spPr>
          <a:xfrm>
            <a:off x="3257709" y="153250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61" name="23 Recortar rectángulo de esquina sencilla"/>
          <p:cNvSpPr/>
          <p:nvPr/>
        </p:nvSpPr>
        <p:spPr>
          <a:xfrm>
            <a:off x="3815439" y="2229082"/>
            <a:ext cx="828755" cy="3787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/>
              <a:t>Apuestas</a:t>
            </a:r>
            <a:endParaRPr lang="es-VE" sz="1100" dirty="0"/>
          </a:p>
        </p:txBody>
      </p:sp>
      <p:sp>
        <p:nvSpPr>
          <p:cNvPr id="62" name="1 Redondear rectángulo de esquina diagonal"/>
          <p:cNvSpPr/>
          <p:nvPr/>
        </p:nvSpPr>
        <p:spPr>
          <a:xfrm>
            <a:off x="3005681" y="2607837"/>
            <a:ext cx="2448272" cy="300562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/>
              <a:t>Seleccione Apuesta: </a:t>
            </a:r>
          </a:p>
          <a:p>
            <a:endParaRPr lang="es-ES" sz="1400" dirty="0"/>
          </a:p>
          <a:p>
            <a:r>
              <a:rPr lang="es-ES" sz="1400" dirty="0" smtClean="0"/>
              <a:t>Indique Monto</a:t>
            </a:r>
          </a:p>
          <a:p>
            <a:r>
              <a:rPr lang="es-ES" sz="1400" dirty="0" smtClean="0"/>
              <a:t>de la Apuesta:</a:t>
            </a:r>
          </a:p>
          <a:p>
            <a:endParaRPr lang="es-ES" sz="1400" dirty="0"/>
          </a:p>
          <a:p>
            <a:endParaRPr lang="es-ES" sz="1400" dirty="0" smtClean="0"/>
          </a:p>
          <a:p>
            <a:endParaRPr lang="es-ES" sz="1400" dirty="0"/>
          </a:p>
          <a:p>
            <a:endParaRPr lang="es-ES" sz="1400" dirty="0" smtClean="0"/>
          </a:p>
        </p:txBody>
      </p:sp>
      <p:sp>
        <p:nvSpPr>
          <p:cNvPr id="64" name="21 Rectángulo"/>
          <p:cNvSpPr/>
          <p:nvPr/>
        </p:nvSpPr>
        <p:spPr>
          <a:xfrm>
            <a:off x="4301407" y="3938558"/>
            <a:ext cx="1083060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6" name="29 Conector recto de flecha"/>
          <p:cNvCxnSpPr/>
          <p:nvPr/>
        </p:nvCxnSpPr>
        <p:spPr>
          <a:xfrm>
            <a:off x="5330476" y="4368625"/>
            <a:ext cx="0" cy="148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echa izquierda 66">
            <a:hlinkClick r:id="rId3" action="ppaction://hlinksldjump"/>
          </p:cNvPr>
          <p:cNvSpPr/>
          <p:nvPr/>
        </p:nvSpPr>
        <p:spPr>
          <a:xfrm>
            <a:off x="3115569" y="2302969"/>
            <a:ext cx="216024" cy="25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8" name="22 Redondear rectángulo de esquina diagonal"/>
          <p:cNvSpPr/>
          <p:nvPr/>
        </p:nvSpPr>
        <p:spPr>
          <a:xfrm>
            <a:off x="3655237" y="2732481"/>
            <a:ext cx="1149158" cy="370733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Mis Apuestas</a:t>
            </a:r>
          </a:p>
        </p:txBody>
      </p:sp>
      <p:sp>
        <p:nvSpPr>
          <p:cNvPr id="69" name="22 Redondear rectángulo de esquina diagonal"/>
          <p:cNvSpPr/>
          <p:nvPr/>
        </p:nvSpPr>
        <p:spPr>
          <a:xfrm>
            <a:off x="3689584" y="4929670"/>
            <a:ext cx="1149158" cy="370733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Apostar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6660638" y="3465561"/>
            <a:ext cx="1781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Real Madrid VS. Barcelona -  01/01/2017</a:t>
            </a:r>
            <a:endParaRPr lang="es-VE" sz="700" dirty="0"/>
          </a:p>
          <a:p>
            <a:endParaRPr lang="es-VE" sz="7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7679658" y="3912485"/>
            <a:ext cx="17819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5000Bsf</a:t>
            </a:r>
            <a:endParaRPr lang="es-VE" sz="700" dirty="0"/>
          </a:p>
        </p:txBody>
      </p:sp>
      <p:sp>
        <p:nvSpPr>
          <p:cNvPr id="34" name="2 Rectángulo"/>
          <p:cNvSpPr/>
          <p:nvPr/>
        </p:nvSpPr>
        <p:spPr>
          <a:xfrm>
            <a:off x="3231352" y="3486912"/>
            <a:ext cx="2138165" cy="172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5" name="25 Conector recto de flecha"/>
          <p:cNvCxnSpPr/>
          <p:nvPr/>
        </p:nvCxnSpPr>
        <p:spPr>
          <a:xfrm>
            <a:off x="5260858" y="3481879"/>
            <a:ext cx="0" cy="177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hlinkClick r:id="rId4" action="ppaction://hlinksldjump"/>
          </p:cNvPr>
          <p:cNvSpPr/>
          <p:nvPr/>
        </p:nvSpPr>
        <p:spPr>
          <a:xfrm>
            <a:off x="3014430" y="1290988"/>
            <a:ext cx="2458429" cy="432247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7" name="Rectángulo 36"/>
          <p:cNvSpPr/>
          <p:nvPr/>
        </p:nvSpPr>
        <p:spPr>
          <a:xfrm>
            <a:off x="3039959" y="2989784"/>
            <a:ext cx="2399295" cy="2238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VE" dirty="0"/>
          </a:p>
          <a:p>
            <a:endParaRPr lang="es-VE" dirty="0" smtClean="0"/>
          </a:p>
          <a:p>
            <a:r>
              <a:rPr lang="es-VE" sz="1200" dirty="0"/>
              <a:t> </a:t>
            </a:r>
            <a:r>
              <a:rPr lang="es-VE" sz="1200" dirty="0" smtClean="0"/>
              <a:t>El recibo de pago será enviado a su</a:t>
            </a:r>
          </a:p>
          <a:p>
            <a:r>
              <a:rPr lang="es-VE" sz="1200" dirty="0" smtClean="0"/>
              <a:t> correo electrónico</a:t>
            </a:r>
            <a:endParaRPr lang="es-VE" dirty="0"/>
          </a:p>
        </p:txBody>
      </p:sp>
      <p:sp>
        <p:nvSpPr>
          <p:cNvPr id="38" name="11 Rectángulo"/>
          <p:cNvSpPr/>
          <p:nvPr/>
        </p:nvSpPr>
        <p:spPr>
          <a:xfrm>
            <a:off x="3166233" y="3153440"/>
            <a:ext cx="2110839" cy="9550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RECIBO DE PAGO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39" name="22 Redondear rectángulo de esquina diagonal">
            <a:hlinkClick r:id="rId3" action="ppaction://hlinksldjump"/>
          </p:cNvPr>
          <p:cNvSpPr/>
          <p:nvPr/>
        </p:nvSpPr>
        <p:spPr>
          <a:xfrm>
            <a:off x="3681898" y="4743309"/>
            <a:ext cx="1149158" cy="370733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Cerrar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398362" y="4368625"/>
            <a:ext cx="208823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BOTON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Cerrara la Ventana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41" name="Conector recto de flecha 40"/>
          <p:cNvCxnSpPr>
            <a:stCxn id="39" idx="2"/>
            <a:endCxn id="40" idx="3"/>
          </p:cNvCxnSpPr>
          <p:nvPr/>
        </p:nvCxnSpPr>
        <p:spPr>
          <a:xfrm flipH="1" flipV="1">
            <a:off x="2486594" y="4691791"/>
            <a:ext cx="1195304" cy="236885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463295" y="2419120"/>
            <a:ext cx="208823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PANEL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Contara con todos los datos de tu recibo de pago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43" name="Conector recto de flecha 42"/>
          <p:cNvCxnSpPr>
            <a:stCxn id="38" idx="1"/>
            <a:endCxn id="42" idx="3"/>
          </p:cNvCxnSpPr>
          <p:nvPr/>
        </p:nvCxnSpPr>
        <p:spPr>
          <a:xfrm flipH="1" flipV="1">
            <a:off x="2551527" y="3019285"/>
            <a:ext cx="614706" cy="611689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8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093" y="620687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Rectángulo"/>
          <p:cNvSpPr/>
          <p:nvPr/>
        </p:nvSpPr>
        <p:spPr>
          <a:xfrm>
            <a:off x="3288829" y="1227460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10" name="6 Recortar rectángulo de esquina del mismo lado"/>
          <p:cNvSpPr/>
          <p:nvPr/>
        </p:nvSpPr>
        <p:spPr>
          <a:xfrm>
            <a:off x="3288829" y="1227460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11" name="7 CuadroTexto"/>
          <p:cNvSpPr txBox="1"/>
          <p:nvPr/>
        </p:nvSpPr>
        <p:spPr>
          <a:xfrm>
            <a:off x="3491880" y="147484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12" name="9 Redondear rectángulo de esquina diagonal"/>
          <p:cNvSpPr/>
          <p:nvPr/>
        </p:nvSpPr>
        <p:spPr>
          <a:xfrm>
            <a:off x="3951418" y="2106335"/>
            <a:ext cx="1123094" cy="34461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Noticias</a:t>
            </a:r>
            <a:endParaRPr lang="es-VE" sz="1200" dirty="0"/>
          </a:p>
        </p:txBody>
      </p:sp>
      <p:sp>
        <p:nvSpPr>
          <p:cNvPr id="19" name="1 Redondear rectángulo de esquina diagonal"/>
          <p:cNvSpPr/>
          <p:nvPr/>
        </p:nvSpPr>
        <p:spPr>
          <a:xfrm>
            <a:off x="3275856" y="2470644"/>
            <a:ext cx="2448272" cy="307729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</p:txBody>
      </p:sp>
      <p:sp>
        <p:nvSpPr>
          <p:cNvPr id="20" name="9 Redondear rectángulo de esquina diagonal"/>
          <p:cNvSpPr/>
          <p:nvPr/>
        </p:nvSpPr>
        <p:spPr>
          <a:xfrm>
            <a:off x="3403640" y="2631947"/>
            <a:ext cx="813705" cy="22098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Titulares</a:t>
            </a:r>
            <a:endParaRPr lang="es-VE" sz="1200" dirty="0"/>
          </a:p>
        </p:txBody>
      </p:sp>
      <p:sp>
        <p:nvSpPr>
          <p:cNvPr id="21" name="9 Redondear rectángulo de esquina diagonal"/>
          <p:cNvSpPr/>
          <p:nvPr/>
        </p:nvSpPr>
        <p:spPr>
          <a:xfrm>
            <a:off x="4273812" y="2631947"/>
            <a:ext cx="728464" cy="22098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Videos</a:t>
            </a:r>
            <a:endParaRPr lang="es-VE" sz="1200" dirty="0"/>
          </a:p>
        </p:txBody>
      </p:sp>
      <p:sp>
        <p:nvSpPr>
          <p:cNvPr id="22" name="9 Redondear rectángulo de esquina diagonal"/>
          <p:cNvSpPr/>
          <p:nvPr/>
        </p:nvSpPr>
        <p:spPr>
          <a:xfrm>
            <a:off x="5053821" y="2631947"/>
            <a:ext cx="612198" cy="22098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Live</a:t>
            </a:r>
            <a:endParaRPr lang="es-VE" sz="1200" dirty="0"/>
          </a:p>
        </p:txBody>
      </p:sp>
      <p:sp>
        <p:nvSpPr>
          <p:cNvPr id="24" name="11 Rectángulo"/>
          <p:cNvSpPr/>
          <p:nvPr/>
        </p:nvSpPr>
        <p:spPr>
          <a:xfrm>
            <a:off x="3358217" y="2924269"/>
            <a:ext cx="2325873" cy="20344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Noticia</a:t>
            </a:r>
          </a:p>
          <a:p>
            <a:pPr algn="ctr"/>
            <a:r>
              <a:rPr lang="es-VE" dirty="0">
                <a:solidFill>
                  <a:schemeClr val="tx1"/>
                </a:solidFill>
              </a:rPr>
              <a:t>d</a:t>
            </a:r>
            <a:r>
              <a:rPr lang="es-VE" dirty="0" smtClean="0">
                <a:solidFill>
                  <a:schemeClr val="tx1"/>
                </a:solidFill>
              </a:rPr>
              <a:t>el día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25" name="31 Redondear rectángulo de esquina diagonal"/>
          <p:cNvSpPr/>
          <p:nvPr/>
        </p:nvSpPr>
        <p:spPr>
          <a:xfrm>
            <a:off x="4217344" y="5081610"/>
            <a:ext cx="1231969" cy="288032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8 Elipse"/>
          <p:cNvSpPr/>
          <p:nvPr/>
        </p:nvSpPr>
        <p:spPr>
          <a:xfrm flipH="1">
            <a:off x="5204549" y="5128515"/>
            <a:ext cx="119042" cy="1336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7" name="13 Conector recto"/>
          <p:cNvCxnSpPr/>
          <p:nvPr/>
        </p:nvCxnSpPr>
        <p:spPr>
          <a:xfrm flipH="1" flipV="1">
            <a:off x="5332936" y="5214733"/>
            <a:ext cx="90365" cy="47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2 Redondear rectángulo de esquina diagonal"/>
          <p:cNvSpPr/>
          <p:nvPr/>
        </p:nvSpPr>
        <p:spPr>
          <a:xfrm>
            <a:off x="3440183" y="5040259"/>
            <a:ext cx="651439" cy="370733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Buscar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6385703" y="1471528"/>
            <a:ext cx="230425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BOTONES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Cambiara de opción establecida.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Titulares/Videos/Live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33" name="Conector recto de flecha 32"/>
          <p:cNvCxnSpPr>
            <a:stCxn id="22" idx="0"/>
            <a:endCxn id="32" idx="1"/>
          </p:cNvCxnSpPr>
          <p:nvPr/>
        </p:nvCxnSpPr>
        <p:spPr>
          <a:xfrm flipV="1">
            <a:off x="5666019" y="2071693"/>
            <a:ext cx="719684" cy="670749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545648" y="2470644"/>
            <a:ext cx="208823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PANEL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Noticias relacionadas de las opciones elegidas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39" name="Conector recto de flecha 38"/>
          <p:cNvCxnSpPr>
            <a:stCxn id="24" idx="1"/>
            <a:endCxn id="38" idx="3"/>
          </p:cNvCxnSpPr>
          <p:nvPr/>
        </p:nvCxnSpPr>
        <p:spPr>
          <a:xfrm flipH="1" flipV="1">
            <a:off x="2633880" y="3070809"/>
            <a:ext cx="724337" cy="870703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6436518" y="4007366"/>
            <a:ext cx="208823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TEXTO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Búsquedas relacionadas a un texto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43" name="Conector recto de flecha 42"/>
          <p:cNvCxnSpPr>
            <a:stCxn id="42" idx="1"/>
            <a:endCxn id="25" idx="0"/>
          </p:cNvCxnSpPr>
          <p:nvPr/>
        </p:nvCxnSpPr>
        <p:spPr>
          <a:xfrm flipH="1">
            <a:off x="5449313" y="4607531"/>
            <a:ext cx="987205" cy="618095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329624" y="4164907"/>
            <a:ext cx="230425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BOTON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Busca de acuerdo a lo establecido en </a:t>
            </a:r>
            <a:r>
              <a:rPr lang="es-VE" b="1" i="1" dirty="0" smtClean="0">
                <a:solidFill>
                  <a:schemeClr val="tx2"/>
                </a:solidFill>
              </a:rPr>
              <a:t>TEXTO </a:t>
            </a:r>
            <a:r>
              <a:rPr lang="es-VE" i="1" dirty="0" smtClean="0">
                <a:solidFill>
                  <a:schemeClr val="tx2"/>
                </a:solidFill>
              </a:rPr>
              <a:t>y modificara el </a:t>
            </a:r>
            <a:r>
              <a:rPr lang="es-VE" b="1" i="1" dirty="0" smtClean="0">
                <a:solidFill>
                  <a:schemeClr val="tx2"/>
                </a:solidFill>
              </a:rPr>
              <a:t>PANEL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48" name="Conector recto de flecha 47"/>
          <p:cNvCxnSpPr>
            <a:stCxn id="47" idx="3"/>
            <a:endCxn id="28" idx="2"/>
          </p:cNvCxnSpPr>
          <p:nvPr/>
        </p:nvCxnSpPr>
        <p:spPr>
          <a:xfrm>
            <a:off x="2633880" y="4765072"/>
            <a:ext cx="806303" cy="460554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echa izquierda 56">
            <a:hlinkClick r:id="rId3" action="ppaction://hlinksldjump"/>
          </p:cNvPr>
          <p:cNvSpPr/>
          <p:nvPr/>
        </p:nvSpPr>
        <p:spPr>
          <a:xfrm>
            <a:off x="3414508" y="2166232"/>
            <a:ext cx="216024" cy="25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8" name="CuadroTexto 57"/>
          <p:cNvSpPr txBox="1"/>
          <p:nvPr/>
        </p:nvSpPr>
        <p:spPr>
          <a:xfrm>
            <a:off x="545648" y="946554"/>
            <a:ext cx="208823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BOTON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Retornara a la ventana anterior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59" name="Conector recto de flecha 58"/>
          <p:cNvCxnSpPr>
            <a:stCxn id="57" idx="1"/>
            <a:endCxn id="58" idx="3"/>
          </p:cNvCxnSpPr>
          <p:nvPr/>
        </p:nvCxnSpPr>
        <p:spPr>
          <a:xfrm flipH="1" flipV="1">
            <a:off x="2633880" y="1408219"/>
            <a:ext cx="780628" cy="886675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5580112" y="2971643"/>
            <a:ext cx="0" cy="6993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47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48680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Rectángulo"/>
          <p:cNvSpPr/>
          <p:nvPr/>
        </p:nvSpPr>
        <p:spPr>
          <a:xfrm>
            <a:off x="3360837" y="1155452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6" name="6 Recortar rectángulo de esquina del mismo lado"/>
          <p:cNvSpPr/>
          <p:nvPr/>
        </p:nvSpPr>
        <p:spPr>
          <a:xfrm>
            <a:off x="3360837" y="1155452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7" name="7 CuadroTexto"/>
          <p:cNvSpPr txBox="1"/>
          <p:nvPr/>
        </p:nvSpPr>
        <p:spPr>
          <a:xfrm>
            <a:off x="3563888" y="140283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9" name="9 Redondear rectángulo de esquina diagonal"/>
          <p:cNvSpPr/>
          <p:nvPr/>
        </p:nvSpPr>
        <p:spPr>
          <a:xfrm>
            <a:off x="4023426" y="2110909"/>
            <a:ext cx="1123094" cy="34461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Juegos en vivo</a:t>
            </a:r>
            <a:endParaRPr lang="es-VE" sz="1200" dirty="0"/>
          </a:p>
        </p:txBody>
      </p:sp>
      <p:sp>
        <p:nvSpPr>
          <p:cNvPr id="30" name="Flecha izquierda 29">
            <a:hlinkClick r:id="rId3" action="ppaction://hlinksldjump"/>
          </p:cNvPr>
          <p:cNvSpPr/>
          <p:nvPr/>
        </p:nvSpPr>
        <p:spPr>
          <a:xfrm>
            <a:off x="3455876" y="2118798"/>
            <a:ext cx="216024" cy="25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1" name="CuadroTexto 30"/>
          <p:cNvSpPr txBox="1"/>
          <p:nvPr/>
        </p:nvSpPr>
        <p:spPr>
          <a:xfrm>
            <a:off x="587016" y="899120"/>
            <a:ext cx="208823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BOTON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Retornara a la ventana anterior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32" name="Conector recto de flecha 31"/>
          <p:cNvCxnSpPr>
            <a:stCxn id="30" idx="1"/>
            <a:endCxn id="31" idx="3"/>
          </p:cNvCxnSpPr>
          <p:nvPr/>
        </p:nvCxnSpPr>
        <p:spPr>
          <a:xfrm flipH="1" flipV="1">
            <a:off x="2675248" y="1360785"/>
            <a:ext cx="780628" cy="886675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587016" y="4033874"/>
            <a:ext cx="208823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BOTON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Ver Partido Seleccionado</a:t>
            </a:r>
            <a:endParaRPr lang="es-VE" i="1" dirty="0">
              <a:solidFill>
                <a:schemeClr val="tx2"/>
              </a:solidFill>
            </a:endParaRPr>
          </a:p>
        </p:txBody>
      </p:sp>
      <p:sp>
        <p:nvSpPr>
          <p:cNvPr id="65" name="1 Redondear rectángulo de esquina diagonal"/>
          <p:cNvSpPr/>
          <p:nvPr/>
        </p:nvSpPr>
        <p:spPr>
          <a:xfrm>
            <a:off x="3366840" y="2467482"/>
            <a:ext cx="2448272" cy="300562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/>
              <a:t>Seleccione Deporte:</a:t>
            </a:r>
          </a:p>
          <a:p>
            <a:endParaRPr lang="es-ES" sz="1400" dirty="0" smtClean="0"/>
          </a:p>
          <a:p>
            <a:r>
              <a:rPr lang="es-ES" sz="1400" dirty="0" smtClean="0"/>
              <a:t>Seleccione Liga:</a:t>
            </a:r>
          </a:p>
          <a:p>
            <a:endParaRPr lang="es-ES" sz="1400" dirty="0"/>
          </a:p>
          <a:p>
            <a:r>
              <a:rPr lang="es-ES" sz="1400" dirty="0" smtClean="0"/>
              <a:t>Fecha:</a:t>
            </a:r>
          </a:p>
          <a:p>
            <a:endParaRPr lang="es-ES" sz="1400" dirty="0"/>
          </a:p>
          <a:p>
            <a:r>
              <a:rPr lang="es-ES" sz="1400" dirty="0" smtClean="0"/>
              <a:t>Partido:</a:t>
            </a:r>
          </a:p>
          <a:p>
            <a:pPr algn="ctr"/>
            <a:endParaRPr lang="es-ES" sz="1400" dirty="0" smtClean="0"/>
          </a:p>
          <a:p>
            <a:pPr algn="ctr"/>
            <a:endParaRPr lang="es-ES" sz="1400" dirty="0"/>
          </a:p>
        </p:txBody>
      </p:sp>
      <p:sp>
        <p:nvSpPr>
          <p:cNvPr id="66" name="2 Redondear rectángulo de esquina diagonal"/>
          <p:cNvSpPr/>
          <p:nvPr/>
        </p:nvSpPr>
        <p:spPr>
          <a:xfrm>
            <a:off x="4734992" y="3403213"/>
            <a:ext cx="1080120" cy="288032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7" name="5 Conector recto de flecha"/>
          <p:cNvCxnSpPr/>
          <p:nvPr/>
        </p:nvCxnSpPr>
        <p:spPr>
          <a:xfrm>
            <a:off x="5704100" y="3470561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25 Redondear rectángulo de esquina diagonal"/>
          <p:cNvSpPr/>
          <p:nvPr/>
        </p:nvSpPr>
        <p:spPr>
          <a:xfrm>
            <a:off x="4092007" y="3835261"/>
            <a:ext cx="1728192" cy="288032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26 Redondear rectángulo de esquina diagonal"/>
          <p:cNvSpPr/>
          <p:nvPr/>
        </p:nvSpPr>
        <p:spPr>
          <a:xfrm>
            <a:off x="4170263" y="4267309"/>
            <a:ext cx="1644849" cy="288032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0" name="29 Conector recto de flecha"/>
          <p:cNvCxnSpPr/>
          <p:nvPr/>
        </p:nvCxnSpPr>
        <p:spPr>
          <a:xfrm>
            <a:off x="5704100" y="3929741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30 Conector recto de flecha"/>
          <p:cNvCxnSpPr/>
          <p:nvPr/>
        </p:nvCxnSpPr>
        <p:spPr>
          <a:xfrm>
            <a:off x="5723498" y="4334657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2 Redondear rectángulo de esquina diagonal"/>
          <p:cNvSpPr/>
          <p:nvPr/>
        </p:nvSpPr>
        <p:spPr>
          <a:xfrm>
            <a:off x="5082059" y="2975863"/>
            <a:ext cx="733053" cy="288032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3" name="5 Conector recto de flecha"/>
          <p:cNvCxnSpPr/>
          <p:nvPr/>
        </p:nvCxnSpPr>
        <p:spPr>
          <a:xfrm>
            <a:off x="5704101" y="3043211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5082059" y="3015154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Futbol</a:t>
            </a:r>
            <a:endParaRPr lang="es-VE" sz="700" dirty="0"/>
          </a:p>
        </p:txBody>
      </p:sp>
      <p:sp>
        <p:nvSpPr>
          <p:cNvPr id="75" name="CuadroTexto 74"/>
          <p:cNvSpPr txBox="1"/>
          <p:nvPr/>
        </p:nvSpPr>
        <p:spPr>
          <a:xfrm>
            <a:off x="4764186" y="3432713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UEFA</a:t>
            </a:r>
            <a:endParaRPr lang="es-VE" sz="700" dirty="0"/>
          </a:p>
        </p:txBody>
      </p:sp>
      <p:sp>
        <p:nvSpPr>
          <p:cNvPr id="76" name="CuadroTexto 75"/>
          <p:cNvSpPr txBox="1"/>
          <p:nvPr/>
        </p:nvSpPr>
        <p:spPr>
          <a:xfrm>
            <a:off x="4105136" y="3878089"/>
            <a:ext cx="7824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01/01/2017</a:t>
            </a:r>
            <a:endParaRPr lang="es-VE" sz="7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4210694" y="4312511"/>
            <a:ext cx="13538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Real Madrid VS. Barcelona</a:t>
            </a:r>
            <a:endParaRPr lang="es-VE" sz="700" dirty="0"/>
          </a:p>
        </p:txBody>
      </p:sp>
      <p:sp>
        <p:nvSpPr>
          <p:cNvPr id="78" name="22 Redondear rectángulo de esquina diagonal">
            <a:hlinkClick r:id="rId4" action="ppaction://hlinksldjump"/>
          </p:cNvPr>
          <p:cNvSpPr/>
          <p:nvPr/>
        </p:nvSpPr>
        <p:spPr>
          <a:xfrm>
            <a:off x="4008430" y="4808516"/>
            <a:ext cx="1149158" cy="370733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VER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6623622" y="819219"/>
            <a:ext cx="208823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LISTA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Aparecerán los deportes disponibles en </a:t>
            </a:r>
            <a:r>
              <a:rPr lang="es-VE" i="1" dirty="0" err="1" smtClean="0">
                <a:solidFill>
                  <a:schemeClr val="tx2"/>
                </a:solidFill>
              </a:rPr>
              <a:t>SBet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80" name="Conector recto de flecha 79"/>
          <p:cNvCxnSpPr>
            <a:stCxn id="72" idx="0"/>
            <a:endCxn id="79" idx="1"/>
          </p:cNvCxnSpPr>
          <p:nvPr/>
        </p:nvCxnSpPr>
        <p:spPr>
          <a:xfrm flipV="1">
            <a:off x="5815112" y="1419384"/>
            <a:ext cx="808510" cy="1700495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/>
          <p:cNvSpPr txBox="1"/>
          <p:nvPr/>
        </p:nvSpPr>
        <p:spPr>
          <a:xfrm>
            <a:off x="6623622" y="2166823"/>
            <a:ext cx="208823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LISTA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Aparecerán las ligas del deporte disponibles en </a:t>
            </a:r>
            <a:r>
              <a:rPr lang="es-VE" i="1" dirty="0" err="1" smtClean="0">
                <a:solidFill>
                  <a:schemeClr val="tx2"/>
                </a:solidFill>
              </a:rPr>
              <a:t>SBet</a:t>
            </a:r>
            <a:endParaRPr lang="es-VE" i="1" dirty="0">
              <a:solidFill>
                <a:schemeClr val="tx2"/>
              </a:solidFill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6623622" y="3496261"/>
            <a:ext cx="208823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LISTA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Aparecerán las fechas de los últimos juegos</a:t>
            </a:r>
            <a:endParaRPr lang="es-VE" i="1" dirty="0">
              <a:solidFill>
                <a:schemeClr val="tx2"/>
              </a:solidFill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6638483" y="4861442"/>
            <a:ext cx="208823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LISTA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Aparecerán las horas de la fecha seleccionada disponibles en vivo y en directo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84" name="Conector recto de flecha 83"/>
          <p:cNvCxnSpPr>
            <a:stCxn id="66" idx="0"/>
            <a:endCxn id="81" idx="1"/>
          </p:cNvCxnSpPr>
          <p:nvPr/>
        </p:nvCxnSpPr>
        <p:spPr>
          <a:xfrm flipV="1">
            <a:off x="5815112" y="2766988"/>
            <a:ext cx="808510" cy="780241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68" idx="0"/>
            <a:endCxn id="82" idx="1"/>
          </p:cNvCxnSpPr>
          <p:nvPr/>
        </p:nvCxnSpPr>
        <p:spPr>
          <a:xfrm>
            <a:off x="5820199" y="3979277"/>
            <a:ext cx="803423" cy="117149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/>
          <p:cNvCxnSpPr>
            <a:stCxn id="69" idx="0"/>
            <a:endCxn id="83" idx="1"/>
          </p:cNvCxnSpPr>
          <p:nvPr/>
        </p:nvCxnSpPr>
        <p:spPr>
          <a:xfrm>
            <a:off x="5815112" y="4411325"/>
            <a:ext cx="823371" cy="132728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/>
          <p:cNvCxnSpPr>
            <a:stCxn id="78" idx="2"/>
            <a:endCxn id="48" idx="3"/>
          </p:cNvCxnSpPr>
          <p:nvPr/>
        </p:nvCxnSpPr>
        <p:spPr>
          <a:xfrm flipH="1" flipV="1">
            <a:off x="2675248" y="4495539"/>
            <a:ext cx="1333182" cy="498344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13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48680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Rectángulo"/>
          <p:cNvSpPr/>
          <p:nvPr/>
        </p:nvSpPr>
        <p:spPr>
          <a:xfrm>
            <a:off x="3360837" y="1155452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6" name="6 Recortar rectángulo de esquina del mismo lado"/>
          <p:cNvSpPr/>
          <p:nvPr/>
        </p:nvSpPr>
        <p:spPr>
          <a:xfrm>
            <a:off x="3360837" y="1155452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7" name="7 CuadroTexto"/>
          <p:cNvSpPr txBox="1"/>
          <p:nvPr/>
        </p:nvSpPr>
        <p:spPr>
          <a:xfrm>
            <a:off x="3563888" y="140283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8" name="1 Redondear rectángulo de esquina diagonal"/>
          <p:cNvSpPr/>
          <p:nvPr/>
        </p:nvSpPr>
        <p:spPr>
          <a:xfrm>
            <a:off x="3347864" y="2398636"/>
            <a:ext cx="2448272" cy="307729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</p:txBody>
      </p:sp>
      <p:sp>
        <p:nvSpPr>
          <p:cNvPr id="9" name="9 Redondear rectángulo de esquina diagonal"/>
          <p:cNvSpPr/>
          <p:nvPr/>
        </p:nvSpPr>
        <p:spPr>
          <a:xfrm>
            <a:off x="4023426" y="2034327"/>
            <a:ext cx="1123094" cy="34461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Juegos en vivo</a:t>
            </a:r>
            <a:endParaRPr lang="es-VE" sz="1200" dirty="0"/>
          </a:p>
        </p:txBody>
      </p:sp>
      <p:sp>
        <p:nvSpPr>
          <p:cNvPr id="17" name="4 Redondear rectángulo de esquina diagonal">
            <a:hlinkClick r:id="rId3" action="ppaction://hlinksldjump"/>
          </p:cNvPr>
          <p:cNvSpPr/>
          <p:nvPr/>
        </p:nvSpPr>
        <p:spPr>
          <a:xfrm>
            <a:off x="3593194" y="5009683"/>
            <a:ext cx="860463" cy="33983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Estadísticas</a:t>
            </a:r>
            <a:endParaRPr lang="es-ES" sz="1000" dirty="0"/>
          </a:p>
        </p:txBody>
      </p:sp>
      <p:sp>
        <p:nvSpPr>
          <p:cNvPr id="18" name="4 Redondear rectángulo de esquina diagonal">
            <a:hlinkClick r:id="rId4" action="ppaction://hlinksldjump"/>
          </p:cNvPr>
          <p:cNvSpPr/>
          <p:nvPr/>
        </p:nvSpPr>
        <p:spPr>
          <a:xfrm>
            <a:off x="4681890" y="5010090"/>
            <a:ext cx="860463" cy="339423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Comenta</a:t>
            </a:r>
            <a:endParaRPr lang="es-ES" sz="1000" dirty="0"/>
          </a:p>
        </p:txBody>
      </p:sp>
      <p:sp>
        <p:nvSpPr>
          <p:cNvPr id="27" name="11 Rectángulo"/>
          <p:cNvSpPr/>
          <p:nvPr/>
        </p:nvSpPr>
        <p:spPr>
          <a:xfrm>
            <a:off x="3422117" y="2616593"/>
            <a:ext cx="2325873" cy="17932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PARTIDO EN VIVO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29" name="4 Redondear rectángulo de esquina diagonal">
            <a:hlinkClick r:id="rId5" action="ppaction://hlinksldjump"/>
          </p:cNvPr>
          <p:cNvSpPr/>
          <p:nvPr/>
        </p:nvSpPr>
        <p:spPr>
          <a:xfrm>
            <a:off x="4141768" y="4543434"/>
            <a:ext cx="860463" cy="33983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Pantalla Completa</a:t>
            </a:r>
            <a:endParaRPr lang="es-ES" sz="1000" dirty="0"/>
          </a:p>
        </p:txBody>
      </p:sp>
      <p:sp>
        <p:nvSpPr>
          <p:cNvPr id="30" name="Flecha izquierda 29">
            <a:hlinkClick r:id="rId6" action="ppaction://hlinksldjump"/>
          </p:cNvPr>
          <p:cNvSpPr/>
          <p:nvPr/>
        </p:nvSpPr>
        <p:spPr>
          <a:xfrm>
            <a:off x="3455876" y="2118798"/>
            <a:ext cx="216024" cy="25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1" name="CuadroTexto 30"/>
          <p:cNvSpPr txBox="1"/>
          <p:nvPr/>
        </p:nvSpPr>
        <p:spPr>
          <a:xfrm>
            <a:off x="587016" y="899120"/>
            <a:ext cx="208823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BOTON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Retornara a la ventana anterior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32" name="Conector recto de flecha 31"/>
          <p:cNvCxnSpPr>
            <a:stCxn id="30" idx="1"/>
            <a:endCxn id="31" idx="3"/>
          </p:cNvCxnSpPr>
          <p:nvPr/>
        </p:nvCxnSpPr>
        <p:spPr>
          <a:xfrm flipH="1" flipV="1">
            <a:off x="2675248" y="1360785"/>
            <a:ext cx="780628" cy="886675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45648" y="2470644"/>
            <a:ext cx="208823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PANEL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Partido en Vivo y en Directo seleccionado anteriormente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19" name="Conector recto de flecha 18"/>
          <p:cNvCxnSpPr>
            <a:stCxn id="27" idx="1"/>
            <a:endCxn id="16" idx="3"/>
          </p:cNvCxnSpPr>
          <p:nvPr/>
        </p:nvCxnSpPr>
        <p:spPr>
          <a:xfrm flipH="1" flipV="1">
            <a:off x="2633880" y="3209308"/>
            <a:ext cx="788237" cy="303932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587016" y="4365453"/>
            <a:ext cx="208823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BOTON</a:t>
            </a:r>
            <a:endParaRPr lang="es-VE" i="1" dirty="0" smtClean="0">
              <a:solidFill>
                <a:schemeClr val="tx2"/>
              </a:solidFill>
            </a:endParaRP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Estadísticas del partido</a:t>
            </a:r>
          </a:p>
        </p:txBody>
      </p:sp>
      <p:cxnSp>
        <p:nvCxnSpPr>
          <p:cNvPr id="21" name="Conector recto de flecha 20"/>
          <p:cNvCxnSpPr>
            <a:stCxn id="17" idx="2"/>
            <a:endCxn id="20" idx="3"/>
          </p:cNvCxnSpPr>
          <p:nvPr/>
        </p:nvCxnSpPr>
        <p:spPr>
          <a:xfrm flipH="1" flipV="1">
            <a:off x="2675248" y="4827118"/>
            <a:ext cx="917946" cy="35248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6485300" y="4418360"/>
            <a:ext cx="208823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BOTON</a:t>
            </a:r>
            <a:endParaRPr lang="es-VE" i="1" dirty="0" smtClean="0">
              <a:solidFill>
                <a:schemeClr val="tx2"/>
              </a:solidFill>
            </a:endParaRP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Comenta tu idea u opinión sobre el partido</a:t>
            </a:r>
          </a:p>
        </p:txBody>
      </p:sp>
      <p:cxnSp>
        <p:nvCxnSpPr>
          <p:cNvPr id="25" name="Conector recto de flecha 24"/>
          <p:cNvCxnSpPr>
            <a:stCxn id="18" idx="0"/>
            <a:endCxn id="24" idx="1"/>
          </p:cNvCxnSpPr>
          <p:nvPr/>
        </p:nvCxnSpPr>
        <p:spPr>
          <a:xfrm flipV="1">
            <a:off x="5542353" y="5018525"/>
            <a:ext cx="942947" cy="161277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6494698" y="2913074"/>
            <a:ext cx="208823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BOTON</a:t>
            </a:r>
            <a:endParaRPr lang="es-VE" i="1" dirty="0" smtClean="0">
              <a:solidFill>
                <a:schemeClr val="tx2"/>
              </a:solidFill>
            </a:endParaRP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Cambiar a Pantalla Completa el </a:t>
            </a:r>
            <a:r>
              <a:rPr lang="es-VE" b="1" i="1" dirty="0" smtClean="0">
                <a:solidFill>
                  <a:schemeClr val="tx2"/>
                </a:solidFill>
              </a:rPr>
              <a:t>PANEL</a:t>
            </a:r>
            <a:endParaRPr lang="es-VE" i="1" dirty="0" smtClean="0">
              <a:solidFill>
                <a:schemeClr val="tx2"/>
              </a:solidFill>
            </a:endParaRPr>
          </a:p>
        </p:txBody>
      </p:sp>
      <p:cxnSp>
        <p:nvCxnSpPr>
          <p:cNvPr id="34" name="Conector recto de flecha 33"/>
          <p:cNvCxnSpPr>
            <a:endCxn id="33" idx="1"/>
          </p:cNvCxnSpPr>
          <p:nvPr/>
        </p:nvCxnSpPr>
        <p:spPr>
          <a:xfrm flipV="1">
            <a:off x="5002231" y="3374739"/>
            <a:ext cx="1492467" cy="133861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02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03848" y="548680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Rectángulo"/>
          <p:cNvSpPr/>
          <p:nvPr/>
        </p:nvSpPr>
        <p:spPr>
          <a:xfrm rot="16200000">
            <a:off x="3360837" y="1155452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27" name="11 Rectángulo"/>
          <p:cNvSpPr/>
          <p:nvPr/>
        </p:nvSpPr>
        <p:spPr>
          <a:xfrm>
            <a:off x="2424732" y="2091558"/>
            <a:ext cx="4320481" cy="244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PARTIDO EN VIVO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275856" y="501539"/>
            <a:ext cx="208823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BOTON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Retornara a la ventana anterior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32" name="Conector recto de flecha 31"/>
          <p:cNvCxnSpPr>
            <a:stCxn id="2" idx="3"/>
            <a:endCxn id="31" idx="2"/>
          </p:cNvCxnSpPr>
          <p:nvPr/>
        </p:nvCxnSpPr>
        <p:spPr>
          <a:xfrm flipV="1">
            <a:off x="2663788" y="1424869"/>
            <a:ext cx="1656184" cy="779995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echa arriba 1">
            <a:hlinkClick r:id="rId3" action="ppaction://hlinksldjump"/>
          </p:cNvPr>
          <p:cNvSpPr/>
          <p:nvPr/>
        </p:nvSpPr>
        <p:spPr>
          <a:xfrm rot="16200000">
            <a:off x="2555776" y="2204864"/>
            <a:ext cx="216024" cy="2160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5" name="CuadroTexto 34"/>
          <p:cNvSpPr txBox="1"/>
          <p:nvPr/>
        </p:nvSpPr>
        <p:spPr>
          <a:xfrm>
            <a:off x="1900049" y="5013176"/>
            <a:ext cx="208823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PANEL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Partido en Vivo y en Directo seleccionado anteriormente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36" name="Conector recto de flecha 35"/>
          <p:cNvCxnSpPr>
            <a:endCxn id="35" idx="0"/>
          </p:cNvCxnSpPr>
          <p:nvPr/>
        </p:nvCxnSpPr>
        <p:spPr>
          <a:xfrm flipH="1">
            <a:off x="2944165" y="4539831"/>
            <a:ext cx="1640807" cy="473345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68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635" y="686205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Rectángulo"/>
          <p:cNvSpPr/>
          <p:nvPr/>
        </p:nvSpPr>
        <p:spPr>
          <a:xfrm>
            <a:off x="6443624" y="1292977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6" name="6 Recortar rectángulo de esquina del mismo lado"/>
          <p:cNvSpPr/>
          <p:nvPr/>
        </p:nvSpPr>
        <p:spPr>
          <a:xfrm>
            <a:off x="6443624" y="1292977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7" name="7 CuadroTexto"/>
          <p:cNvSpPr txBox="1"/>
          <p:nvPr/>
        </p:nvSpPr>
        <p:spPr>
          <a:xfrm>
            <a:off x="6646675" y="1540359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8" name="1 Redondear rectángulo de esquina diagonal"/>
          <p:cNvSpPr/>
          <p:nvPr/>
        </p:nvSpPr>
        <p:spPr>
          <a:xfrm>
            <a:off x="6430651" y="2536161"/>
            <a:ext cx="2448272" cy="307729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</p:txBody>
      </p:sp>
      <p:sp>
        <p:nvSpPr>
          <p:cNvPr id="9" name="9 Redondear rectángulo de esquina diagonal"/>
          <p:cNvSpPr/>
          <p:nvPr/>
        </p:nvSpPr>
        <p:spPr>
          <a:xfrm>
            <a:off x="7106213" y="2171852"/>
            <a:ext cx="1123094" cy="34461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Juegos en vivo</a:t>
            </a:r>
            <a:endParaRPr lang="es-VE" sz="1200" dirty="0"/>
          </a:p>
        </p:txBody>
      </p:sp>
      <p:sp>
        <p:nvSpPr>
          <p:cNvPr id="17" name="4 Redondear rectángulo de esquina diagonal"/>
          <p:cNvSpPr/>
          <p:nvPr/>
        </p:nvSpPr>
        <p:spPr>
          <a:xfrm>
            <a:off x="6675981" y="5147208"/>
            <a:ext cx="860463" cy="33983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Estadísticas</a:t>
            </a:r>
            <a:endParaRPr lang="es-ES" sz="1000" dirty="0"/>
          </a:p>
        </p:txBody>
      </p:sp>
      <p:sp>
        <p:nvSpPr>
          <p:cNvPr id="18" name="4 Redondear rectángulo de esquina diagonal"/>
          <p:cNvSpPr/>
          <p:nvPr/>
        </p:nvSpPr>
        <p:spPr>
          <a:xfrm>
            <a:off x="7764677" y="5147615"/>
            <a:ext cx="860463" cy="339423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Comenta</a:t>
            </a:r>
            <a:endParaRPr lang="es-ES" sz="1000" dirty="0"/>
          </a:p>
        </p:txBody>
      </p:sp>
      <p:sp>
        <p:nvSpPr>
          <p:cNvPr id="27" name="11 Rectángulo"/>
          <p:cNvSpPr/>
          <p:nvPr/>
        </p:nvSpPr>
        <p:spPr>
          <a:xfrm>
            <a:off x="6504904" y="2754118"/>
            <a:ext cx="2325873" cy="17932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PARTIDO EN VIVO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29" name="4 Redondear rectángulo de esquina diagonal"/>
          <p:cNvSpPr/>
          <p:nvPr/>
        </p:nvSpPr>
        <p:spPr>
          <a:xfrm>
            <a:off x="7224555" y="4680959"/>
            <a:ext cx="860463" cy="33983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Pantalla Completa</a:t>
            </a:r>
            <a:endParaRPr lang="es-ES" sz="1000" dirty="0"/>
          </a:p>
        </p:txBody>
      </p:sp>
      <p:sp>
        <p:nvSpPr>
          <p:cNvPr id="30" name="Flecha izquierda 29">
            <a:hlinkClick r:id="rId3" action="ppaction://hlinksldjump"/>
          </p:cNvPr>
          <p:cNvSpPr/>
          <p:nvPr/>
        </p:nvSpPr>
        <p:spPr>
          <a:xfrm>
            <a:off x="6538663" y="2256323"/>
            <a:ext cx="216024" cy="25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6" name="Flecha izquierda 25"/>
          <p:cNvSpPr/>
          <p:nvPr/>
        </p:nvSpPr>
        <p:spPr>
          <a:xfrm>
            <a:off x="5683664" y="3088656"/>
            <a:ext cx="602971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823" y="686205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3 Rectángulo"/>
          <p:cNvSpPr/>
          <p:nvPr/>
        </p:nvSpPr>
        <p:spPr>
          <a:xfrm>
            <a:off x="3015812" y="1292977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37" name="6 Recortar rectángulo de esquina del mismo lado"/>
          <p:cNvSpPr/>
          <p:nvPr/>
        </p:nvSpPr>
        <p:spPr>
          <a:xfrm>
            <a:off x="3015812" y="1292977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38" name="7 CuadroTexto"/>
          <p:cNvSpPr txBox="1"/>
          <p:nvPr/>
        </p:nvSpPr>
        <p:spPr>
          <a:xfrm>
            <a:off x="3218863" y="1540359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39" name="1 Redondear rectángulo de esquina diagonal"/>
          <p:cNvSpPr/>
          <p:nvPr/>
        </p:nvSpPr>
        <p:spPr>
          <a:xfrm>
            <a:off x="3002839" y="2536161"/>
            <a:ext cx="2448272" cy="307729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</p:txBody>
      </p:sp>
      <p:sp>
        <p:nvSpPr>
          <p:cNvPr id="40" name="9 Redondear rectángulo de esquina diagonal"/>
          <p:cNvSpPr/>
          <p:nvPr/>
        </p:nvSpPr>
        <p:spPr>
          <a:xfrm>
            <a:off x="3678401" y="2171852"/>
            <a:ext cx="1123094" cy="34461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Juegos en vivo</a:t>
            </a:r>
            <a:endParaRPr lang="es-VE" sz="1200" dirty="0"/>
          </a:p>
        </p:txBody>
      </p:sp>
      <p:sp>
        <p:nvSpPr>
          <p:cNvPr id="41" name="4 Redondear rectángulo de esquina diagonal"/>
          <p:cNvSpPr/>
          <p:nvPr/>
        </p:nvSpPr>
        <p:spPr>
          <a:xfrm>
            <a:off x="3248169" y="5147208"/>
            <a:ext cx="860463" cy="33983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Estadísticas</a:t>
            </a:r>
            <a:endParaRPr lang="es-ES" sz="1000" dirty="0"/>
          </a:p>
        </p:txBody>
      </p:sp>
      <p:sp>
        <p:nvSpPr>
          <p:cNvPr id="42" name="4 Redondear rectángulo de esquina diagonal"/>
          <p:cNvSpPr/>
          <p:nvPr/>
        </p:nvSpPr>
        <p:spPr>
          <a:xfrm>
            <a:off x="4336865" y="5147615"/>
            <a:ext cx="860463" cy="339423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Comenta</a:t>
            </a:r>
            <a:endParaRPr lang="es-ES" sz="1000" dirty="0"/>
          </a:p>
        </p:txBody>
      </p:sp>
      <p:sp>
        <p:nvSpPr>
          <p:cNvPr id="43" name="11 Rectángulo"/>
          <p:cNvSpPr/>
          <p:nvPr/>
        </p:nvSpPr>
        <p:spPr>
          <a:xfrm>
            <a:off x="3077092" y="2754118"/>
            <a:ext cx="2325873" cy="17932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PARTIDO EN VIVO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44" name="4 Redondear rectángulo de esquina diagonal"/>
          <p:cNvSpPr/>
          <p:nvPr/>
        </p:nvSpPr>
        <p:spPr>
          <a:xfrm>
            <a:off x="3796743" y="4680959"/>
            <a:ext cx="860463" cy="33983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Pantalla Completa</a:t>
            </a:r>
            <a:endParaRPr lang="es-ES" sz="1000" dirty="0"/>
          </a:p>
        </p:txBody>
      </p:sp>
      <p:sp>
        <p:nvSpPr>
          <p:cNvPr id="45" name="Flecha izquierda 44">
            <a:hlinkClick r:id="rId3" action="ppaction://hlinksldjump"/>
          </p:cNvPr>
          <p:cNvSpPr/>
          <p:nvPr/>
        </p:nvSpPr>
        <p:spPr>
          <a:xfrm>
            <a:off x="3110851" y="2256323"/>
            <a:ext cx="216024" cy="25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1" name="Rectángulo 30">
            <a:hlinkClick r:id="rId4" action="ppaction://hlinksldjump"/>
          </p:cNvPr>
          <p:cNvSpPr/>
          <p:nvPr/>
        </p:nvSpPr>
        <p:spPr>
          <a:xfrm>
            <a:off x="3014430" y="1290988"/>
            <a:ext cx="2458429" cy="432247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2" name="Rectángulo 31"/>
          <p:cNvSpPr/>
          <p:nvPr/>
        </p:nvSpPr>
        <p:spPr>
          <a:xfrm>
            <a:off x="3030586" y="2283492"/>
            <a:ext cx="2399295" cy="294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VE" dirty="0"/>
          </a:p>
          <a:p>
            <a:endParaRPr lang="es-VE" dirty="0" smtClean="0"/>
          </a:p>
          <a:p>
            <a:r>
              <a:rPr lang="es-VE" sz="1200" dirty="0"/>
              <a:t> </a:t>
            </a:r>
            <a:endParaRPr lang="es-VE" dirty="0"/>
          </a:p>
        </p:txBody>
      </p:sp>
      <p:sp>
        <p:nvSpPr>
          <p:cNvPr id="33" name="11 Rectángulo"/>
          <p:cNvSpPr/>
          <p:nvPr/>
        </p:nvSpPr>
        <p:spPr>
          <a:xfrm>
            <a:off x="3110851" y="2443684"/>
            <a:ext cx="2221288" cy="22372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ESTADISTICAS</a:t>
            </a:r>
            <a:endParaRPr lang="es-VE" dirty="0">
              <a:solidFill>
                <a:schemeClr val="tx1"/>
              </a:solidFill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5197328" y="2513646"/>
            <a:ext cx="0" cy="6993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4 Redondear rectángulo de esquina diagonal">
            <a:hlinkClick r:id="rId4" action="ppaction://hlinksldjump"/>
          </p:cNvPr>
          <p:cNvSpPr/>
          <p:nvPr/>
        </p:nvSpPr>
        <p:spPr>
          <a:xfrm>
            <a:off x="3791263" y="4777743"/>
            <a:ext cx="860463" cy="33983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Cerrar</a:t>
            </a:r>
            <a:endParaRPr lang="es-ES" sz="10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337969" y="1302652"/>
            <a:ext cx="208823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PANEL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Aparecerán todas las estadísticas disponibles en el partido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48" name="Conector recto de flecha 47"/>
          <p:cNvCxnSpPr>
            <a:stCxn id="33" idx="1"/>
            <a:endCxn id="47" idx="3"/>
          </p:cNvCxnSpPr>
          <p:nvPr/>
        </p:nvCxnSpPr>
        <p:spPr>
          <a:xfrm flipH="1" flipV="1">
            <a:off x="2426201" y="2041316"/>
            <a:ext cx="684650" cy="1521005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289873" y="4294456"/>
            <a:ext cx="208823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BOTON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Cerrara la Ventana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51" name="Conector recto de flecha 50"/>
          <p:cNvCxnSpPr>
            <a:endCxn id="50" idx="3"/>
          </p:cNvCxnSpPr>
          <p:nvPr/>
        </p:nvCxnSpPr>
        <p:spPr>
          <a:xfrm flipH="1" flipV="1">
            <a:off x="2378105" y="4617622"/>
            <a:ext cx="1413158" cy="308877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13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635" y="686205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Rectángulo"/>
          <p:cNvSpPr/>
          <p:nvPr/>
        </p:nvSpPr>
        <p:spPr>
          <a:xfrm>
            <a:off x="6443624" y="1292977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6" name="6 Recortar rectángulo de esquina del mismo lado"/>
          <p:cNvSpPr/>
          <p:nvPr/>
        </p:nvSpPr>
        <p:spPr>
          <a:xfrm>
            <a:off x="6443624" y="1292977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7" name="7 CuadroTexto"/>
          <p:cNvSpPr txBox="1"/>
          <p:nvPr/>
        </p:nvSpPr>
        <p:spPr>
          <a:xfrm>
            <a:off x="6646675" y="1540359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8" name="1 Redondear rectángulo de esquina diagonal"/>
          <p:cNvSpPr/>
          <p:nvPr/>
        </p:nvSpPr>
        <p:spPr>
          <a:xfrm>
            <a:off x="6430651" y="2536161"/>
            <a:ext cx="2448272" cy="307729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</p:txBody>
      </p:sp>
      <p:sp>
        <p:nvSpPr>
          <p:cNvPr id="9" name="9 Redondear rectángulo de esquina diagonal"/>
          <p:cNvSpPr/>
          <p:nvPr/>
        </p:nvSpPr>
        <p:spPr>
          <a:xfrm>
            <a:off x="7106213" y="2171852"/>
            <a:ext cx="1123094" cy="34461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Juegos en vivo</a:t>
            </a:r>
            <a:endParaRPr lang="es-VE" sz="1200" dirty="0"/>
          </a:p>
        </p:txBody>
      </p:sp>
      <p:sp>
        <p:nvSpPr>
          <p:cNvPr id="17" name="4 Redondear rectángulo de esquina diagonal"/>
          <p:cNvSpPr/>
          <p:nvPr/>
        </p:nvSpPr>
        <p:spPr>
          <a:xfrm>
            <a:off x="6675981" y="5147208"/>
            <a:ext cx="860463" cy="33983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Estadísticas</a:t>
            </a:r>
            <a:endParaRPr lang="es-ES" sz="1000" dirty="0"/>
          </a:p>
        </p:txBody>
      </p:sp>
      <p:sp>
        <p:nvSpPr>
          <p:cNvPr id="18" name="4 Redondear rectángulo de esquina diagonal"/>
          <p:cNvSpPr/>
          <p:nvPr/>
        </p:nvSpPr>
        <p:spPr>
          <a:xfrm>
            <a:off x="7764677" y="5147615"/>
            <a:ext cx="860463" cy="339423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Comenta</a:t>
            </a:r>
            <a:endParaRPr lang="es-ES" sz="1000" dirty="0"/>
          </a:p>
        </p:txBody>
      </p:sp>
      <p:sp>
        <p:nvSpPr>
          <p:cNvPr id="27" name="11 Rectángulo"/>
          <p:cNvSpPr/>
          <p:nvPr/>
        </p:nvSpPr>
        <p:spPr>
          <a:xfrm>
            <a:off x="6504904" y="2754118"/>
            <a:ext cx="2325873" cy="17932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PARTIDO EN VIVO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29" name="4 Redondear rectángulo de esquina diagonal"/>
          <p:cNvSpPr/>
          <p:nvPr/>
        </p:nvSpPr>
        <p:spPr>
          <a:xfrm>
            <a:off x="7224555" y="4680959"/>
            <a:ext cx="860463" cy="33983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Pantalla Completa</a:t>
            </a:r>
            <a:endParaRPr lang="es-ES" sz="1000" dirty="0"/>
          </a:p>
        </p:txBody>
      </p:sp>
      <p:sp>
        <p:nvSpPr>
          <p:cNvPr id="30" name="Flecha izquierda 29">
            <a:hlinkClick r:id="rId3" action="ppaction://hlinksldjump"/>
          </p:cNvPr>
          <p:cNvSpPr/>
          <p:nvPr/>
        </p:nvSpPr>
        <p:spPr>
          <a:xfrm>
            <a:off x="6538663" y="2256323"/>
            <a:ext cx="216024" cy="25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6" name="Flecha izquierda 25"/>
          <p:cNvSpPr/>
          <p:nvPr/>
        </p:nvSpPr>
        <p:spPr>
          <a:xfrm>
            <a:off x="5683664" y="3088656"/>
            <a:ext cx="602971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823" y="686205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3 Rectángulo"/>
          <p:cNvSpPr/>
          <p:nvPr/>
        </p:nvSpPr>
        <p:spPr>
          <a:xfrm>
            <a:off x="3015812" y="1292977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37" name="6 Recortar rectángulo de esquina del mismo lado"/>
          <p:cNvSpPr/>
          <p:nvPr/>
        </p:nvSpPr>
        <p:spPr>
          <a:xfrm>
            <a:off x="3015812" y="1292977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38" name="7 CuadroTexto"/>
          <p:cNvSpPr txBox="1"/>
          <p:nvPr/>
        </p:nvSpPr>
        <p:spPr>
          <a:xfrm>
            <a:off x="3218863" y="1540359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39" name="1 Redondear rectángulo de esquina diagonal"/>
          <p:cNvSpPr/>
          <p:nvPr/>
        </p:nvSpPr>
        <p:spPr>
          <a:xfrm>
            <a:off x="3002839" y="2536161"/>
            <a:ext cx="2448272" cy="307729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</p:txBody>
      </p:sp>
      <p:sp>
        <p:nvSpPr>
          <p:cNvPr id="40" name="9 Redondear rectángulo de esquina diagonal"/>
          <p:cNvSpPr/>
          <p:nvPr/>
        </p:nvSpPr>
        <p:spPr>
          <a:xfrm>
            <a:off x="3678401" y="2171852"/>
            <a:ext cx="1123094" cy="34461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Juegos en vivo</a:t>
            </a:r>
            <a:endParaRPr lang="es-VE" sz="1200" dirty="0"/>
          </a:p>
        </p:txBody>
      </p:sp>
      <p:sp>
        <p:nvSpPr>
          <p:cNvPr id="41" name="4 Redondear rectángulo de esquina diagonal"/>
          <p:cNvSpPr/>
          <p:nvPr/>
        </p:nvSpPr>
        <p:spPr>
          <a:xfrm>
            <a:off x="3248169" y="5147208"/>
            <a:ext cx="860463" cy="33983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Estadísticas</a:t>
            </a:r>
            <a:endParaRPr lang="es-ES" sz="1000" dirty="0"/>
          </a:p>
        </p:txBody>
      </p:sp>
      <p:sp>
        <p:nvSpPr>
          <p:cNvPr id="42" name="4 Redondear rectángulo de esquina diagonal"/>
          <p:cNvSpPr/>
          <p:nvPr/>
        </p:nvSpPr>
        <p:spPr>
          <a:xfrm>
            <a:off x="4336865" y="5147615"/>
            <a:ext cx="860463" cy="339423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Comenta</a:t>
            </a:r>
            <a:endParaRPr lang="es-ES" sz="1000" dirty="0"/>
          </a:p>
        </p:txBody>
      </p:sp>
      <p:sp>
        <p:nvSpPr>
          <p:cNvPr id="43" name="11 Rectángulo"/>
          <p:cNvSpPr/>
          <p:nvPr/>
        </p:nvSpPr>
        <p:spPr>
          <a:xfrm>
            <a:off x="3077092" y="2754118"/>
            <a:ext cx="2325873" cy="17932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PARTIDO EN VIVO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44" name="4 Redondear rectángulo de esquina diagonal"/>
          <p:cNvSpPr/>
          <p:nvPr/>
        </p:nvSpPr>
        <p:spPr>
          <a:xfrm>
            <a:off x="3796743" y="4680959"/>
            <a:ext cx="860463" cy="33983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Pantalla Completa</a:t>
            </a:r>
            <a:endParaRPr lang="es-ES" sz="1000" dirty="0"/>
          </a:p>
        </p:txBody>
      </p:sp>
      <p:sp>
        <p:nvSpPr>
          <p:cNvPr id="45" name="Flecha izquierda 44">
            <a:hlinkClick r:id="rId3" action="ppaction://hlinksldjump"/>
          </p:cNvPr>
          <p:cNvSpPr/>
          <p:nvPr/>
        </p:nvSpPr>
        <p:spPr>
          <a:xfrm>
            <a:off x="3110851" y="2256323"/>
            <a:ext cx="216024" cy="25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2" name="Rectángulo 31">
            <a:hlinkClick r:id="rId4" action="ppaction://hlinksldjump"/>
          </p:cNvPr>
          <p:cNvSpPr/>
          <p:nvPr/>
        </p:nvSpPr>
        <p:spPr>
          <a:xfrm>
            <a:off x="3014430" y="1290988"/>
            <a:ext cx="2458429" cy="432247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3" name="Rectángulo 32"/>
          <p:cNvSpPr/>
          <p:nvPr/>
        </p:nvSpPr>
        <p:spPr>
          <a:xfrm>
            <a:off x="3030586" y="2283492"/>
            <a:ext cx="2399295" cy="294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VE" dirty="0" smtClean="0"/>
          </a:p>
          <a:p>
            <a:r>
              <a:rPr lang="es-VE" sz="1600" dirty="0" smtClean="0"/>
              <a:t>Comenta:</a:t>
            </a:r>
          </a:p>
          <a:p>
            <a:endParaRPr lang="es-VE" dirty="0"/>
          </a:p>
          <a:p>
            <a:endParaRPr lang="es-VE" dirty="0" smtClean="0"/>
          </a:p>
          <a:p>
            <a:endParaRPr lang="es-VE" dirty="0"/>
          </a:p>
          <a:p>
            <a:endParaRPr lang="es-VE" dirty="0" smtClean="0"/>
          </a:p>
          <a:p>
            <a:endParaRPr lang="es-VE" dirty="0"/>
          </a:p>
          <a:p>
            <a:endParaRPr lang="es-VE" dirty="0" smtClean="0"/>
          </a:p>
          <a:p>
            <a:endParaRPr lang="es-VE" dirty="0"/>
          </a:p>
          <a:p>
            <a:endParaRPr lang="es-VE" dirty="0" smtClean="0"/>
          </a:p>
          <a:p>
            <a:endParaRPr lang="es-VE" dirty="0"/>
          </a:p>
          <a:p>
            <a:endParaRPr lang="es-VE" dirty="0"/>
          </a:p>
        </p:txBody>
      </p:sp>
      <p:sp>
        <p:nvSpPr>
          <p:cNvPr id="34" name="11 Rectángulo"/>
          <p:cNvSpPr/>
          <p:nvPr/>
        </p:nvSpPr>
        <p:spPr>
          <a:xfrm>
            <a:off x="3110851" y="2917825"/>
            <a:ext cx="2221288" cy="17272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Comentarios</a:t>
            </a:r>
            <a:endParaRPr lang="es-VE" dirty="0">
              <a:solidFill>
                <a:schemeClr val="tx1"/>
              </a:solidFill>
            </a:endParaRPr>
          </a:p>
        </p:txBody>
      </p:sp>
      <p:cxnSp>
        <p:nvCxnSpPr>
          <p:cNvPr id="46" name="Conector recto 45"/>
          <p:cNvCxnSpPr/>
          <p:nvPr/>
        </p:nvCxnSpPr>
        <p:spPr>
          <a:xfrm>
            <a:off x="5197328" y="3831133"/>
            <a:ext cx="0" cy="6993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 Redondear rectángulo de esquina diagonal"/>
          <p:cNvSpPr/>
          <p:nvPr/>
        </p:nvSpPr>
        <p:spPr>
          <a:xfrm>
            <a:off x="4398145" y="2659015"/>
            <a:ext cx="860463" cy="218765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Enviar</a:t>
            </a:r>
            <a:endParaRPr lang="es-ES" sz="1000" dirty="0"/>
          </a:p>
        </p:txBody>
      </p:sp>
      <p:sp>
        <p:nvSpPr>
          <p:cNvPr id="48" name="2 Rectángulo"/>
          <p:cNvSpPr/>
          <p:nvPr/>
        </p:nvSpPr>
        <p:spPr>
          <a:xfrm>
            <a:off x="3126467" y="2667477"/>
            <a:ext cx="1210398" cy="2018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CuadroTexto 48"/>
          <p:cNvSpPr txBox="1"/>
          <p:nvPr/>
        </p:nvSpPr>
        <p:spPr>
          <a:xfrm>
            <a:off x="3126468" y="2677353"/>
            <a:ext cx="12219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¡Que partido tan genial! </a:t>
            </a:r>
            <a:r>
              <a:rPr lang="es-VE" sz="700" dirty="0" smtClean="0">
                <a:sym typeface="Wingdings" panose="05000000000000000000" pitchFamily="2" charset="2"/>
              </a:rPr>
              <a:t></a:t>
            </a:r>
            <a:endParaRPr lang="es-VE" sz="700" dirty="0"/>
          </a:p>
        </p:txBody>
      </p:sp>
      <p:sp>
        <p:nvSpPr>
          <p:cNvPr id="50" name="4 Redondear rectángulo de esquina diagonal">
            <a:hlinkClick r:id="rId4" action="ppaction://hlinksldjump"/>
          </p:cNvPr>
          <p:cNvSpPr/>
          <p:nvPr/>
        </p:nvSpPr>
        <p:spPr>
          <a:xfrm>
            <a:off x="3803405" y="4756751"/>
            <a:ext cx="860463" cy="33983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Cerrar</a:t>
            </a:r>
            <a:endParaRPr lang="es-ES" sz="10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289873" y="4870218"/>
            <a:ext cx="208823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BOTON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Cerrara la Ventana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52" name="Conector recto de flecha 51"/>
          <p:cNvCxnSpPr>
            <a:stCxn id="50" idx="2"/>
            <a:endCxn id="51" idx="3"/>
          </p:cNvCxnSpPr>
          <p:nvPr/>
        </p:nvCxnSpPr>
        <p:spPr>
          <a:xfrm flipH="1">
            <a:off x="2378105" y="4926666"/>
            <a:ext cx="1425300" cy="266718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281317" y="3203631"/>
            <a:ext cx="208823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PANEL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Aparecerán los comentarios que se han efectuado del partido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54" name="Conector recto de flecha 53"/>
          <p:cNvCxnSpPr>
            <a:stCxn id="34" idx="1"/>
            <a:endCxn id="53" idx="3"/>
          </p:cNvCxnSpPr>
          <p:nvPr/>
        </p:nvCxnSpPr>
        <p:spPr>
          <a:xfrm flipH="1">
            <a:off x="2369549" y="3781468"/>
            <a:ext cx="741302" cy="160827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261590" y="315182"/>
            <a:ext cx="208823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TEXTO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Escribe para enviar tu propio comentario respecto al partido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56" name="Conector recto de flecha 55"/>
          <p:cNvCxnSpPr>
            <a:stCxn id="48" idx="0"/>
            <a:endCxn id="55" idx="3"/>
          </p:cNvCxnSpPr>
          <p:nvPr/>
        </p:nvCxnSpPr>
        <p:spPr>
          <a:xfrm flipH="1" flipV="1">
            <a:off x="2349822" y="1053846"/>
            <a:ext cx="1381844" cy="1613631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279765" y="1913193"/>
            <a:ext cx="208823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BOTON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Envía el comentario escrito en el TEXTO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58" name="Conector recto de flecha 57"/>
          <p:cNvCxnSpPr>
            <a:stCxn id="47" idx="2"/>
            <a:endCxn id="57" idx="3"/>
          </p:cNvCxnSpPr>
          <p:nvPr/>
        </p:nvCxnSpPr>
        <p:spPr>
          <a:xfrm flipH="1" flipV="1">
            <a:off x="2367997" y="2374858"/>
            <a:ext cx="2030148" cy="39354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85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48680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3288829" y="1155453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7" name="6 Recortar rectángulo de esquina del mismo lado"/>
          <p:cNvSpPr/>
          <p:nvPr/>
        </p:nvSpPr>
        <p:spPr>
          <a:xfrm>
            <a:off x="3288829" y="1155453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8" name="7 CuadroTexto"/>
          <p:cNvSpPr txBox="1"/>
          <p:nvPr/>
        </p:nvSpPr>
        <p:spPr>
          <a:xfrm>
            <a:off x="3540857" y="139497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11" name="10 Recortar rectángulo de esquina sencilla"/>
          <p:cNvSpPr/>
          <p:nvPr/>
        </p:nvSpPr>
        <p:spPr>
          <a:xfrm>
            <a:off x="4092252" y="2067570"/>
            <a:ext cx="842075" cy="3787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/>
              <a:t>Mis Apuestas</a:t>
            </a:r>
          </a:p>
        </p:txBody>
      </p:sp>
      <p:sp>
        <p:nvSpPr>
          <p:cNvPr id="2" name="1 Redondear rectángulo de esquina diagonal"/>
          <p:cNvSpPr/>
          <p:nvPr/>
        </p:nvSpPr>
        <p:spPr>
          <a:xfrm>
            <a:off x="3288828" y="2470313"/>
            <a:ext cx="2448272" cy="300562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400" dirty="0"/>
          </a:p>
        </p:txBody>
      </p:sp>
      <p:sp>
        <p:nvSpPr>
          <p:cNvPr id="54" name="Flecha izquierda 53">
            <a:hlinkClick r:id="rId3" action="ppaction://hlinksldjump"/>
          </p:cNvPr>
          <p:cNvSpPr/>
          <p:nvPr/>
        </p:nvSpPr>
        <p:spPr>
          <a:xfrm>
            <a:off x="3438285" y="2124419"/>
            <a:ext cx="216024" cy="25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" name="9 Redondear rectángulo de esquina diagonal"/>
          <p:cNvSpPr/>
          <p:nvPr/>
        </p:nvSpPr>
        <p:spPr>
          <a:xfrm>
            <a:off x="3654309" y="2626322"/>
            <a:ext cx="844795" cy="22098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Antiguas</a:t>
            </a:r>
            <a:endParaRPr lang="es-VE" sz="1200" dirty="0"/>
          </a:p>
        </p:txBody>
      </p:sp>
      <p:sp>
        <p:nvSpPr>
          <p:cNvPr id="13" name="9 Redondear rectángulo de esquina diagonal"/>
          <p:cNvSpPr/>
          <p:nvPr/>
        </p:nvSpPr>
        <p:spPr>
          <a:xfrm>
            <a:off x="4555570" y="2626322"/>
            <a:ext cx="808517" cy="22098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Actuales</a:t>
            </a:r>
            <a:endParaRPr lang="es-VE" sz="1200" dirty="0"/>
          </a:p>
        </p:txBody>
      </p:sp>
      <p:sp>
        <p:nvSpPr>
          <p:cNvPr id="14" name="11 Rectángulo"/>
          <p:cNvSpPr/>
          <p:nvPr/>
        </p:nvSpPr>
        <p:spPr>
          <a:xfrm>
            <a:off x="3345983" y="2955880"/>
            <a:ext cx="2325873" cy="2201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APUESTAS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87016" y="899120"/>
            <a:ext cx="208823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BOTON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Retornara a la ventana anterior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16" name="Conector recto de flecha 15"/>
          <p:cNvCxnSpPr>
            <a:stCxn id="54" idx="1"/>
            <a:endCxn id="15" idx="3"/>
          </p:cNvCxnSpPr>
          <p:nvPr/>
        </p:nvCxnSpPr>
        <p:spPr>
          <a:xfrm flipH="1" flipV="1">
            <a:off x="2675248" y="1360785"/>
            <a:ext cx="763037" cy="892296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5580112" y="3068960"/>
            <a:ext cx="0" cy="6993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6385703" y="1471528"/>
            <a:ext cx="230425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BOTONES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Cambiara de opción establecida.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Antiguas/Actuales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19" name="Conector recto de flecha 18"/>
          <p:cNvCxnSpPr>
            <a:stCxn id="13" idx="0"/>
            <a:endCxn id="18" idx="1"/>
          </p:cNvCxnSpPr>
          <p:nvPr/>
        </p:nvCxnSpPr>
        <p:spPr>
          <a:xfrm flipV="1">
            <a:off x="5364087" y="2071693"/>
            <a:ext cx="1021616" cy="665124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551995" y="2707183"/>
            <a:ext cx="208823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PANEL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Tus apuestas relacionadas de las opciones elegidas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22" name="Conector recto de flecha 21"/>
          <p:cNvCxnSpPr>
            <a:stCxn id="14" idx="1"/>
            <a:endCxn id="21" idx="3"/>
          </p:cNvCxnSpPr>
          <p:nvPr/>
        </p:nvCxnSpPr>
        <p:spPr>
          <a:xfrm flipH="1" flipV="1">
            <a:off x="2640227" y="3307348"/>
            <a:ext cx="705756" cy="749188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0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48680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3288829" y="1155453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7" name="6 Recortar rectángulo de esquina del mismo lado"/>
          <p:cNvSpPr/>
          <p:nvPr/>
        </p:nvSpPr>
        <p:spPr>
          <a:xfrm>
            <a:off x="3288829" y="1155453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8" name="7 CuadroTexto"/>
          <p:cNvSpPr txBox="1"/>
          <p:nvPr/>
        </p:nvSpPr>
        <p:spPr>
          <a:xfrm>
            <a:off x="3540857" y="139497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11" name="10 Recortar rectángulo de esquina sencilla"/>
          <p:cNvSpPr/>
          <p:nvPr/>
        </p:nvSpPr>
        <p:spPr>
          <a:xfrm>
            <a:off x="4092252" y="2067570"/>
            <a:ext cx="842075" cy="3787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/>
              <a:t>Mis Apuestas</a:t>
            </a:r>
          </a:p>
        </p:txBody>
      </p:sp>
      <p:sp>
        <p:nvSpPr>
          <p:cNvPr id="2" name="1 Redondear rectángulo de esquina diagonal"/>
          <p:cNvSpPr/>
          <p:nvPr/>
        </p:nvSpPr>
        <p:spPr>
          <a:xfrm>
            <a:off x="3288828" y="2470313"/>
            <a:ext cx="2448272" cy="300562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400" dirty="0"/>
          </a:p>
        </p:txBody>
      </p:sp>
      <p:sp>
        <p:nvSpPr>
          <p:cNvPr id="54" name="Flecha izquierda 53">
            <a:hlinkClick r:id="rId3" action="ppaction://hlinksldjump"/>
          </p:cNvPr>
          <p:cNvSpPr/>
          <p:nvPr/>
        </p:nvSpPr>
        <p:spPr>
          <a:xfrm>
            <a:off x="3438285" y="2124419"/>
            <a:ext cx="216024" cy="25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" name="9 Redondear rectángulo de esquina diagonal"/>
          <p:cNvSpPr/>
          <p:nvPr/>
        </p:nvSpPr>
        <p:spPr>
          <a:xfrm>
            <a:off x="3654309" y="2626322"/>
            <a:ext cx="844795" cy="22098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Antiguas</a:t>
            </a:r>
            <a:endParaRPr lang="es-VE" sz="1200" dirty="0"/>
          </a:p>
        </p:txBody>
      </p:sp>
      <p:sp>
        <p:nvSpPr>
          <p:cNvPr id="13" name="9 Redondear rectángulo de esquina diagonal"/>
          <p:cNvSpPr/>
          <p:nvPr/>
        </p:nvSpPr>
        <p:spPr>
          <a:xfrm>
            <a:off x="4555570" y="2626322"/>
            <a:ext cx="808517" cy="22098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Actuales</a:t>
            </a:r>
            <a:endParaRPr lang="es-VE" sz="1200" dirty="0"/>
          </a:p>
        </p:txBody>
      </p:sp>
      <p:sp>
        <p:nvSpPr>
          <p:cNvPr id="14" name="11 Rectángulo"/>
          <p:cNvSpPr/>
          <p:nvPr/>
        </p:nvSpPr>
        <p:spPr>
          <a:xfrm>
            <a:off x="3345983" y="2955880"/>
            <a:ext cx="2325873" cy="2201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APUESTAS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87016" y="899120"/>
            <a:ext cx="208823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BOTON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Retornara a la ventana anterior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16" name="Conector recto de flecha 15"/>
          <p:cNvCxnSpPr>
            <a:stCxn id="54" idx="1"/>
            <a:endCxn id="15" idx="3"/>
          </p:cNvCxnSpPr>
          <p:nvPr/>
        </p:nvCxnSpPr>
        <p:spPr>
          <a:xfrm flipH="1" flipV="1">
            <a:off x="2675248" y="1360785"/>
            <a:ext cx="763037" cy="892296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5580112" y="3068960"/>
            <a:ext cx="0" cy="6993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6385703" y="1471528"/>
            <a:ext cx="230425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BOTONES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Cambiara de opción establecida.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Antiguas/Actuales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19" name="Conector recto de flecha 18"/>
          <p:cNvCxnSpPr>
            <a:stCxn id="13" idx="0"/>
            <a:endCxn id="18" idx="1"/>
          </p:cNvCxnSpPr>
          <p:nvPr/>
        </p:nvCxnSpPr>
        <p:spPr>
          <a:xfrm flipV="1">
            <a:off x="5364087" y="2071693"/>
            <a:ext cx="1021616" cy="665124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551995" y="2707183"/>
            <a:ext cx="208823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PANEL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Tus apuestas relacionadas de las opciones elegidas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22" name="Conector recto de flecha 21"/>
          <p:cNvCxnSpPr>
            <a:stCxn id="14" idx="1"/>
            <a:endCxn id="21" idx="3"/>
          </p:cNvCxnSpPr>
          <p:nvPr/>
        </p:nvCxnSpPr>
        <p:spPr>
          <a:xfrm flipH="1" flipV="1">
            <a:off x="2640227" y="3307348"/>
            <a:ext cx="705756" cy="749188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56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48680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3288829" y="1155453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7" name="6 Recortar rectángulo de esquina del mismo lado"/>
          <p:cNvSpPr/>
          <p:nvPr/>
        </p:nvSpPr>
        <p:spPr>
          <a:xfrm>
            <a:off x="3288829" y="1155453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8" name="7 CuadroTexto"/>
          <p:cNvSpPr txBox="1"/>
          <p:nvPr/>
        </p:nvSpPr>
        <p:spPr>
          <a:xfrm>
            <a:off x="3540857" y="139497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10" name="9 Redondear rectángulo de esquina diagonal"/>
          <p:cNvSpPr/>
          <p:nvPr/>
        </p:nvSpPr>
        <p:spPr>
          <a:xfrm>
            <a:off x="3951418" y="2106986"/>
            <a:ext cx="1123094" cy="34461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Iniciar Sesión</a:t>
            </a:r>
            <a:endParaRPr lang="es-VE" sz="1200" dirty="0"/>
          </a:p>
        </p:txBody>
      </p:sp>
      <p:sp>
        <p:nvSpPr>
          <p:cNvPr id="20" name="19 Redondear rectángulo de esquina diagonal"/>
          <p:cNvSpPr/>
          <p:nvPr/>
        </p:nvSpPr>
        <p:spPr>
          <a:xfrm>
            <a:off x="3288830" y="2451596"/>
            <a:ext cx="2448271" cy="253907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1200" dirty="0" smtClean="0"/>
              <a:t>Nombre de Usuario:</a:t>
            </a:r>
          </a:p>
          <a:p>
            <a:r>
              <a:rPr lang="es-VE" sz="1200" dirty="0" smtClean="0"/>
              <a:t>Contraseña: </a:t>
            </a:r>
          </a:p>
          <a:p>
            <a:endParaRPr lang="es-VE" sz="1200" dirty="0"/>
          </a:p>
          <a:p>
            <a:endParaRPr lang="es-VE" sz="1200" dirty="0" smtClean="0"/>
          </a:p>
          <a:p>
            <a:endParaRPr lang="es-VE" sz="1200" dirty="0"/>
          </a:p>
          <a:p>
            <a:r>
              <a:rPr lang="es-VE" sz="1200" dirty="0" smtClean="0"/>
              <a:t>	 Recordar Usuario</a:t>
            </a:r>
          </a:p>
          <a:p>
            <a:pPr algn="ctr"/>
            <a:r>
              <a:rPr lang="es-VE" sz="1200" u="sng" dirty="0" smtClean="0">
                <a:solidFill>
                  <a:srgbClr val="002060"/>
                </a:solidFill>
              </a:rPr>
              <a:t>¡Haz click aquí si olvido su Contraseña o Usuario</a:t>
            </a:r>
            <a:r>
              <a:rPr lang="es-VE" sz="1200" dirty="0" smtClean="0">
                <a:solidFill>
                  <a:srgbClr val="002060"/>
                </a:solidFill>
              </a:rPr>
              <a:t>!</a:t>
            </a:r>
          </a:p>
          <a:p>
            <a:endParaRPr lang="es-VE" sz="1200" dirty="0"/>
          </a:p>
          <a:p>
            <a:endParaRPr lang="es-VE" sz="1200" dirty="0" smtClean="0"/>
          </a:p>
          <a:p>
            <a:endParaRPr lang="es-VE" sz="1200" dirty="0"/>
          </a:p>
          <a:p>
            <a:endParaRPr lang="es-VE" sz="1200" dirty="0"/>
          </a:p>
        </p:txBody>
      </p:sp>
      <p:sp>
        <p:nvSpPr>
          <p:cNvPr id="21" name="20 Rectángulo"/>
          <p:cNvSpPr/>
          <p:nvPr/>
        </p:nvSpPr>
        <p:spPr>
          <a:xfrm>
            <a:off x="4251765" y="2831952"/>
            <a:ext cx="1365124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Rectángulo"/>
          <p:cNvSpPr/>
          <p:nvPr/>
        </p:nvSpPr>
        <p:spPr>
          <a:xfrm>
            <a:off x="4775218" y="2656005"/>
            <a:ext cx="835062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Redondear rectángulo de esquina diagonal">
            <a:hlinkClick r:id="rId3" action="ppaction://hlinksldjump"/>
          </p:cNvPr>
          <p:cNvSpPr/>
          <p:nvPr/>
        </p:nvSpPr>
        <p:spPr>
          <a:xfrm>
            <a:off x="3540857" y="3135673"/>
            <a:ext cx="860463" cy="36004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Iniciar</a:t>
            </a:r>
          </a:p>
          <a:p>
            <a:pPr algn="ctr"/>
            <a:r>
              <a:rPr lang="es-ES" sz="1200" dirty="0" smtClean="0"/>
              <a:t>Sesión</a:t>
            </a:r>
          </a:p>
        </p:txBody>
      </p:sp>
      <p:sp>
        <p:nvSpPr>
          <p:cNvPr id="2" name="1 Rectángulo"/>
          <p:cNvSpPr/>
          <p:nvPr/>
        </p:nvSpPr>
        <p:spPr>
          <a:xfrm>
            <a:off x="4823893" y="3185037"/>
            <a:ext cx="205843" cy="171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 izquierda 5">
            <a:hlinkClick r:id="rId4" action="ppaction://hlinksldjump"/>
          </p:cNvPr>
          <p:cNvSpPr/>
          <p:nvPr/>
        </p:nvSpPr>
        <p:spPr>
          <a:xfrm>
            <a:off x="3410410" y="2130411"/>
            <a:ext cx="216024" cy="25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4" name="CuadroTexto 23"/>
          <p:cNvSpPr txBox="1"/>
          <p:nvPr/>
        </p:nvSpPr>
        <p:spPr>
          <a:xfrm>
            <a:off x="6603983" y="4174160"/>
            <a:ext cx="208823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CHECK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Recordara los datos de usuario siempre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5737101" y="381505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2" idx="3"/>
            <a:endCxn id="24" idx="1"/>
          </p:cNvCxnSpPr>
          <p:nvPr/>
        </p:nvCxnSpPr>
        <p:spPr>
          <a:xfrm>
            <a:off x="5029736" y="3270680"/>
            <a:ext cx="1574247" cy="1365145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6603306" y="2093288"/>
            <a:ext cx="208823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TEXTO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Se ingresaran los datos para iniciar sesión en la aplicación</a:t>
            </a:r>
            <a:endParaRPr lang="es-VE" i="1" dirty="0">
              <a:solidFill>
                <a:schemeClr val="tx2"/>
              </a:solidFill>
            </a:endParaRPr>
          </a:p>
        </p:txBody>
      </p:sp>
      <p:sp>
        <p:nvSpPr>
          <p:cNvPr id="16" name="Cerrar corchete 15"/>
          <p:cNvSpPr/>
          <p:nvPr/>
        </p:nvSpPr>
        <p:spPr>
          <a:xfrm>
            <a:off x="5682644" y="2589105"/>
            <a:ext cx="549761" cy="460390"/>
          </a:xfrm>
          <a:prstGeom prst="rightBracke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9" name="Conector recto de flecha 18"/>
          <p:cNvCxnSpPr>
            <a:stCxn id="16" idx="2"/>
            <a:endCxn id="28" idx="1"/>
          </p:cNvCxnSpPr>
          <p:nvPr/>
        </p:nvCxnSpPr>
        <p:spPr>
          <a:xfrm>
            <a:off x="6232405" y="2819300"/>
            <a:ext cx="370901" cy="12652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4661559" y="5067842"/>
            <a:ext cx="1021085" cy="35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4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576" y="5119030"/>
            <a:ext cx="2857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572" y="5119030"/>
            <a:ext cx="2952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267" y="5119030"/>
            <a:ext cx="308571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Rectángulo 44"/>
          <p:cNvSpPr/>
          <p:nvPr/>
        </p:nvSpPr>
        <p:spPr>
          <a:xfrm>
            <a:off x="3340867" y="5067842"/>
            <a:ext cx="1021085" cy="35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34" y="5108850"/>
            <a:ext cx="432048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457" y="5108850"/>
            <a:ext cx="350925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388" y="5108850"/>
            <a:ext cx="28803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Conector recto de flecha 30"/>
          <p:cNvCxnSpPr>
            <a:stCxn id="77" idx="1"/>
            <a:endCxn id="52" idx="3"/>
          </p:cNvCxnSpPr>
          <p:nvPr/>
        </p:nvCxnSpPr>
        <p:spPr>
          <a:xfrm flipH="1">
            <a:off x="2505141" y="3958221"/>
            <a:ext cx="1078504" cy="305343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416909" y="3524900"/>
            <a:ext cx="208823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HIPERVINCULO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Abrirá una pequeña ventana para reiniciar la contraseña perdida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54" name="Conector recto de flecha 53"/>
          <p:cNvCxnSpPr>
            <a:stCxn id="23" idx="2"/>
            <a:endCxn id="57" idx="3"/>
          </p:cNvCxnSpPr>
          <p:nvPr/>
        </p:nvCxnSpPr>
        <p:spPr>
          <a:xfrm flipH="1" flipV="1">
            <a:off x="2470555" y="2568651"/>
            <a:ext cx="1070302" cy="747042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382323" y="2106986"/>
            <a:ext cx="208823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BOTON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Iniciaras Sesión en la aplicación</a:t>
            </a:r>
            <a:endParaRPr lang="es-VE" i="1" dirty="0">
              <a:solidFill>
                <a:schemeClr val="tx2"/>
              </a:solidFill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382323" y="898279"/>
            <a:ext cx="208823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BOTON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Retornara a la ventana anterior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84" name="Conector recto de flecha 83"/>
          <p:cNvCxnSpPr>
            <a:stCxn id="6" idx="1"/>
            <a:endCxn id="83" idx="3"/>
          </p:cNvCxnSpPr>
          <p:nvPr/>
        </p:nvCxnSpPr>
        <p:spPr>
          <a:xfrm flipH="1" flipV="1">
            <a:off x="2470555" y="1359944"/>
            <a:ext cx="939855" cy="899129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>
            <a:hlinkClick r:id="rId11" action="ppaction://hlinksldjump"/>
          </p:cNvPr>
          <p:cNvSpPr/>
          <p:nvPr/>
        </p:nvSpPr>
        <p:spPr>
          <a:xfrm>
            <a:off x="3583645" y="3716898"/>
            <a:ext cx="1858639" cy="482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CuadroTexto 4"/>
          <p:cNvSpPr txBox="1"/>
          <p:nvPr/>
        </p:nvSpPr>
        <p:spPr>
          <a:xfrm>
            <a:off x="4735679" y="2630132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Usuario1</a:t>
            </a:r>
            <a:endParaRPr lang="es-VE" sz="7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227477" y="2822655"/>
            <a:ext cx="115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*********************</a:t>
            </a:r>
            <a:endParaRPr lang="es-VE" sz="7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816907" y="3171553"/>
            <a:ext cx="1774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X</a:t>
            </a:r>
            <a:endParaRPr lang="es-VE" sz="700" dirty="0"/>
          </a:p>
        </p:txBody>
      </p:sp>
    </p:spTree>
    <p:extLst>
      <p:ext uri="{BB962C8B-B14F-4D97-AF65-F5344CB8AC3E}">
        <p14:creationId xmlns:p14="http://schemas.microsoft.com/office/powerpoint/2010/main" val="295944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63960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6457181" y="1170733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7" name="6 Recortar rectángulo de esquina del mismo lado"/>
          <p:cNvSpPr/>
          <p:nvPr/>
        </p:nvSpPr>
        <p:spPr>
          <a:xfrm>
            <a:off x="6457181" y="1170733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8" name="7 CuadroTexto"/>
          <p:cNvSpPr txBox="1"/>
          <p:nvPr/>
        </p:nvSpPr>
        <p:spPr>
          <a:xfrm>
            <a:off x="6709209" y="141025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10" name="9 Redondear rectángulo de esquina diagonal"/>
          <p:cNvSpPr/>
          <p:nvPr/>
        </p:nvSpPr>
        <p:spPr>
          <a:xfrm>
            <a:off x="7119770" y="2122266"/>
            <a:ext cx="1123094" cy="34461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Iniciar Sesión</a:t>
            </a:r>
            <a:endParaRPr lang="es-VE" sz="1200" dirty="0"/>
          </a:p>
        </p:txBody>
      </p:sp>
      <p:sp>
        <p:nvSpPr>
          <p:cNvPr id="20" name="19 Redondear rectángulo de esquina diagonal"/>
          <p:cNvSpPr/>
          <p:nvPr/>
        </p:nvSpPr>
        <p:spPr>
          <a:xfrm>
            <a:off x="6457182" y="2466876"/>
            <a:ext cx="2448271" cy="253907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1200" dirty="0" smtClean="0"/>
              <a:t>Nombre de Usuario:</a:t>
            </a:r>
          </a:p>
          <a:p>
            <a:r>
              <a:rPr lang="es-VE" sz="1200" dirty="0" smtClean="0"/>
              <a:t>Contraseña: </a:t>
            </a:r>
          </a:p>
          <a:p>
            <a:endParaRPr lang="es-VE" sz="1200" dirty="0"/>
          </a:p>
          <a:p>
            <a:endParaRPr lang="es-VE" sz="1200" dirty="0" smtClean="0"/>
          </a:p>
          <a:p>
            <a:endParaRPr lang="es-VE" sz="1200" dirty="0"/>
          </a:p>
          <a:p>
            <a:r>
              <a:rPr lang="es-VE" sz="1200" dirty="0" smtClean="0"/>
              <a:t>	 Recordar Usuario</a:t>
            </a:r>
          </a:p>
          <a:p>
            <a:endParaRPr lang="es-VE" sz="1200" dirty="0"/>
          </a:p>
          <a:p>
            <a:pPr algn="ctr"/>
            <a:r>
              <a:rPr lang="es-VE" sz="1200" u="sng" dirty="0" smtClean="0">
                <a:solidFill>
                  <a:srgbClr val="002060"/>
                </a:solidFill>
              </a:rPr>
              <a:t>¡Haz click aquí si olvido su Contraseña o Usuario</a:t>
            </a:r>
            <a:r>
              <a:rPr lang="es-VE" sz="1200" dirty="0" smtClean="0">
                <a:solidFill>
                  <a:srgbClr val="002060"/>
                </a:solidFill>
              </a:rPr>
              <a:t>!</a:t>
            </a:r>
          </a:p>
          <a:p>
            <a:endParaRPr lang="es-VE" sz="1200" dirty="0"/>
          </a:p>
          <a:p>
            <a:endParaRPr lang="es-VE" sz="1200" dirty="0"/>
          </a:p>
          <a:p>
            <a:endParaRPr lang="es-VE" sz="1200" dirty="0"/>
          </a:p>
        </p:txBody>
      </p:sp>
      <p:sp>
        <p:nvSpPr>
          <p:cNvPr id="21" name="20 Rectángulo"/>
          <p:cNvSpPr/>
          <p:nvPr/>
        </p:nvSpPr>
        <p:spPr>
          <a:xfrm>
            <a:off x="7420117" y="2847232"/>
            <a:ext cx="1365124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Rectángulo"/>
          <p:cNvSpPr/>
          <p:nvPr/>
        </p:nvSpPr>
        <p:spPr>
          <a:xfrm>
            <a:off x="7943570" y="2671285"/>
            <a:ext cx="835062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Redondear rectángulo de esquina diagonal"/>
          <p:cNvSpPr/>
          <p:nvPr/>
        </p:nvSpPr>
        <p:spPr>
          <a:xfrm>
            <a:off x="6709209" y="3150953"/>
            <a:ext cx="860463" cy="36004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Iniciar</a:t>
            </a:r>
          </a:p>
          <a:p>
            <a:pPr algn="ctr"/>
            <a:r>
              <a:rPr lang="es-ES" sz="1200" dirty="0" smtClean="0"/>
              <a:t>Sesión</a:t>
            </a:r>
          </a:p>
        </p:txBody>
      </p:sp>
      <p:sp>
        <p:nvSpPr>
          <p:cNvPr id="2" name="1 Rectángulo"/>
          <p:cNvSpPr/>
          <p:nvPr/>
        </p:nvSpPr>
        <p:spPr>
          <a:xfrm>
            <a:off x="7992245" y="3200317"/>
            <a:ext cx="205843" cy="171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 izquierda 5"/>
          <p:cNvSpPr/>
          <p:nvPr/>
        </p:nvSpPr>
        <p:spPr>
          <a:xfrm>
            <a:off x="6578762" y="2145691"/>
            <a:ext cx="216024" cy="25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8905453" y="383033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7829911" y="5083122"/>
            <a:ext cx="1021085" cy="35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4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928" y="5134310"/>
            <a:ext cx="2857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924" y="5134310"/>
            <a:ext cx="2952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619" y="5134310"/>
            <a:ext cx="308571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Rectángulo 44"/>
          <p:cNvSpPr/>
          <p:nvPr/>
        </p:nvSpPr>
        <p:spPr>
          <a:xfrm>
            <a:off x="6509219" y="5083122"/>
            <a:ext cx="1021085" cy="35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786" y="5124130"/>
            <a:ext cx="432048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809" y="5124130"/>
            <a:ext cx="350925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740" y="5124130"/>
            <a:ext cx="28803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lecha izquierda 2"/>
          <p:cNvSpPr/>
          <p:nvPr/>
        </p:nvSpPr>
        <p:spPr>
          <a:xfrm>
            <a:off x="5683664" y="3088656"/>
            <a:ext cx="602971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353" y="563960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3 Rectángulo"/>
          <p:cNvSpPr/>
          <p:nvPr/>
        </p:nvSpPr>
        <p:spPr>
          <a:xfrm>
            <a:off x="3032342" y="1170733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39" name="6 Recortar rectángulo de esquina del mismo lado"/>
          <p:cNvSpPr/>
          <p:nvPr/>
        </p:nvSpPr>
        <p:spPr>
          <a:xfrm>
            <a:off x="3032342" y="1170733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44" name="7 CuadroTexto"/>
          <p:cNvSpPr txBox="1"/>
          <p:nvPr/>
        </p:nvSpPr>
        <p:spPr>
          <a:xfrm>
            <a:off x="3284370" y="141025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49" name="9 Redondear rectángulo de esquina diagonal"/>
          <p:cNvSpPr/>
          <p:nvPr/>
        </p:nvSpPr>
        <p:spPr>
          <a:xfrm>
            <a:off x="3694931" y="2122266"/>
            <a:ext cx="1123094" cy="34461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Iniciar Sesión</a:t>
            </a:r>
            <a:endParaRPr lang="es-VE" sz="1200" dirty="0"/>
          </a:p>
        </p:txBody>
      </p:sp>
      <p:sp>
        <p:nvSpPr>
          <p:cNvPr id="50" name="19 Redondear rectángulo de esquina diagonal"/>
          <p:cNvSpPr/>
          <p:nvPr/>
        </p:nvSpPr>
        <p:spPr>
          <a:xfrm>
            <a:off x="3032343" y="2466876"/>
            <a:ext cx="2448271" cy="253907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1200" dirty="0" smtClean="0"/>
              <a:t>Nombre de Usuario:</a:t>
            </a:r>
          </a:p>
          <a:p>
            <a:r>
              <a:rPr lang="es-VE" sz="1200" dirty="0" smtClean="0"/>
              <a:t>Contraseña: </a:t>
            </a:r>
          </a:p>
          <a:p>
            <a:endParaRPr lang="es-VE" sz="1200" dirty="0"/>
          </a:p>
          <a:p>
            <a:endParaRPr lang="es-VE" sz="1200" dirty="0" smtClean="0"/>
          </a:p>
          <a:p>
            <a:endParaRPr lang="es-VE" sz="1200" dirty="0"/>
          </a:p>
          <a:p>
            <a:r>
              <a:rPr lang="es-VE" sz="1200" dirty="0" smtClean="0"/>
              <a:t>	 Recordar Usuario</a:t>
            </a:r>
          </a:p>
          <a:p>
            <a:endParaRPr lang="es-VE" sz="1200" dirty="0"/>
          </a:p>
          <a:p>
            <a:pPr algn="ctr"/>
            <a:r>
              <a:rPr lang="es-VE" sz="1200" u="sng" dirty="0" smtClean="0">
                <a:solidFill>
                  <a:srgbClr val="002060"/>
                </a:solidFill>
              </a:rPr>
              <a:t>¡Haz click aquí si olvido su Contraseña o Usuario</a:t>
            </a:r>
            <a:r>
              <a:rPr lang="es-VE" sz="1200" dirty="0" smtClean="0">
                <a:solidFill>
                  <a:srgbClr val="002060"/>
                </a:solidFill>
              </a:rPr>
              <a:t>!</a:t>
            </a:r>
          </a:p>
          <a:p>
            <a:endParaRPr lang="es-VE" sz="1200" dirty="0"/>
          </a:p>
          <a:p>
            <a:endParaRPr lang="es-VE" sz="1200" dirty="0" smtClean="0"/>
          </a:p>
          <a:p>
            <a:endParaRPr lang="es-VE" sz="1200" dirty="0"/>
          </a:p>
        </p:txBody>
      </p:sp>
      <p:sp>
        <p:nvSpPr>
          <p:cNvPr id="51" name="20 Rectángulo"/>
          <p:cNvSpPr/>
          <p:nvPr/>
        </p:nvSpPr>
        <p:spPr>
          <a:xfrm>
            <a:off x="3995278" y="2847232"/>
            <a:ext cx="1365124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21 Rectángulo"/>
          <p:cNvSpPr/>
          <p:nvPr/>
        </p:nvSpPr>
        <p:spPr>
          <a:xfrm>
            <a:off x="4518731" y="2671285"/>
            <a:ext cx="835062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22 Redondear rectángulo de esquina diagonal"/>
          <p:cNvSpPr/>
          <p:nvPr/>
        </p:nvSpPr>
        <p:spPr>
          <a:xfrm>
            <a:off x="3284370" y="3150953"/>
            <a:ext cx="860463" cy="36004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Iniciar</a:t>
            </a:r>
          </a:p>
          <a:p>
            <a:pPr algn="ctr"/>
            <a:r>
              <a:rPr lang="es-ES" sz="1200" dirty="0" smtClean="0"/>
              <a:t>Sesión</a:t>
            </a:r>
          </a:p>
        </p:txBody>
      </p:sp>
      <p:sp>
        <p:nvSpPr>
          <p:cNvPr id="56" name="1 Rectángulo"/>
          <p:cNvSpPr/>
          <p:nvPr/>
        </p:nvSpPr>
        <p:spPr>
          <a:xfrm>
            <a:off x="4567406" y="3200317"/>
            <a:ext cx="205843" cy="171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Flecha izquierda 58"/>
          <p:cNvSpPr/>
          <p:nvPr/>
        </p:nvSpPr>
        <p:spPr>
          <a:xfrm>
            <a:off x="3153923" y="2145691"/>
            <a:ext cx="216024" cy="25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60" name="Conector recto de flecha 59"/>
          <p:cNvCxnSpPr/>
          <p:nvPr/>
        </p:nvCxnSpPr>
        <p:spPr>
          <a:xfrm>
            <a:off x="5480614" y="383033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4405072" y="5083122"/>
            <a:ext cx="1021085" cy="35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6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089" y="5134310"/>
            <a:ext cx="2857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085" y="5134310"/>
            <a:ext cx="2952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780" y="5134310"/>
            <a:ext cx="308571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Rectángulo 68"/>
          <p:cNvSpPr/>
          <p:nvPr/>
        </p:nvSpPr>
        <p:spPr>
          <a:xfrm>
            <a:off x="3084380" y="5083122"/>
            <a:ext cx="1021085" cy="35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947" y="5124130"/>
            <a:ext cx="432048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970" y="5124130"/>
            <a:ext cx="350925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901" y="5124130"/>
            <a:ext cx="28803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Rectángulo 74">
            <a:hlinkClick r:id="rId10" action="ppaction://hlinksldjump"/>
          </p:cNvPr>
          <p:cNvSpPr/>
          <p:nvPr/>
        </p:nvSpPr>
        <p:spPr>
          <a:xfrm>
            <a:off x="2977885" y="1170734"/>
            <a:ext cx="2548790" cy="432247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Rectángulo 4"/>
          <p:cNvSpPr/>
          <p:nvPr/>
        </p:nvSpPr>
        <p:spPr>
          <a:xfrm>
            <a:off x="3056830" y="2990489"/>
            <a:ext cx="2399295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3" name="20 Rectángulo"/>
          <p:cNvSpPr/>
          <p:nvPr/>
        </p:nvSpPr>
        <p:spPr>
          <a:xfrm>
            <a:off x="3610279" y="3338178"/>
            <a:ext cx="1365124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3664085" y="3064851"/>
            <a:ext cx="15645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</a:rPr>
              <a:t>Correo Electrónico</a:t>
            </a:r>
            <a:endParaRPr lang="es-VE" sz="1100" dirty="0">
              <a:solidFill>
                <a:schemeClr val="bg1"/>
              </a:solidFill>
            </a:endParaRPr>
          </a:p>
        </p:txBody>
      </p:sp>
      <p:sp>
        <p:nvSpPr>
          <p:cNvPr id="74" name="22 Redondear rectángulo de esquina diagonal">
            <a:hlinkClick r:id="rId10" action="ppaction://hlinksldjump"/>
          </p:cNvPr>
          <p:cNvSpPr/>
          <p:nvPr/>
        </p:nvSpPr>
        <p:spPr>
          <a:xfrm>
            <a:off x="3718262" y="3568345"/>
            <a:ext cx="1149158" cy="36004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Enviar recuperación</a:t>
            </a:r>
          </a:p>
        </p:txBody>
      </p:sp>
      <p:cxnSp>
        <p:nvCxnSpPr>
          <p:cNvPr id="76" name="Conector recto de flecha 75"/>
          <p:cNvCxnSpPr>
            <a:stCxn id="74" idx="2"/>
            <a:endCxn id="77" idx="3"/>
          </p:cNvCxnSpPr>
          <p:nvPr/>
        </p:nvCxnSpPr>
        <p:spPr>
          <a:xfrm flipH="1">
            <a:off x="2443637" y="3748365"/>
            <a:ext cx="1274625" cy="656641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/>
          <p:cNvSpPr txBox="1"/>
          <p:nvPr/>
        </p:nvSpPr>
        <p:spPr>
          <a:xfrm>
            <a:off x="355405" y="3666342"/>
            <a:ext cx="208823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BOTON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Enviara un correo al especificado con tu Nombre de Usuario y Contraseña</a:t>
            </a:r>
            <a:endParaRPr lang="es-VE" i="1" dirty="0">
              <a:solidFill>
                <a:schemeClr val="tx2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365568" y="1860850"/>
            <a:ext cx="208823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TEXTO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Se ingresaran los datos para enviar el correo de recuperación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79" name="Conector recto de flecha 78"/>
          <p:cNvCxnSpPr>
            <a:stCxn id="73" idx="1"/>
            <a:endCxn id="78" idx="3"/>
          </p:cNvCxnSpPr>
          <p:nvPr/>
        </p:nvCxnSpPr>
        <p:spPr>
          <a:xfrm flipH="1" flipV="1">
            <a:off x="2453800" y="2599514"/>
            <a:ext cx="1156479" cy="810672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3579013" y="3306217"/>
            <a:ext cx="9975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usuario1@correo.com</a:t>
            </a:r>
            <a:endParaRPr lang="es-VE" sz="700" dirty="0"/>
          </a:p>
        </p:txBody>
      </p:sp>
    </p:spTree>
    <p:extLst>
      <p:ext uri="{BB962C8B-B14F-4D97-AF65-F5344CB8AC3E}">
        <p14:creationId xmlns:p14="http://schemas.microsoft.com/office/powerpoint/2010/main" val="152577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48680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3288829" y="1155453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7" name="6 Recortar rectángulo de esquina del mismo lado"/>
          <p:cNvSpPr/>
          <p:nvPr/>
        </p:nvSpPr>
        <p:spPr>
          <a:xfrm>
            <a:off x="3288829" y="1155453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8" name="7 CuadroTexto"/>
          <p:cNvSpPr txBox="1"/>
          <p:nvPr/>
        </p:nvSpPr>
        <p:spPr>
          <a:xfrm>
            <a:off x="3540857" y="139497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10" name="9 Redondear rectángulo de esquina diagonal"/>
          <p:cNvSpPr/>
          <p:nvPr/>
        </p:nvSpPr>
        <p:spPr>
          <a:xfrm>
            <a:off x="3951418" y="2085191"/>
            <a:ext cx="1123094" cy="34461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Registro</a:t>
            </a:r>
            <a:endParaRPr lang="es-VE" sz="1200" dirty="0"/>
          </a:p>
        </p:txBody>
      </p:sp>
      <p:sp>
        <p:nvSpPr>
          <p:cNvPr id="2" name="1 Redondear rectángulo de esquina diagonal"/>
          <p:cNvSpPr/>
          <p:nvPr/>
        </p:nvSpPr>
        <p:spPr>
          <a:xfrm>
            <a:off x="3288829" y="2440406"/>
            <a:ext cx="2448272" cy="258343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/>
              <a:t>Nombres:</a:t>
            </a:r>
          </a:p>
          <a:p>
            <a:r>
              <a:rPr lang="es-ES" sz="1400" dirty="0" smtClean="0"/>
              <a:t>Apellidos:</a:t>
            </a:r>
          </a:p>
          <a:p>
            <a:r>
              <a:rPr lang="es-ES" sz="1400" dirty="0" smtClean="0"/>
              <a:t>Fecha </a:t>
            </a:r>
            <a:r>
              <a:rPr lang="es-ES" sz="1400" dirty="0"/>
              <a:t>de Nacimiento</a:t>
            </a:r>
            <a:r>
              <a:rPr lang="es-ES" sz="1400" dirty="0" smtClean="0"/>
              <a:t>:</a:t>
            </a:r>
          </a:p>
          <a:p>
            <a:r>
              <a:rPr lang="es-ES" sz="1400" dirty="0" smtClean="0"/>
              <a:t>Sexo:</a:t>
            </a:r>
          </a:p>
          <a:p>
            <a:r>
              <a:rPr lang="es-ES" sz="1400" dirty="0" smtClean="0"/>
              <a:t>Nacionalidad:</a:t>
            </a:r>
          </a:p>
          <a:p>
            <a:r>
              <a:rPr lang="es-ES" sz="1400" dirty="0" smtClean="0"/>
              <a:t>E-mail:</a:t>
            </a:r>
          </a:p>
          <a:p>
            <a:r>
              <a:rPr lang="es-ES" sz="1400" dirty="0" smtClean="0"/>
              <a:t>Nombre de usuario:</a:t>
            </a:r>
          </a:p>
          <a:p>
            <a:r>
              <a:rPr lang="es-ES" sz="1400" dirty="0" smtClean="0"/>
              <a:t>Contraseña:</a:t>
            </a:r>
          </a:p>
          <a:p>
            <a:pPr algn="ctr"/>
            <a:endParaRPr lang="es-ES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4259004" y="2771353"/>
            <a:ext cx="1350646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Rectángulo"/>
          <p:cNvSpPr/>
          <p:nvPr/>
        </p:nvSpPr>
        <p:spPr>
          <a:xfrm>
            <a:off x="4244526" y="2992709"/>
            <a:ext cx="1365124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Rectángulo"/>
          <p:cNvSpPr/>
          <p:nvPr/>
        </p:nvSpPr>
        <p:spPr>
          <a:xfrm>
            <a:off x="4032710" y="3844205"/>
            <a:ext cx="1576940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Rectángulo"/>
          <p:cNvSpPr/>
          <p:nvPr/>
        </p:nvSpPr>
        <p:spPr>
          <a:xfrm>
            <a:off x="4565683" y="3634440"/>
            <a:ext cx="1043967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Rectángulo"/>
          <p:cNvSpPr/>
          <p:nvPr/>
        </p:nvSpPr>
        <p:spPr>
          <a:xfrm>
            <a:off x="5121399" y="3206452"/>
            <a:ext cx="488251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Rectángulo"/>
          <p:cNvSpPr/>
          <p:nvPr/>
        </p:nvSpPr>
        <p:spPr>
          <a:xfrm>
            <a:off x="3956493" y="3419425"/>
            <a:ext cx="1653157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Rectángulo"/>
          <p:cNvSpPr/>
          <p:nvPr/>
        </p:nvSpPr>
        <p:spPr>
          <a:xfrm>
            <a:off x="4988963" y="4052192"/>
            <a:ext cx="620687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Rectángulo"/>
          <p:cNvSpPr/>
          <p:nvPr/>
        </p:nvSpPr>
        <p:spPr>
          <a:xfrm>
            <a:off x="4400374" y="4249216"/>
            <a:ext cx="1209276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dondear rectángulo de esquina diagonal">
            <a:hlinkClick r:id="rId3" action="ppaction://hlinksldjump"/>
          </p:cNvPr>
          <p:cNvSpPr/>
          <p:nvPr/>
        </p:nvSpPr>
        <p:spPr>
          <a:xfrm>
            <a:off x="3602478" y="4595718"/>
            <a:ext cx="860463" cy="36004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Registrar</a:t>
            </a:r>
            <a:endParaRPr lang="es-ES" sz="1200" dirty="0"/>
          </a:p>
        </p:txBody>
      </p:sp>
      <p:sp>
        <p:nvSpPr>
          <p:cNvPr id="34" name="33 Redondear rectángulo de esquina diagonal"/>
          <p:cNvSpPr/>
          <p:nvPr/>
        </p:nvSpPr>
        <p:spPr>
          <a:xfrm>
            <a:off x="4557159" y="4583664"/>
            <a:ext cx="860463" cy="36004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Limpiar</a:t>
            </a:r>
            <a:endParaRPr lang="es-ES" sz="1200" dirty="0"/>
          </a:p>
        </p:txBody>
      </p:sp>
      <p:sp>
        <p:nvSpPr>
          <p:cNvPr id="25" name="Cerrar corchete 24"/>
          <p:cNvSpPr/>
          <p:nvPr/>
        </p:nvSpPr>
        <p:spPr>
          <a:xfrm>
            <a:off x="5632529" y="2731395"/>
            <a:ext cx="549761" cy="1676118"/>
          </a:xfrm>
          <a:prstGeom prst="rightBracke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28" name="Conector recto de flecha 27"/>
          <p:cNvCxnSpPr>
            <a:stCxn id="25" idx="2"/>
            <a:endCxn id="29" idx="2"/>
          </p:cNvCxnSpPr>
          <p:nvPr/>
        </p:nvCxnSpPr>
        <p:spPr>
          <a:xfrm flipV="1">
            <a:off x="6182290" y="3177009"/>
            <a:ext cx="1570048" cy="392445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6708222" y="1699681"/>
            <a:ext cx="208823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TEXTO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Se ingresaran los datos para registrar cuenta en la aplicación</a:t>
            </a:r>
            <a:endParaRPr lang="es-VE" i="1" dirty="0">
              <a:solidFill>
                <a:schemeClr val="tx2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6717206" y="4100513"/>
            <a:ext cx="208823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BOTON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Limpiara todos los textos escritos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36" name="Conector recto de flecha 35"/>
          <p:cNvCxnSpPr>
            <a:stCxn id="34" idx="0"/>
            <a:endCxn id="35" idx="1"/>
          </p:cNvCxnSpPr>
          <p:nvPr/>
        </p:nvCxnSpPr>
        <p:spPr>
          <a:xfrm flipV="1">
            <a:off x="5417622" y="4562178"/>
            <a:ext cx="1299584" cy="201506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/>
          <p:cNvSpPr txBox="1"/>
          <p:nvPr/>
        </p:nvSpPr>
        <p:spPr>
          <a:xfrm>
            <a:off x="561697" y="3462760"/>
            <a:ext cx="208823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BOTON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Registrara e iniciara sesión con los datos ingresados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38" name="Conector recto de flecha 37"/>
          <p:cNvCxnSpPr>
            <a:stCxn id="37" idx="3"/>
            <a:endCxn id="5" idx="2"/>
          </p:cNvCxnSpPr>
          <p:nvPr/>
        </p:nvCxnSpPr>
        <p:spPr>
          <a:xfrm>
            <a:off x="2649929" y="4062925"/>
            <a:ext cx="952549" cy="712813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41"/>
          <p:cNvSpPr/>
          <p:nvPr/>
        </p:nvSpPr>
        <p:spPr>
          <a:xfrm>
            <a:off x="4663301" y="5090454"/>
            <a:ext cx="1021085" cy="35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4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318" y="5141642"/>
            <a:ext cx="2857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314" y="5141642"/>
            <a:ext cx="2952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009" y="5141642"/>
            <a:ext cx="308571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Rectángulo 45"/>
          <p:cNvSpPr/>
          <p:nvPr/>
        </p:nvSpPr>
        <p:spPr>
          <a:xfrm>
            <a:off x="3319863" y="5085168"/>
            <a:ext cx="1021085" cy="35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430" y="5126176"/>
            <a:ext cx="432048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453" y="5126176"/>
            <a:ext cx="350925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384" y="5126176"/>
            <a:ext cx="28803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Flecha izquierda 49">
            <a:hlinkClick r:id="rId10" action="ppaction://hlinksldjump"/>
          </p:cNvPr>
          <p:cNvSpPr/>
          <p:nvPr/>
        </p:nvSpPr>
        <p:spPr>
          <a:xfrm>
            <a:off x="3410410" y="2130411"/>
            <a:ext cx="216024" cy="25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1" name="CuadroTexto 50"/>
          <p:cNvSpPr txBox="1"/>
          <p:nvPr/>
        </p:nvSpPr>
        <p:spPr>
          <a:xfrm>
            <a:off x="382323" y="898279"/>
            <a:ext cx="208823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BOTON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Retornara a la ventana anterior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52" name="Conector recto de flecha 51"/>
          <p:cNvCxnSpPr>
            <a:stCxn id="50" idx="1"/>
            <a:endCxn id="51" idx="3"/>
          </p:cNvCxnSpPr>
          <p:nvPr/>
        </p:nvCxnSpPr>
        <p:spPr>
          <a:xfrm flipH="1" flipV="1">
            <a:off x="2470555" y="1359944"/>
            <a:ext cx="939855" cy="899129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4236125" y="2743328"/>
            <a:ext cx="9975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Nombre1</a:t>
            </a:r>
            <a:endParaRPr lang="es-VE" sz="7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4221647" y="2964689"/>
            <a:ext cx="9975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Apellido1 Apellido2</a:t>
            </a:r>
            <a:endParaRPr lang="es-VE" sz="7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069878" y="3181311"/>
            <a:ext cx="9975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1990</a:t>
            </a:r>
            <a:endParaRPr lang="es-VE" sz="7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3915470" y="3391405"/>
            <a:ext cx="9975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Masculino</a:t>
            </a:r>
            <a:endParaRPr lang="es-VE" sz="7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4512006" y="3600108"/>
            <a:ext cx="9975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Venezuela</a:t>
            </a:r>
            <a:endParaRPr lang="es-VE" sz="7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3984831" y="3812628"/>
            <a:ext cx="9975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usuario1@correo.com</a:t>
            </a:r>
            <a:endParaRPr lang="es-VE" sz="7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4945629" y="4026320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Usuario1</a:t>
            </a:r>
            <a:endParaRPr lang="es-VE" sz="700" dirty="0"/>
          </a:p>
        </p:txBody>
      </p:sp>
      <p:sp>
        <p:nvSpPr>
          <p:cNvPr id="59" name="CuadroTexto 58"/>
          <p:cNvSpPr txBox="1"/>
          <p:nvPr/>
        </p:nvSpPr>
        <p:spPr>
          <a:xfrm>
            <a:off x="4360888" y="4236979"/>
            <a:ext cx="115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*********************</a:t>
            </a:r>
            <a:endParaRPr lang="es-VE" sz="700" dirty="0"/>
          </a:p>
        </p:txBody>
      </p:sp>
    </p:spTree>
    <p:extLst>
      <p:ext uri="{BB962C8B-B14F-4D97-AF65-F5344CB8AC3E}">
        <p14:creationId xmlns:p14="http://schemas.microsoft.com/office/powerpoint/2010/main" val="230234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48680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6457181" y="1155453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7" name="6 Recortar rectángulo de esquina del mismo lado"/>
          <p:cNvSpPr/>
          <p:nvPr/>
        </p:nvSpPr>
        <p:spPr>
          <a:xfrm>
            <a:off x="6457181" y="1155453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8" name="7 CuadroTexto"/>
          <p:cNvSpPr txBox="1"/>
          <p:nvPr/>
        </p:nvSpPr>
        <p:spPr>
          <a:xfrm>
            <a:off x="6709209" y="139497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10" name="9 Redondear rectángulo de esquina diagonal"/>
          <p:cNvSpPr/>
          <p:nvPr/>
        </p:nvSpPr>
        <p:spPr>
          <a:xfrm>
            <a:off x="7119770" y="2085191"/>
            <a:ext cx="1123094" cy="34461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Registro</a:t>
            </a:r>
            <a:endParaRPr lang="es-VE" sz="1200" dirty="0"/>
          </a:p>
        </p:txBody>
      </p:sp>
      <p:sp>
        <p:nvSpPr>
          <p:cNvPr id="2" name="1 Redondear rectángulo de esquina diagonal"/>
          <p:cNvSpPr/>
          <p:nvPr/>
        </p:nvSpPr>
        <p:spPr>
          <a:xfrm>
            <a:off x="6457181" y="2440406"/>
            <a:ext cx="2448272" cy="258343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/>
              <a:t>Nombres:</a:t>
            </a:r>
          </a:p>
          <a:p>
            <a:r>
              <a:rPr lang="es-ES" sz="1400" dirty="0" smtClean="0"/>
              <a:t>Apellidos:</a:t>
            </a:r>
          </a:p>
          <a:p>
            <a:r>
              <a:rPr lang="es-ES" sz="1400" dirty="0" smtClean="0"/>
              <a:t>Fecha </a:t>
            </a:r>
            <a:r>
              <a:rPr lang="es-ES" sz="1400" dirty="0"/>
              <a:t>de Nacimiento</a:t>
            </a:r>
            <a:r>
              <a:rPr lang="es-ES" sz="1400" dirty="0" smtClean="0"/>
              <a:t>:</a:t>
            </a:r>
          </a:p>
          <a:p>
            <a:r>
              <a:rPr lang="es-ES" sz="1400" dirty="0" smtClean="0"/>
              <a:t>Sexo:</a:t>
            </a:r>
          </a:p>
          <a:p>
            <a:r>
              <a:rPr lang="es-ES" sz="1400" dirty="0" smtClean="0"/>
              <a:t>Nacionalidad:</a:t>
            </a:r>
          </a:p>
          <a:p>
            <a:r>
              <a:rPr lang="es-ES" sz="1400" dirty="0" smtClean="0"/>
              <a:t>E-mail:</a:t>
            </a:r>
          </a:p>
          <a:p>
            <a:r>
              <a:rPr lang="es-ES" sz="1400" dirty="0" smtClean="0"/>
              <a:t>Nombre de usuario:</a:t>
            </a:r>
          </a:p>
          <a:p>
            <a:r>
              <a:rPr lang="es-ES" sz="1400" dirty="0" smtClean="0"/>
              <a:t>Contraseña:</a:t>
            </a:r>
          </a:p>
          <a:p>
            <a:pPr algn="ctr"/>
            <a:endParaRPr lang="es-ES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7427356" y="2771353"/>
            <a:ext cx="1350646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Rectángulo"/>
          <p:cNvSpPr/>
          <p:nvPr/>
        </p:nvSpPr>
        <p:spPr>
          <a:xfrm>
            <a:off x="7412878" y="2992709"/>
            <a:ext cx="1365124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Rectángulo"/>
          <p:cNvSpPr/>
          <p:nvPr/>
        </p:nvSpPr>
        <p:spPr>
          <a:xfrm>
            <a:off x="7201062" y="3844205"/>
            <a:ext cx="1576940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Rectángulo"/>
          <p:cNvSpPr/>
          <p:nvPr/>
        </p:nvSpPr>
        <p:spPr>
          <a:xfrm>
            <a:off x="7734035" y="3634440"/>
            <a:ext cx="1043967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Rectángulo"/>
          <p:cNvSpPr/>
          <p:nvPr/>
        </p:nvSpPr>
        <p:spPr>
          <a:xfrm>
            <a:off x="8289751" y="3206452"/>
            <a:ext cx="488251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Rectángulo"/>
          <p:cNvSpPr/>
          <p:nvPr/>
        </p:nvSpPr>
        <p:spPr>
          <a:xfrm>
            <a:off x="7124845" y="3419425"/>
            <a:ext cx="1653157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Rectángulo"/>
          <p:cNvSpPr/>
          <p:nvPr/>
        </p:nvSpPr>
        <p:spPr>
          <a:xfrm>
            <a:off x="8157315" y="4052192"/>
            <a:ext cx="620687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Rectángulo"/>
          <p:cNvSpPr/>
          <p:nvPr/>
        </p:nvSpPr>
        <p:spPr>
          <a:xfrm>
            <a:off x="7568726" y="4249216"/>
            <a:ext cx="1209276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dondear rectángulo de esquina diagonal">
            <a:hlinkClick r:id="rId3" action="ppaction://hlinksldjump"/>
          </p:cNvPr>
          <p:cNvSpPr/>
          <p:nvPr/>
        </p:nvSpPr>
        <p:spPr>
          <a:xfrm>
            <a:off x="6770830" y="4595718"/>
            <a:ext cx="860463" cy="36004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Registrar</a:t>
            </a:r>
            <a:endParaRPr lang="es-ES" sz="1200" dirty="0"/>
          </a:p>
        </p:txBody>
      </p:sp>
      <p:sp>
        <p:nvSpPr>
          <p:cNvPr id="34" name="33 Redondear rectángulo de esquina diagonal"/>
          <p:cNvSpPr/>
          <p:nvPr/>
        </p:nvSpPr>
        <p:spPr>
          <a:xfrm>
            <a:off x="7725511" y="4583664"/>
            <a:ext cx="860463" cy="36004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Limpiar</a:t>
            </a:r>
            <a:endParaRPr lang="es-ES" sz="1200" dirty="0"/>
          </a:p>
        </p:txBody>
      </p:sp>
      <p:sp>
        <p:nvSpPr>
          <p:cNvPr id="42" name="Rectángulo 41"/>
          <p:cNvSpPr/>
          <p:nvPr/>
        </p:nvSpPr>
        <p:spPr>
          <a:xfrm>
            <a:off x="7831653" y="5090454"/>
            <a:ext cx="1021085" cy="35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4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670" y="5141642"/>
            <a:ext cx="2857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666" y="5141642"/>
            <a:ext cx="2952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361" y="5141642"/>
            <a:ext cx="308571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Rectángulo 45"/>
          <p:cNvSpPr/>
          <p:nvPr/>
        </p:nvSpPr>
        <p:spPr>
          <a:xfrm>
            <a:off x="6488215" y="5085168"/>
            <a:ext cx="1021085" cy="35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782" y="5126176"/>
            <a:ext cx="432048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805" y="5126176"/>
            <a:ext cx="350925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736" y="5126176"/>
            <a:ext cx="28803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Flecha izquierda 49">
            <a:hlinkClick r:id="rId10" action="ppaction://hlinksldjump"/>
          </p:cNvPr>
          <p:cNvSpPr/>
          <p:nvPr/>
        </p:nvSpPr>
        <p:spPr>
          <a:xfrm>
            <a:off x="6578762" y="2130411"/>
            <a:ext cx="216024" cy="25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9" name="CuadroTexto 38"/>
          <p:cNvSpPr txBox="1"/>
          <p:nvPr/>
        </p:nvSpPr>
        <p:spPr>
          <a:xfrm>
            <a:off x="7404477" y="2743328"/>
            <a:ext cx="9975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Nombre1</a:t>
            </a:r>
            <a:endParaRPr lang="es-VE" sz="7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7389999" y="2964689"/>
            <a:ext cx="9975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Apellido1 Apellido2</a:t>
            </a:r>
            <a:endParaRPr lang="es-VE" sz="7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8238230" y="3181311"/>
            <a:ext cx="9975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1990</a:t>
            </a:r>
            <a:endParaRPr lang="es-VE" sz="7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7083822" y="3391405"/>
            <a:ext cx="9975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Masculino</a:t>
            </a:r>
            <a:endParaRPr lang="es-VE" sz="7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7680358" y="3600108"/>
            <a:ext cx="9975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Venezuela</a:t>
            </a:r>
            <a:endParaRPr lang="es-VE" sz="7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7153183" y="3812628"/>
            <a:ext cx="9975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usuario1@correo.com</a:t>
            </a:r>
            <a:endParaRPr lang="es-VE" sz="7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8113981" y="4026320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Usuario1</a:t>
            </a:r>
            <a:endParaRPr lang="es-VE" sz="700" dirty="0"/>
          </a:p>
        </p:txBody>
      </p:sp>
      <p:sp>
        <p:nvSpPr>
          <p:cNvPr id="59" name="CuadroTexto 58"/>
          <p:cNvSpPr txBox="1"/>
          <p:nvPr/>
        </p:nvSpPr>
        <p:spPr>
          <a:xfrm>
            <a:off x="7529240" y="4236979"/>
            <a:ext cx="115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*********************</a:t>
            </a:r>
            <a:endParaRPr lang="es-VE" sz="700" dirty="0"/>
          </a:p>
        </p:txBody>
      </p:sp>
      <p:sp>
        <p:nvSpPr>
          <p:cNvPr id="54" name="Flecha izquierda 53"/>
          <p:cNvSpPr/>
          <p:nvPr/>
        </p:nvSpPr>
        <p:spPr>
          <a:xfrm>
            <a:off x="5683664" y="3088656"/>
            <a:ext cx="602971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09" y="548680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3 Rectángulo"/>
          <p:cNvSpPr/>
          <p:nvPr/>
        </p:nvSpPr>
        <p:spPr>
          <a:xfrm>
            <a:off x="3018298" y="1155453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61" name="6 Recortar rectángulo de esquina del mismo lado"/>
          <p:cNvSpPr/>
          <p:nvPr/>
        </p:nvSpPr>
        <p:spPr>
          <a:xfrm>
            <a:off x="3018298" y="1155453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62" name="7 CuadroTexto"/>
          <p:cNvSpPr txBox="1"/>
          <p:nvPr/>
        </p:nvSpPr>
        <p:spPr>
          <a:xfrm>
            <a:off x="3270326" y="139497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63" name="9 Redondear rectángulo de esquina diagonal"/>
          <p:cNvSpPr/>
          <p:nvPr/>
        </p:nvSpPr>
        <p:spPr>
          <a:xfrm>
            <a:off x="3680887" y="2085191"/>
            <a:ext cx="1123094" cy="34461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Registro</a:t>
            </a:r>
            <a:endParaRPr lang="es-VE" sz="1200" dirty="0"/>
          </a:p>
        </p:txBody>
      </p:sp>
      <p:sp>
        <p:nvSpPr>
          <p:cNvPr id="64" name="1 Redondear rectángulo de esquina diagonal"/>
          <p:cNvSpPr/>
          <p:nvPr/>
        </p:nvSpPr>
        <p:spPr>
          <a:xfrm>
            <a:off x="3018298" y="2440406"/>
            <a:ext cx="2448272" cy="258343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/>
              <a:t>Nombres:</a:t>
            </a:r>
          </a:p>
          <a:p>
            <a:r>
              <a:rPr lang="es-ES" sz="1400" dirty="0" smtClean="0"/>
              <a:t>Apellidos:</a:t>
            </a:r>
          </a:p>
          <a:p>
            <a:r>
              <a:rPr lang="es-ES" sz="1400" dirty="0" smtClean="0"/>
              <a:t>Fecha </a:t>
            </a:r>
            <a:r>
              <a:rPr lang="es-ES" sz="1400" dirty="0"/>
              <a:t>de Nacimiento</a:t>
            </a:r>
            <a:r>
              <a:rPr lang="es-ES" sz="1400" dirty="0" smtClean="0"/>
              <a:t>:</a:t>
            </a:r>
          </a:p>
          <a:p>
            <a:r>
              <a:rPr lang="es-ES" sz="1400" dirty="0" smtClean="0"/>
              <a:t>Sexo:</a:t>
            </a:r>
          </a:p>
          <a:p>
            <a:r>
              <a:rPr lang="es-ES" sz="1400" dirty="0" smtClean="0"/>
              <a:t>Nacionalidad:</a:t>
            </a:r>
          </a:p>
          <a:p>
            <a:r>
              <a:rPr lang="es-ES" sz="1400" dirty="0" smtClean="0"/>
              <a:t>E-mail:</a:t>
            </a:r>
          </a:p>
          <a:p>
            <a:r>
              <a:rPr lang="es-ES" sz="1400" dirty="0" smtClean="0"/>
              <a:t>Nombre de usuario:</a:t>
            </a:r>
          </a:p>
          <a:p>
            <a:r>
              <a:rPr lang="es-ES" sz="1400" dirty="0" smtClean="0"/>
              <a:t>Contraseña:</a:t>
            </a:r>
          </a:p>
          <a:p>
            <a:pPr algn="ctr"/>
            <a:endParaRPr lang="es-ES" dirty="0" smtClean="0"/>
          </a:p>
        </p:txBody>
      </p:sp>
      <p:sp>
        <p:nvSpPr>
          <p:cNvPr id="65" name="2 Rectángulo"/>
          <p:cNvSpPr/>
          <p:nvPr/>
        </p:nvSpPr>
        <p:spPr>
          <a:xfrm>
            <a:off x="3988473" y="2771353"/>
            <a:ext cx="1350646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21 Rectángulo"/>
          <p:cNvSpPr/>
          <p:nvPr/>
        </p:nvSpPr>
        <p:spPr>
          <a:xfrm>
            <a:off x="3973995" y="2992709"/>
            <a:ext cx="1365124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25 Rectángulo"/>
          <p:cNvSpPr/>
          <p:nvPr/>
        </p:nvSpPr>
        <p:spPr>
          <a:xfrm>
            <a:off x="3762179" y="3844205"/>
            <a:ext cx="1576940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26 Rectángulo"/>
          <p:cNvSpPr/>
          <p:nvPr/>
        </p:nvSpPr>
        <p:spPr>
          <a:xfrm>
            <a:off x="4295152" y="3634440"/>
            <a:ext cx="1043967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29 Rectángulo"/>
          <p:cNvSpPr/>
          <p:nvPr/>
        </p:nvSpPr>
        <p:spPr>
          <a:xfrm>
            <a:off x="4850868" y="3206452"/>
            <a:ext cx="488251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30 Rectángulo"/>
          <p:cNvSpPr/>
          <p:nvPr/>
        </p:nvSpPr>
        <p:spPr>
          <a:xfrm>
            <a:off x="3685962" y="3419425"/>
            <a:ext cx="1653157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31 Rectángulo"/>
          <p:cNvSpPr/>
          <p:nvPr/>
        </p:nvSpPr>
        <p:spPr>
          <a:xfrm>
            <a:off x="4718432" y="4052192"/>
            <a:ext cx="620687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32 Rectángulo"/>
          <p:cNvSpPr/>
          <p:nvPr/>
        </p:nvSpPr>
        <p:spPr>
          <a:xfrm>
            <a:off x="4129843" y="4249216"/>
            <a:ext cx="1209276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4 Redondear rectángulo de esquina diagonal">
            <a:hlinkClick r:id="rId3" action="ppaction://hlinksldjump"/>
          </p:cNvPr>
          <p:cNvSpPr/>
          <p:nvPr/>
        </p:nvSpPr>
        <p:spPr>
          <a:xfrm>
            <a:off x="3331947" y="4595718"/>
            <a:ext cx="860463" cy="36004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Registrar</a:t>
            </a:r>
            <a:endParaRPr lang="es-ES" sz="1200" dirty="0"/>
          </a:p>
        </p:txBody>
      </p:sp>
      <p:sp>
        <p:nvSpPr>
          <p:cNvPr id="74" name="33 Redondear rectángulo de esquina diagonal"/>
          <p:cNvSpPr/>
          <p:nvPr/>
        </p:nvSpPr>
        <p:spPr>
          <a:xfrm>
            <a:off x="4286628" y="4583664"/>
            <a:ext cx="860463" cy="36004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Limpiar</a:t>
            </a:r>
            <a:endParaRPr lang="es-ES" sz="1200" dirty="0"/>
          </a:p>
        </p:txBody>
      </p:sp>
      <p:sp>
        <p:nvSpPr>
          <p:cNvPr id="75" name="Rectángulo 74"/>
          <p:cNvSpPr/>
          <p:nvPr/>
        </p:nvSpPr>
        <p:spPr>
          <a:xfrm>
            <a:off x="4392770" y="5090454"/>
            <a:ext cx="1021085" cy="35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7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787" y="5141642"/>
            <a:ext cx="2857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783" y="5141642"/>
            <a:ext cx="2952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478" y="5141642"/>
            <a:ext cx="308571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Rectángulo 78"/>
          <p:cNvSpPr/>
          <p:nvPr/>
        </p:nvSpPr>
        <p:spPr>
          <a:xfrm>
            <a:off x="3049332" y="5085168"/>
            <a:ext cx="1021085" cy="35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899" y="5126176"/>
            <a:ext cx="432048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922" y="5126176"/>
            <a:ext cx="350925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853" y="5126176"/>
            <a:ext cx="28803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Flecha izquierda 82">
            <a:hlinkClick r:id="rId10" action="ppaction://hlinksldjump"/>
          </p:cNvPr>
          <p:cNvSpPr/>
          <p:nvPr/>
        </p:nvSpPr>
        <p:spPr>
          <a:xfrm>
            <a:off x="3139879" y="2130411"/>
            <a:ext cx="216024" cy="25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4" name="CuadroTexto 83"/>
          <p:cNvSpPr txBox="1"/>
          <p:nvPr/>
        </p:nvSpPr>
        <p:spPr>
          <a:xfrm>
            <a:off x="3965594" y="2743328"/>
            <a:ext cx="9975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Nombre1</a:t>
            </a:r>
            <a:endParaRPr lang="es-VE" sz="700" dirty="0"/>
          </a:p>
        </p:txBody>
      </p:sp>
      <p:sp>
        <p:nvSpPr>
          <p:cNvPr id="85" name="CuadroTexto 84"/>
          <p:cNvSpPr txBox="1"/>
          <p:nvPr/>
        </p:nvSpPr>
        <p:spPr>
          <a:xfrm>
            <a:off x="3951116" y="2964689"/>
            <a:ext cx="9975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Apellido1 Apellido2</a:t>
            </a:r>
            <a:endParaRPr lang="es-VE" sz="700" dirty="0"/>
          </a:p>
        </p:txBody>
      </p:sp>
      <p:sp>
        <p:nvSpPr>
          <p:cNvPr id="86" name="CuadroTexto 85"/>
          <p:cNvSpPr txBox="1"/>
          <p:nvPr/>
        </p:nvSpPr>
        <p:spPr>
          <a:xfrm>
            <a:off x="4799347" y="3181311"/>
            <a:ext cx="9975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1990</a:t>
            </a:r>
            <a:endParaRPr lang="es-VE" sz="7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3644939" y="3391405"/>
            <a:ext cx="9975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Masculino</a:t>
            </a:r>
            <a:endParaRPr lang="es-VE" sz="700" dirty="0"/>
          </a:p>
        </p:txBody>
      </p:sp>
      <p:sp>
        <p:nvSpPr>
          <p:cNvPr id="88" name="CuadroTexto 87"/>
          <p:cNvSpPr txBox="1"/>
          <p:nvPr/>
        </p:nvSpPr>
        <p:spPr>
          <a:xfrm>
            <a:off x="4241475" y="3600108"/>
            <a:ext cx="9975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Venezuela</a:t>
            </a:r>
            <a:endParaRPr lang="es-VE" sz="700" dirty="0"/>
          </a:p>
        </p:txBody>
      </p:sp>
      <p:sp>
        <p:nvSpPr>
          <p:cNvPr id="89" name="CuadroTexto 88"/>
          <p:cNvSpPr txBox="1"/>
          <p:nvPr/>
        </p:nvSpPr>
        <p:spPr>
          <a:xfrm>
            <a:off x="3714300" y="3812628"/>
            <a:ext cx="9975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usuario1@correo.com</a:t>
            </a:r>
            <a:endParaRPr lang="es-VE" sz="700" dirty="0"/>
          </a:p>
        </p:txBody>
      </p:sp>
      <p:sp>
        <p:nvSpPr>
          <p:cNvPr id="90" name="CuadroTexto 89"/>
          <p:cNvSpPr txBox="1"/>
          <p:nvPr/>
        </p:nvSpPr>
        <p:spPr>
          <a:xfrm>
            <a:off x="4675098" y="4026320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Usuario1</a:t>
            </a:r>
            <a:endParaRPr lang="es-VE" sz="700" dirty="0"/>
          </a:p>
        </p:txBody>
      </p:sp>
      <p:sp>
        <p:nvSpPr>
          <p:cNvPr id="91" name="CuadroTexto 90"/>
          <p:cNvSpPr txBox="1"/>
          <p:nvPr/>
        </p:nvSpPr>
        <p:spPr>
          <a:xfrm>
            <a:off x="4090357" y="4236979"/>
            <a:ext cx="115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*********************</a:t>
            </a:r>
            <a:endParaRPr lang="es-VE" sz="700" dirty="0"/>
          </a:p>
        </p:txBody>
      </p:sp>
      <p:sp>
        <p:nvSpPr>
          <p:cNvPr id="92" name="Rectángulo 91">
            <a:hlinkClick r:id="rId11" action="ppaction://hlinksldjump"/>
          </p:cNvPr>
          <p:cNvSpPr/>
          <p:nvPr/>
        </p:nvSpPr>
        <p:spPr>
          <a:xfrm>
            <a:off x="2977885" y="1170734"/>
            <a:ext cx="2548790" cy="432247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3" name="Rectángulo 92"/>
          <p:cNvSpPr/>
          <p:nvPr/>
        </p:nvSpPr>
        <p:spPr>
          <a:xfrm>
            <a:off x="3036015" y="2229091"/>
            <a:ext cx="2399295" cy="2742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4" name="11 Rectángulo"/>
          <p:cNvSpPr/>
          <p:nvPr/>
        </p:nvSpPr>
        <p:spPr>
          <a:xfrm>
            <a:off x="3166890" y="2371082"/>
            <a:ext cx="2110839" cy="20875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TERMINOS Y CONDICIONES DE USO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95" name="4 Redondear rectángulo de esquina diagonal">
            <a:hlinkClick r:id="rId3" action="ppaction://hlinksldjump"/>
          </p:cNvPr>
          <p:cNvSpPr/>
          <p:nvPr/>
        </p:nvSpPr>
        <p:spPr>
          <a:xfrm>
            <a:off x="3252841" y="4518573"/>
            <a:ext cx="860463" cy="36004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Aceptar</a:t>
            </a:r>
            <a:endParaRPr lang="es-ES" sz="1200" dirty="0"/>
          </a:p>
        </p:txBody>
      </p:sp>
      <p:sp>
        <p:nvSpPr>
          <p:cNvPr id="96" name="4 Redondear rectángulo de esquina diagonal">
            <a:hlinkClick r:id="rId11" action="ppaction://hlinksldjump"/>
          </p:cNvPr>
          <p:cNvSpPr/>
          <p:nvPr/>
        </p:nvSpPr>
        <p:spPr>
          <a:xfrm>
            <a:off x="4359705" y="4518573"/>
            <a:ext cx="860463" cy="36004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Cancelar</a:t>
            </a:r>
            <a:endParaRPr lang="es-ES" sz="1200" dirty="0"/>
          </a:p>
        </p:txBody>
      </p:sp>
      <p:cxnSp>
        <p:nvCxnSpPr>
          <p:cNvPr id="97" name="Conector recto de flecha 96"/>
          <p:cNvCxnSpPr>
            <a:stCxn id="94" idx="1"/>
            <a:endCxn id="98" idx="3"/>
          </p:cNvCxnSpPr>
          <p:nvPr/>
        </p:nvCxnSpPr>
        <p:spPr>
          <a:xfrm flipH="1" flipV="1">
            <a:off x="2470544" y="2096410"/>
            <a:ext cx="696346" cy="1318442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>
            <a:off x="382312" y="1357746"/>
            <a:ext cx="208823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PANEL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Tendrá todo el texto de Términos y Condiciones de uso de la aplicación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99" name="Conector recto de flecha 98"/>
          <p:cNvCxnSpPr>
            <a:stCxn id="95" idx="2"/>
            <a:endCxn id="100" idx="3"/>
          </p:cNvCxnSpPr>
          <p:nvPr/>
        </p:nvCxnSpPr>
        <p:spPr>
          <a:xfrm flipH="1" flipV="1">
            <a:off x="2443637" y="4128007"/>
            <a:ext cx="809204" cy="570586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adroTexto 99"/>
          <p:cNvSpPr txBox="1"/>
          <p:nvPr/>
        </p:nvSpPr>
        <p:spPr>
          <a:xfrm>
            <a:off x="355405" y="3666342"/>
            <a:ext cx="208823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BOTONES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Aceptar/Cancelar el registro a </a:t>
            </a:r>
            <a:r>
              <a:rPr lang="es-VE" i="1" dirty="0" err="1" smtClean="0">
                <a:solidFill>
                  <a:schemeClr val="tx2"/>
                </a:solidFill>
              </a:rPr>
              <a:t>SBet</a:t>
            </a:r>
            <a:endParaRPr lang="es-VE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867" y="517971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3275856" y="1124744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7" name="6 Recortar rectángulo de esquina del mismo lado"/>
          <p:cNvSpPr/>
          <p:nvPr/>
        </p:nvSpPr>
        <p:spPr>
          <a:xfrm>
            <a:off x="3275856" y="1124744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8" name="7 CuadroTexto"/>
          <p:cNvSpPr txBox="1"/>
          <p:nvPr/>
        </p:nvSpPr>
        <p:spPr>
          <a:xfrm>
            <a:off x="3527884" y="136426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10" name="9 Redondear rectángulo de esquina diagonal"/>
          <p:cNvSpPr/>
          <p:nvPr/>
        </p:nvSpPr>
        <p:spPr>
          <a:xfrm>
            <a:off x="3325428" y="2076277"/>
            <a:ext cx="1606612" cy="34461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1200" dirty="0" smtClean="0"/>
              <a:t>Usuario: </a:t>
            </a:r>
            <a:endParaRPr lang="es-VE" sz="1200" dirty="0"/>
          </a:p>
        </p:txBody>
      </p:sp>
      <p:sp>
        <p:nvSpPr>
          <p:cNvPr id="11" name="10 Recortar rectángulo de esquina sencilla">
            <a:hlinkClick r:id="rId3" action="ppaction://hlinksldjump"/>
          </p:cNvPr>
          <p:cNvSpPr/>
          <p:nvPr/>
        </p:nvSpPr>
        <p:spPr>
          <a:xfrm>
            <a:off x="3262535" y="2636912"/>
            <a:ext cx="842075" cy="3787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/>
              <a:t>Resultados</a:t>
            </a:r>
            <a:endParaRPr lang="es-VE" sz="1100" dirty="0"/>
          </a:p>
        </p:txBody>
      </p:sp>
      <p:sp>
        <p:nvSpPr>
          <p:cNvPr id="24" name="23 Recortar rectángulo de esquina sencilla">
            <a:hlinkClick r:id="rId4" action="ppaction://hlinksldjump"/>
          </p:cNvPr>
          <p:cNvSpPr/>
          <p:nvPr/>
        </p:nvSpPr>
        <p:spPr>
          <a:xfrm>
            <a:off x="3275854" y="3099938"/>
            <a:ext cx="828755" cy="3787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/>
              <a:t>Apuestas</a:t>
            </a:r>
            <a:endParaRPr lang="es-VE" sz="1100" dirty="0"/>
          </a:p>
        </p:txBody>
      </p:sp>
      <p:sp>
        <p:nvSpPr>
          <p:cNvPr id="25" name="24 Recortar rectángulo de esquina sencilla">
            <a:hlinkClick r:id="rId5" action="ppaction://hlinksldjump"/>
          </p:cNvPr>
          <p:cNvSpPr/>
          <p:nvPr/>
        </p:nvSpPr>
        <p:spPr>
          <a:xfrm>
            <a:off x="3271478" y="3562964"/>
            <a:ext cx="842074" cy="3787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/>
              <a:t>Noticias</a:t>
            </a:r>
            <a:endParaRPr lang="es-VE" sz="1100" dirty="0"/>
          </a:p>
        </p:txBody>
      </p:sp>
      <p:sp>
        <p:nvSpPr>
          <p:cNvPr id="12" name="11 Rectángulo"/>
          <p:cNvSpPr/>
          <p:nvPr/>
        </p:nvSpPr>
        <p:spPr>
          <a:xfrm>
            <a:off x="4160491" y="2600387"/>
            <a:ext cx="1512167" cy="23407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Noticia</a:t>
            </a:r>
          </a:p>
          <a:p>
            <a:pPr algn="ctr"/>
            <a:r>
              <a:rPr lang="es-VE" dirty="0">
                <a:solidFill>
                  <a:schemeClr val="tx1"/>
                </a:solidFill>
              </a:rPr>
              <a:t>d</a:t>
            </a:r>
            <a:r>
              <a:rPr lang="es-VE" dirty="0" smtClean="0">
                <a:solidFill>
                  <a:schemeClr val="tx1"/>
                </a:solidFill>
              </a:rPr>
              <a:t>el día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28" name="27 Recortar rectángulo de esquina sencilla">
            <a:hlinkClick r:id="rId6" action="ppaction://hlinksldjump"/>
          </p:cNvPr>
          <p:cNvSpPr/>
          <p:nvPr/>
        </p:nvSpPr>
        <p:spPr>
          <a:xfrm>
            <a:off x="3262535" y="4029512"/>
            <a:ext cx="842074" cy="3787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/>
              <a:t>Juegos En Vivo</a:t>
            </a:r>
            <a:endParaRPr lang="es-VE" sz="1050" dirty="0"/>
          </a:p>
        </p:txBody>
      </p:sp>
      <p:sp>
        <p:nvSpPr>
          <p:cNvPr id="29" name="28 Recortar rectángulo de esquina sencilla">
            <a:hlinkClick r:id="rId7" action="ppaction://hlinksldjump"/>
          </p:cNvPr>
          <p:cNvSpPr/>
          <p:nvPr/>
        </p:nvSpPr>
        <p:spPr>
          <a:xfrm>
            <a:off x="3274478" y="4489016"/>
            <a:ext cx="842074" cy="3787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/>
              <a:t>Mis Apuestas</a:t>
            </a:r>
            <a:endParaRPr lang="es-VE" sz="1100" dirty="0"/>
          </a:p>
        </p:txBody>
      </p:sp>
      <p:cxnSp>
        <p:nvCxnSpPr>
          <p:cNvPr id="3" name="Conector recto de flecha 2"/>
          <p:cNvCxnSpPr>
            <a:stCxn id="12" idx="3"/>
            <a:endCxn id="5" idx="1"/>
          </p:cNvCxnSpPr>
          <p:nvPr/>
        </p:nvCxnSpPr>
        <p:spPr>
          <a:xfrm>
            <a:off x="5672658" y="3770778"/>
            <a:ext cx="1023063" cy="45747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6695721" y="2662363"/>
            <a:ext cx="208823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PANEL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Se encuentran las noticias del Día, de tu deporte o deportes favoritos de acuerdo se haya registrado en la aplicación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13" name="Conector recto de flecha 12"/>
          <p:cNvCxnSpPr>
            <a:stCxn id="10" idx="3"/>
            <a:endCxn id="26" idx="3"/>
          </p:cNvCxnSpPr>
          <p:nvPr/>
        </p:nvCxnSpPr>
        <p:spPr>
          <a:xfrm flipH="1" flipV="1">
            <a:off x="2548719" y="1500743"/>
            <a:ext cx="1580015" cy="575534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0487" y="762079"/>
            <a:ext cx="208823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PANEL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El nombre de Usuario que ha iniciado sesión en la aplicación</a:t>
            </a:r>
            <a:endParaRPr lang="es-VE" i="1" dirty="0">
              <a:solidFill>
                <a:schemeClr val="tx2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4651573" y="5034246"/>
            <a:ext cx="1021085" cy="35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590" y="5085434"/>
            <a:ext cx="2857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586" y="5085434"/>
            <a:ext cx="2952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281" y="5085434"/>
            <a:ext cx="308571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CuadroTexto 33"/>
          <p:cNvSpPr txBox="1"/>
          <p:nvPr/>
        </p:nvSpPr>
        <p:spPr>
          <a:xfrm>
            <a:off x="6695721" y="5117882"/>
            <a:ext cx="208823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VINCULOS</a:t>
            </a:r>
            <a:r>
              <a:rPr lang="es-VE" i="1" dirty="0" smtClean="0">
                <a:solidFill>
                  <a:schemeClr val="tx2"/>
                </a:solidFill>
              </a:rPr>
              <a:t/>
            </a:r>
            <a:br>
              <a:rPr lang="es-VE" i="1" dirty="0" smtClean="0">
                <a:solidFill>
                  <a:schemeClr val="tx2"/>
                </a:solidFill>
              </a:rPr>
            </a:br>
            <a:r>
              <a:rPr lang="es-VE" i="1" dirty="0" smtClean="0">
                <a:solidFill>
                  <a:schemeClr val="tx2"/>
                </a:solidFill>
              </a:rPr>
              <a:t>Te llevaran a las redes sociales de </a:t>
            </a:r>
            <a:r>
              <a:rPr lang="es-VE" i="1" dirty="0" err="1" smtClean="0">
                <a:solidFill>
                  <a:schemeClr val="tx2"/>
                </a:solidFill>
              </a:rPr>
              <a:t>SBet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27" name="Conector recto de flecha 26"/>
          <p:cNvCxnSpPr>
            <a:stCxn id="20" idx="3"/>
            <a:endCxn id="34" idx="1"/>
          </p:cNvCxnSpPr>
          <p:nvPr/>
        </p:nvCxnSpPr>
        <p:spPr>
          <a:xfrm>
            <a:off x="5672658" y="5212817"/>
            <a:ext cx="1023063" cy="50523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3308135" y="5028960"/>
            <a:ext cx="1021085" cy="35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702" y="5069968"/>
            <a:ext cx="432048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725" y="5069968"/>
            <a:ext cx="350925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656" y="5069968"/>
            <a:ext cx="28803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449804" y="3874496"/>
            <a:ext cx="2088232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VINCULOS</a:t>
            </a:r>
          </a:p>
          <a:p>
            <a:r>
              <a:rPr lang="es-VE" b="1" i="1" dirty="0" smtClean="0">
                <a:solidFill>
                  <a:schemeClr val="tx2"/>
                </a:solidFill>
              </a:rPr>
              <a:t>Compartir: </a:t>
            </a:r>
            <a:r>
              <a:rPr lang="es-VE" i="1" dirty="0" smtClean="0">
                <a:solidFill>
                  <a:schemeClr val="tx2"/>
                </a:solidFill>
              </a:rPr>
              <a:t>Permitirá compartir la aplicación</a:t>
            </a:r>
          </a:p>
          <a:p>
            <a:r>
              <a:rPr lang="es-VE" b="1" i="1" dirty="0" smtClean="0">
                <a:solidFill>
                  <a:schemeClr val="tx2"/>
                </a:solidFill>
              </a:rPr>
              <a:t>Actualizar: </a:t>
            </a:r>
            <a:r>
              <a:rPr lang="es-VE" i="1" dirty="0" smtClean="0">
                <a:solidFill>
                  <a:schemeClr val="tx2"/>
                </a:solidFill>
              </a:rPr>
              <a:t>Actualiza las noticias del día</a:t>
            </a:r>
          </a:p>
          <a:p>
            <a:r>
              <a:rPr lang="es-VE" b="1" i="1" dirty="0" smtClean="0">
                <a:solidFill>
                  <a:schemeClr val="tx2"/>
                </a:solidFill>
              </a:rPr>
              <a:t>Buscar: </a:t>
            </a:r>
          </a:p>
          <a:p>
            <a:r>
              <a:rPr lang="es-VE" i="1" dirty="0" smtClean="0">
                <a:solidFill>
                  <a:schemeClr val="tx2"/>
                </a:solidFill>
              </a:rPr>
              <a:t>Buscara una opción en la Aplicación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35" name="Conector recto de flecha 34"/>
          <p:cNvCxnSpPr>
            <a:stCxn id="40" idx="1"/>
            <a:endCxn id="45" idx="3"/>
          </p:cNvCxnSpPr>
          <p:nvPr/>
        </p:nvCxnSpPr>
        <p:spPr>
          <a:xfrm flipH="1">
            <a:off x="2538036" y="5207531"/>
            <a:ext cx="770099" cy="98126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brir corchete 48"/>
          <p:cNvSpPr/>
          <p:nvPr/>
        </p:nvSpPr>
        <p:spPr>
          <a:xfrm>
            <a:off x="2974851" y="2534316"/>
            <a:ext cx="259743" cy="2433056"/>
          </a:xfrm>
          <a:prstGeom prst="leftBracke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7" name="CuadroTexto 56"/>
          <p:cNvSpPr txBox="1"/>
          <p:nvPr/>
        </p:nvSpPr>
        <p:spPr>
          <a:xfrm>
            <a:off x="418567" y="2586155"/>
            <a:ext cx="208823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BOTON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Te llevara a otra ventana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56" name="Conector recto de flecha 55"/>
          <p:cNvCxnSpPr>
            <a:stCxn id="49" idx="1"/>
            <a:endCxn id="57" idx="3"/>
          </p:cNvCxnSpPr>
          <p:nvPr/>
        </p:nvCxnSpPr>
        <p:spPr>
          <a:xfrm flipH="1" flipV="1">
            <a:off x="2506799" y="3047820"/>
            <a:ext cx="468052" cy="703024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2 Rectángulo"/>
          <p:cNvSpPr/>
          <p:nvPr/>
        </p:nvSpPr>
        <p:spPr>
          <a:xfrm>
            <a:off x="4029080" y="2163714"/>
            <a:ext cx="830952" cy="2003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CuadroTexto 41"/>
          <p:cNvSpPr txBox="1"/>
          <p:nvPr/>
        </p:nvSpPr>
        <p:spPr>
          <a:xfrm>
            <a:off x="6695721" y="762079"/>
            <a:ext cx="208823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TEXTO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Nombre de usuario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44" name="Conector recto de flecha 43"/>
          <p:cNvCxnSpPr>
            <a:stCxn id="38" idx="0"/>
            <a:endCxn id="42" idx="1"/>
          </p:cNvCxnSpPr>
          <p:nvPr/>
        </p:nvCxnSpPr>
        <p:spPr>
          <a:xfrm flipV="1">
            <a:off x="4444556" y="1085245"/>
            <a:ext cx="2251165" cy="1078469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4 Redondear rectángulo de esquina diagonal">
            <a:hlinkClick r:id="rId14" action="ppaction://hlinksldjump"/>
          </p:cNvPr>
          <p:cNvSpPr/>
          <p:nvPr/>
        </p:nvSpPr>
        <p:spPr>
          <a:xfrm>
            <a:off x="4981612" y="2059387"/>
            <a:ext cx="691046" cy="36004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Cerrar</a:t>
            </a:r>
          </a:p>
          <a:p>
            <a:pPr algn="ctr"/>
            <a:r>
              <a:rPr lang="es-ES" sz="1200" dirty="0" smtClean="0"/>
              <a:t>Sesión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6695721" y="1611733"/>
            <a:ext cx="208823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BOTON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Cerrará la Sesión Actual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60" name="Conector recto de flecha 59"/>
          <p:cNvCxnSpPr>
            <a:stCxn id="53" idx="0"/>
            <a:endCxn id="58" idx="1"/>
          </p:cNvCxnSpPr>
          <p:nvPr/>
        </p:nvCxnSpPr>
        <p:spPr>
          <a:xfrm flipV="1">
            <a:off x="5672658" y="2073398"/>
            <a:ext cx="1023063" cy="166009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3994366" y="21666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Usuario1</a:t>
            </a:r>
            <a:endParaRPr lang="es-VE" sz="700" dirty="0"/>
          </a:p>
        </p:txBody>
      </p:sp>
      <p:cxnSp>
        <p:nvCxnSpPr>
          <p:cNvPr id="41" name="Conector recto 40"/>
          <p:cNvCxnSpPr/>
          <p:nvPr/>
        </p:nvCxnSpPr>
        <p:spPr>
          <a:xfrm>
            <a:off x="5580112" y="2698155"/>
            <a:ext cx="0" cy="6993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00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48680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3288829" y="1155453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7" name="6 Recortar rectángulo de esquina del mismo lado"/>
          <p:cNvSpPr/>
          <p:nvPr/>
        </p:nvSpPr>
        <p:spPr>
          <a:xfrm>
            <a:off x="3288829" y="1155453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8" name="7 CuadroTexto"/>
          <p:cNvSpPr txBox="1"/>
          <p:nvPr/>
        </p:nvSpPr>
        <p:spPr>
          <a:xfrm>
            <a:off x="3540857" y="139497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11" name="10 Recortar rectángulo de esquina sencilla"/>
          <p:cNvSpPr/>
          <p:nvPr/>
        </p:nvSpPr>
        <p:spPr>
          <a:xfrm>
            <a:off x="4092252" y="2067570"/>
            <a:ext cx="842075" cy="3787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/>
              <a:t>Resultados</a:t>
            </a:r>
            <a:endParaRPr lang="es-VE" sz="1100" dirty="0"/>
          </a:p>
        </p:txBody>
      </p:sp>
      <p:sp>
        <p:nvSpPr>
          <p:cNvPr id="2" name="1 Redondear rectángulo de esquina diagonal"/>
          <p:cNvSpPr/>
          <p:nvPr/>
        </p:nvSpPr>
        <p:spPr>
          <a:xfrm>
            <a:off x="3288828" y="2470313"/>
            <a:ext cx="2448272" cy="300562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/>
              <a:t>Seleccione Deporte:</a:t>
            </a:r>
          </a:p>
          <a:p>
            <a:endParaRPr lang="es-ES" sz="1400" dirty="0" smtClean="0"/>
          </a:p>
          <a:p>
            <a:r>
              <a:rPr lang="es-ES" sz="1400" dirty="0" smtClean="0"/>
              <a:t>Seleccione Liga:</a:t>
            </a:r>
          </a:p>
          <a:p>
            <a:endParaRPr lang="es-ES" sz="1400" dirty="0"/>
          </a:p>
          <a:p>
            <a:r>
              <a:rPr lang="es-ES" sz="1400" dirty="0" smtClean="0"/>
              <a:t>Fecha:</a:t>
            </a:r>
          </a:p>
          <a:p>
            <a:endParaRPr lang="es-ES" sz="1400" dirty="0"/>
          </a:p>
          <a:p>
            <a:r>
              <a:rPr lang="es-ES" sz="1400" dirty="0" smtClean="0"/>
              <a:t>Partido:</a:t>
            </a:r>
          </a:p>
          <a:p>
            <a:pPr algn="ctr"/>
            <a:endParaRPr lang="es-ES" sz="1400" dirty="0" smtClean="0"/>
          </a:p>
          <a:p>
            <a:pPr algn="ctr"/>
            <a:endParaRPr lang="es-ES" sz="1400" dirty="0"/>
          </a:p>
        </p:txBody>
      </p:sp>
      <p:sp>
        <p:nvSpPr>
          <p:cNvPr id="3" name="2 Redondear rectángulo de esquina diagonal"/>
          <p:cNvSpPr/>
          <p:nvPr/>
        </p:nvSpPr>
        <p:spPr>
          <a:xfrm>
            <a:off x="4656980" y="3406044"/>
            <a:ext cx="1080120" cy="288032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5626088" y="347339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dondear rectángulo de esquina diagonal"/>
          <p:cNvSpPr/>
          <p:nvPr/>
        </p:nvSpPr>
        <p:spPr>
          <a:xfrm>
            <a:off x="4013995" y="3838092"/>
            <a:ext cx="1728192" cy="288032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Redondear rectángulo de esquina diagonal"/>
          <p:cNvSpPr/>
          <p:nvPr/>
        </p:nvSpPr>
        <p:spPr>
          <a:xfrm>
            <a:off x="4092251" y="4270140"/>
            <a:ext cx="1644849" cy="288032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" name="29 Conector recto de flecha"/>
          <p:cNvCxnSpPr/>
          <p:nvPr/>
        </p:nvCxnSpPr>
        <p:spPr>
          <a:xfrm>
            <a:off x="5626088" y="393257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>
            <a:off x="5645486" y="433748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 Redondear rectángulo de esquina diagonal"/>
          <p:cNvSpPr/>
          <p:nvPr/>
        </p:nvSpPr>
        <p:spPr>
          <a:xfrm>
            <a:off x="5004047" y="2978694"/>
            <a:ext cx="733053" cy="288032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5 Conector recto de flecha"/>
          <p:cNvCxnSpPr/>
          <p:nvPr/>
        </p:nvCxnSpPr>
        <p:spPr>
          <a:xfrm>
            <a:off x="5626089" y="304604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4 Redondear rectángulo de esquina diagonal">
            <a:hlinkClick r:id="rId3" action="ppaction://hlinksldjump"/>
          </p:cNvPr>
          <p:cNvSpPr/>
          <p:nvPr/>
        </p:nvSpPr>
        <p:spPr>
          <a:xfrm>
            <a:off x="4092251" y="4955051"/>
            <a:ext cx="860463" cy="36004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Aceptar</a:t>
            </a:r>
            <a:endParaRPr lang="es-ES" sz="12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6695721" y="762079"/>
            <a:ext cx="208823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LISTA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Aparecerán los deportes disponibles en </a:t>
            </a:r>
            <a:r>
              <a:rPr lang="es-VE" i="1" dirty="0" err="1" smtClean="0">
                <a:solidFill>
                  <a:schemeClr val="tx2"/>
                </a:solidFill>
              </a:rPr>
              <a:t>SBet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34" name="Conector recto de flecha 33"/>
          <p:cNvCxnSpPr>
            <a:stCxn id="25" idx="0"/>
            <a:endCxn id="33" idx="1"/>
          </p:cNvCxnSpPr>
          <p:nvPr/>
        </p:nvCxnSpPr>
        <p:spPr>
          <a:xfrm flipV="1">
            <a:off x="5737100" y="1362244"/>
            <a:ext cx="958621" cy="1760466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6695721" y="2109683"/>
            <a:ext cx="208823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LISTA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Aparecerán las ligas del deporte disponibles en </a:t>
            </a:r>
            <a:r>
              <a:rPr lang="es-VE" i="1" dirty="0" err="1" smtClean="0">
                <a:solidFill>
                  <a:schemeClr val="tx2"/>
                </a:solidFill>
              </a:rPr>
              <a:t>SBet</a:t>
            </a:r>
            <a:endParaRPr lang="es-VE" i="1" dirty="0">
              <a:solidFill>
                <a:schemeClr val="tx2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6695721" y="3439121"/>
            <a:ext cx="208823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LISTA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Aparecerán las fechas de los últimos juegos</a:t>
            </a:r>
            <a:endParaRPr lang="es-VE" i="1" dirty="0">
              <a:solidFill>
                <a:schemeClr val="tx2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6710582" y="4804302"/>
            <a:ext cx="208823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LISTA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Aparecerán las horas de la fecha seleccionada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38" name="Conector recto de flecha 37"/>
          <p:cNvCxnSpPr>
            <a:stCxn id="3" idx="0"/>
            <a:endCxn id="35" idx="1"/>
          </p:cNvCxnSpPr>
          <p:nvPr/>
        </p:nvCxnSpPr>
        <p:spPr>
          <a:xfrm flipV="1">
            <a:off x="5737100" y="2709848"/>
            <a:ext cx="958621" cy="840212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>
            <a:stCxn id="26" idx="0"/>
            <a:endCxn id="36" idx="1"/>
          </p:cNvCxnSpPr>
          <p:nvPr/>
        </p:nvCxnSpPr>
        <p:spPr>
          <a:xfrm>
            <a:off x="5742187" y="3982108"/>
            <a:ext cx="953534" cy="57178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>
            <a:stCxn id="27" idx="0"/>
            <a:endCxn id="37" idx="1"/>
          </p:cNvCxnSpPr>
          <p:nvPr/>
        </p:nvCxnSpPr>
        <p:spPr>
          <a:xfrm>
            <a:off x="5737100" y="4414156"/>
            <a:ext cx="973482" cy="990311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515034" y="4481504"/>
            <a:ext cx="208823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BOTON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Abrirá una pequeña Ventana con los resultados 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51" name="Conector recto de flecha 50"/>
          <p:cNvCxnSpPr>
            <a:stCxn id="50" idx="3"/>
            <a:endCxn id="29" idx="2"/>
          </p:cNvCxnSpPr>
          <p:nvPr/>
        </p:nvCxnSpPr>
        <p:spPr>
          <a:xfrm>
            <a:off x="2603266" y="5081669"/>
            <a:ext cx="1488985" cy="53402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echa izquierda 53">
            <a:hlinkClick r:id="rId4" action="ppaction://hlinksldjump"/>
          </p:cNvPr>
          <p:cNvSpPr/>
          <p:nvPr/>
        </p:nvSpPr>
        <p:spPr>
          <a:xfrm>
            <a:off x="3438285" y="2124419"/>
            <a:ext cx="216024" cy="25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5" name="CuadroTexto 54"/>
          <p:cNvSpPr txBox="1"/>
          <p:nvPr/>
        </p:nvSpPr>
        <p:spPr>
          <a:xfrm>
            <a:off x="410198" y="892287"/>
            <a:ext cx="208823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BOTON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Retornara a la ventana anterior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56" name="Conector recto de flecha 55"/>
          <p:cNvCxnSpPr>
            <a:stCxn id="54" idx="1"/>
            <a:endCxn id="55" idx="3"/>
          </p:cNvCxnSpPr>
          <p:nvPr/>
        </p:nvCxnSpPr>
        <p:spPr>
          <a:xfrm flipH="1" flipV="1">
            <a:off x="2498430" y="1353952"/>
            <a:ext cx="939855" cy="899129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5004047" y="3017985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Futbol</a:t>
            </a:r>
            <a:endParaRPr lang="es-VE" sz="7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4686173" y="3435544"/>
            <a:ext cx="782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Liga Santander</a:t>
            </a:r>
            <a:endParaRPr lang="es-VE" sz="7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4027124" y="3880920"/>
            <a:ext cx="7824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01/01/2017</a:t>
            </a:r>
            <a:endParaRPr lang="es-VE" sz="7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4132682" y="4315342"/>
            <a:ext cx="13538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Real Madrid VS. Barcelona</a:t>
            </a:r>
            <a:endParaRPr lang="es-VE" sz="700" dirty="0"/>
          </a:p>
        </p:txBody>
      </p:sp>
    </p:spTree>
    <p:extLst>
      <p:ext uri="{BB962C8B-B14F-4D97-AF65-F5344CB8AC3E}">
        <p14:creationId xmlns:p14="http://schemas.microsoft.com/office/powerpoint/2010/main" val="7041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48680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6457181" y="1155453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7" name="6 Recortar rectángulo de esquina del mismo lado"/>
          <p:cNvSpPr/>
          <p:nvPr/>
        </p:nvSpPr>
        <p:spPr>
          <a:xfrm>
            <a:off x="6457181" y="1155453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8" name="7 CuadroTexto"/>
          <p:cNvSpPr txBox="1"/>
          <p:nvPr/>
        </p:nvSpPr>
        <p:spPr>
          <a:xfrm>
            <a:off x="6709209" y="139497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11" name="10 Recortar rectángulo de esquina sencilla"/>
          <p:cNvSpPr/>
          <p:nvPr/>
        </p:nvSpPr>
        <p:spPr>
          <a:xfrm>
            <a:off x="7260604" y="2067570"/>
            <a:ext cx="842075" cy="3787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/>
              <a:t>Resultados</a:t>
            </a:r>
            <a:endParaRPr lang="es-VE" sz="1100" dirty="0"/>
          </a:p>
        </p:txBody>
      </p:sp>
      <p:sp>
        <p:nvSpPr>
          <p:cNvPr id="2" name="1 Redondear rectángulo de esquina diagonal"/>
          <p:cNvSpPr/>
          <p:nvPr/>
        </p:nvSpPr>
        <p:spPr>
          <a:xfrm>
            <a:off x="6457180" y="2470313"/>
            <a:ext cx="2448272" cy="300562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/>
              <a:t>Seleccione Deporte:</a:t>
            </a:r>
          </a:p>
          <a:p>
            <a:endParaRPr lang="es-ES" sz="1400" dirty="0" smtClean="0"/>
          </a:p>
          <a:p>
            <a:r>
              <a:rPr lang="es-ES" sz="1400" dirty="0" smtClean="0"/>
              <a:t>Seleccione Liga:</a:t>
            </a:r>
          </a:p>
          <a:p>
            <a:endParaRPr lang="es-ES" sz="1400" dirty="0"/>
          </a:p>
          <a:p>
            <a:r>
              <a:rPr lang="es-ES" sz="1400" dirty="0" smtClean="0"/>
              <a:t>Fecha:</a:t>
            </a:r>
          </a:p>
          <a:p>
            <a:endParaRPr lang="es-ES" sz="1400" dirty="0"/>
          </a:p>
          <a:p>
            <a:r>
              <a:rPr lang="es-ES" sz="1400" dirty="0" smtClean="0"/>
              <a:t>Partido:</a:t>
            </a:r>
          </a:p>
          <a:p>
            <a:pPr algn="ctr"/>
            <a:endParaRPr lang="es-ES" sz="1400" dirty="0"/>
          </a:p>
          <a:p>
            <a:r>
              <a:rPr lang="es-ES" sz="1400" dirty="0" smtClean="0"/>
              <a:t> </a:t>
            </a:r>
            <a:endParaRPr lang="es-ES" sz="1400" dirty="0"/>
          </a:p>
        </p:txBody>
      </p:sp>
      <p:sp>
        <p:nvSpPr>
          <p:cNvPr id="3" name="2 Redondear rectángulo de esquina diagonal"/>
          <p:cNvSpPr/>
          <p:nvPr/>
        </p:nvSpPr>
        <p:spPr>
          <a:xfrm>
            <a:off x="7825332" y="3406044"/>
            <a:ext cx="1080120" cy="288032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8794440" y="347339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dondear rectángulo de esquina diagonal"/>
          <p:cNvSpPr/>
          <p:nvPr/>
        </p:nvSpPr>
        <p:spPr>
          <a:xfrm>
            <a:off x="7182347" y="3838092"/>
            <a:ext cx="1728192" cy="288032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Redondear rectángulo de esquina diagonal"/>
          <p:cNvSpPr/>
          <p:nvPr/>
        </p:nvSpPr>
        <p:spPr>
          <a:xfrm>
            <a:off x="7260603" y="4270140"/>
            <a:ext cx="1644849" cy="288032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" name="29 Conector recto de flecha"/>
          <p:cNvCxnSpPr/>
          <p:nvPr/>
        </p:nvCxnSpPr>
        <p:spPr>
          <a:xfrm>
            <a:off x="8794440" y="393257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>
            <a:off x="8813838" y="433748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 Redondear rectángulo de esquina diagonal"/>
          <p:cNvSpPr/>
          <p:nvPr/>
        </p:nvSpPr>
        <p:spPr>
          <a:xfrm>
            <a:off x="8172399" y="2978694"/>
            <a:ext cx="733053" cy="288032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5 Conector recto de flecha"/>
          <p:cNvCxnSpPr/>
          <p:nvPr/>
        </p:nvCxnSpPr>
        <p:spPr>
          <a:xfrm>
            <a:off x="8794441" y="304604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4 Redondear rectángulo de esquina diagonal"/>
          <p:cNvSpPr/>
          <p:nvPr/>
        </p:nvSpPr>
        <p:spPr>
          <a:xfrm>
            <a:off x="7260603" y="4924671"/>
            <a:ext cx="860463" cy="36004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Aceptar</a:t>
            </a:r>
            <a:endParaRPr lang="es-ES" sz="1200" dirty="0"/>
          </a:p>
        </p:txBody>
      </p:sp>
      <p:sp>
        <p:nvSpPr>
          <p:cNvPr id="39" name="Flecha izquierda 38"/>
          <p:cNvSpPr/>
          <p:nvPr/>
        </p:nvSpPr>
        <p:spPr>
          <a:xfrm>
            <a:off x="6606637" y="2124419"/>
            <a:ext cx="216024" cy="25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1" name="Flecha izquierda 40"/>
          <p:cNvSpPr/>
          <p:nvPr/>
        </p:nvSpPr>
        <p:spPr>
          <a:xfrm>
            <a:off x="5683664" y="3088656"/>
            <a:ext cx="602971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211" y="548680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3 Rectángulo"/>
          <p:cNvSpPr/>
          <p:nvPr/>
        </p:nvSpPr>
        <p:spPr>
          <a:xfrm>
            <a:off x="3026200" y="1155453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45" name="6 Recortar rectángulo de esquina del mismo lado"/>
          <p:cNvSpPr/>
          <p:nvPr/>
        </p:nvSpPr>
        <p:spPr>
          <a:xfrm>
            <a:off x="3026200" y="1155453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48" name="7 CuadroTexto"/>
          <p:cNvSpPr txBox="1"/>
          <p:nvPr/>
        </p:nvSpPr>
        <p:spPr>
          <a:xfrm>
            <a:off x="3278228" y="139497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49" name="10 Recortar rectángulo de esquina sencilla"/>
          <p:cNvSpPr/>
          <p:nvPr/>
        </p:nvSpPr>
        <p:spPr>
          <a:xfrm>
            <a:off x="3829623" y="2067570"/>
            <a:ext cx="842075" cy="3787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/>
              <a:t>Resultados</a:t>
            </a:r>
            <a:endParaRPr lang="es-VE" sz="1100" dirty="0"/>
          </a:p>
        </p:txBody>
      </p:sp>
      <p:sp>
        <p:nvSpPr>
          <p:cNvPr id="52" name="1 Redondear rectángulo de esquina diagonal"/>
          <p:cNvSpPr/>
          <p:nvPr/>
        </p:nvSpPr>
        <p:spPr>
          <a:xfrm>
            <a:off x="3026199" y="2470313"/>
            <a:ext cx="2448272" cy="300562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/>
              <a:t>Seleccione Deporte:</a:t>
            </a:r>
          </a:p>
          <a:p>
            <a:endParaRPr lang="es-ES" sz="1400" dirty="0" smtClean="0"/>
          </a:p>
          <a:p>
            <a:r>
              <a:rPr lang="es-ES" sz="1400" dirty="0" smtClean="0"/>
              <a:t>Seleccione Liga:</a:t>
            </a:r>
          </a:p>
          <a:p>
            <a:endParaRPr lang="es-ES" sz="1400" dirty="0"/>
          </a:p>
          <a:p>
            <a:r>
              <a:rPr lang="es-ES" sz="1400" dirty="0" smtClean="0"/>
              <a:t>Fecha:</a:t>
            </a:r>
          </a:p>
          <a:p>
            <a:endParaRPr lang="es-ES" sz="1400" dirty="0"/>
          </a:p>
          <a:p>
            <a:r>
              <a:rPr lang="es-ES" sz="1400" dirty="0" smtClean="0"/>
              <a:t>Hora:</a:t>
            </a:r>
          </a:p>
          <a:p>
            <a:pPr algn="ctr"/>
            <a:endParaRPr lang="es-ES" sz="1400" dirty="0"/>
          </a:p>
          <a:p>
            <a:r>
              <a:rPr lang="es-ES" sz="1400" dirty="0" smtClean="0"/>
              <a:t>Buscar: </a:t>
            </a:r>
            <a:endParaRPr lang="es-ES" sz="1400" dirty="0"/>
          </a:p>
        </p:txBody>
      </p:sp>
      <p:sp>
        <p:nvSpPr>
          <p:cNvPr id="53" name="2 Redondear rectángulo de esquina diagonal"/>
          <p:cNvSpPr/>
          <p:nvPr/>
        </p:nvSpPr>
        <p:spPr>
          <a:xfrm>
            <a:off x="4394351" y="3406044"/>
            <a:ext cx="1080120" cy="288032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4" name="5 Conector recto de flecha"/>
          <p:cNvCxnSpPr/>
          <p:nvPr/>
        </p:nvCxnSpPr>
        <p:spPr>
          <a:xfrm>
            <a:off x="5363459" y="347339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25 Redondear rectángulo de esquina diagonal"/>
          <p:cNvSpPr/>
          <p:nvPr/>
        </p:nvSpPr>
        <p:spPr>
          <a:xfrm>
            <a:off x="3751366" y="3838092"/>
            <a:ext cx="1728192" cy="288032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26 Redondear rectángulo de esquina diagonal"/>
          <p:cNvSpPr/>
          <p:nvPr/>
        </p:nvSpPr>
        <p:spPr>
          <a:xfrm>
            <a:off x="3731418" y="4270140"/>
            <a:ext cx="1743054" cy="288032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7" name="29 Conector recto de flecha"/>
          <p:cNvCxnSpPr/>
          <p:nvPr/>
        </p:nvCxnSpPr>
        <p:spPr>
          <a:xfrm>
            <a:off x="5363459" y="393257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30 Conector recto de flecha"/>
          <p:cNvCxnSpPr/>
          <p:nvPr/>
        </p:nvCxnSpPr>
        <p:spPr>
          <a:xfrm>
            <a:off x="5382857" y="433748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31 Redondear rectángulo de esquina diagonal"/>
          <p:cNvSpPr/>
          <p:nvPr/>
        </p:nvSpPr>
        <p:spPr>
          <a:xfrm>
            <a:off x="3976575" y="4683472"/>
            <a:ext cx="1497896" cy="288032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8 Elipse"/>
          <p:cNvSpPr/>
          <p:nvPr/>
        </p:nvSpPr>
        <p:spPr>
          <a:xfrm flipH="1">
            <a:off x="5181937" y="4737489"/>
            <a:ext cx="144738" cy="1336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1" name="13 Conector recto"/>
          <p:cNvCxnSpPr/>
          <p:nvPr/>
        </p:nvCxnSpPr>
        <p:spPr>
          <a:xfrm flipH="1" flipV="1">
            <a:off x="5326676" y="4834829"/>
            <a:ext cx="105760" cy="36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2 Redondear rectángulo de esquina diagonal"/>
          <p:cNvSpPr/>
          <p:nvPr/>
        </p:nvSpPr>
        <p:spPr>
          <a:xfrm>
            <a:off x="4741418" y="2978694"/>
            <a:ext cx="733053" cy="288032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3" name="5 Conector recto de flecha"/>
          <p:cNvCxnSpPr/>
          <p:nvPr/>
        </p:nvCxnSpPr>
        <p:spPr>
          <a:xfrm>
            <a:off x="5363460" y="304604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4 Redondear rectángulo de esquina diagonal"/>
          <p:cNvSpPr/>
          <p:nvPr/>
        </p:nvSpPr>
        <p:spPr>
          <a:xfrm>
            <a:off x="3829623" y="5061855"/>
            <a:ext cx="860463" cy="36004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Aceptar</a:t>
            </a:r>
            <a:endParaRPr lang="es-ES" sz="1200" dirty="0"/>
          </a:p>
        </p:txBody>
      </p:sp>
      <p:sp>
        <p:nvSpPr>
          <p:cNvPr id="65" name="Flecha izquierda 64"/>
          <p:cNvSpPr/>
          <p:nvPr/>
        </p:nvSpPr>
        <p:spPr>
          <a:xfrm>
            <a:off x="3175656" y="2124419"/>
            <a:ext cx="216024" cy="25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0" name="Rectángulo 69">
            <a:hlinkClick r:id="rId3" action="ppaction://hlinksldjump"/>
          </p:cNvPr>
          <p:cNvSpPr/>
          <p:nvPr/>
        </p:nvSpPr>
        <p:spPr>
          <a:xfrm>
            <a:off x="3016042" y="1153463"/>
            <a:ext cx="2458429" cy="432247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6" name="Rectángulo 65"/>
          <p:cNvSpPr/>
          <p:nvPr/>
        </p:nvSpPr>
        <p:spPr>
          <a:xfrm>
            <a:off x="3056830" y="2446326"/>
            <a:ext cx="2399295" cy="2742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7" name="22 Redondear rectángulo de esquina diagonal">
            <a:hlinkClick r:id="rId3" action="ppaction://hlinksldjump"/>
          </p:cNvPr>
          <p:cNvSpPr/>
          <p:nvPr/>
        </p:nvSpPr>
        <p:spPr>
          <a:xfrm>
            <a:off x="3685275" y="4657674"/>
            <a:ext cx="1149158" cy="370733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Cerrar</a:t>
            </a:r>
          </a:p>
        </p:txBody>
      </p:sp>
      <p:sp>
        <p:nvSpPr>
          <p:cNvPr id="68" name="11 Rectángulo"/>
          <p:cNvSpPr/>
          <p:nvPr/>
        </p:nvSpPr>
        <p:spPr>
          <a:xfrm>
            <a:off x="3091002" y="2588202"/>
            <a:ext cx="2306628" cy="5721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Resultado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69" name="11 Rectángulo"/>
          <p:cNvSpPr/>
          <p:nvPr/>
        </p:nvSpPr>
        <p:spPr>
          <a:xfrm>
            <a:off x="3091002" y="3223507"/>
            <a:ext cx="2306628" cy="1297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Noticia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71" name="CuadroTexto 70"/>
          <p:cNvSpPr txBox="1"/>
          <p:nvPr/>
        </p:nvSpPr>
        <p:spPr>
          <a:xfrm>
            <a:off x="446614" y="2144433"/>
            <a:ext cx="208823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PANEL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Resultados de las opciones elegidas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72" name="Conector recto de flecha 71"/>
          <p:cNvCxnSpPr>
            <a:stCxn id="68" idx="1"/>
            <a:endCxn id="71" idx="3"/>
          </p:cNvCxnSpPr>
          <p:nvPr/>
        </p:nvCxnSpPr>
        <p:spPr>
          <a:xfrm flipH="1" flipV="1">
            <a:off x="2534846" y="2606098"/>
            <a:ext cx="556156" cy="268165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/>
          <p:cNvSpPr txBox="1"/>
          <p:nvPr/>
        </p:nvSpPr>
        <p:spPr>
          <a:xfrm>
            <a:off x="446614" y="3552265"/>
            <a:ext cx="208823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PANEL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Noticias relacionadas de las opciones elegidas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74" name="Conector recto de flecha 73"/>
          <p:cNvCxnSpPr>
            <a:stCxn id="66" idx="1"/>
            <a:endCxn id="73" idx="3"/>
          </p:cNvCxnSpPr>
          <p:nvPr/>
        </p:nvCxnSpPr>
        <p:spPr>
          <a:xfrm flipH="1">
            <a:off x="2534846" y="3817343"/>
            <a:ext cx="521984" cy="335087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444504" y="5061855"/>
            <a:ext cx="208823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BOTON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Cerrara la Ventana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76" name="Conector recto de flecha 75"/>
          <p:cNvCxnSpPr>
            <a:endCxn id="75" idx="3"/>
          </p:cNvCxnSpPr>
          <p:nvPr/>
        </p:nvCxnSpPr>
        <p:spPr>
          <a:xfrm flipH="1">
            <a:off x="2532736" y="4871116"/>
            <a:ext cx="1152540" cy="513905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8151983" y="3017993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Futbol</a:t>
            </a:r>
            <a:endParaRPr lang="es-VE" sz="7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7175060" y="3880928"/>
            <a:ext cx="7824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01/01/2017</a:t>
            </a:r>
            <a:endParaRPr lang="es-VE" sz="700" dirty="0"/>
          </a:p>
        </p:txBody>
      </p:sp>
      <p:sp>
        <p:nvSpPr>
          <p:cNvPr id="81" name="CuadroTexto 80"/>
          <p:cNvSpPr txBox="1"/>
          <p:nvPr/>
        </p:nvSpPr>
        <p:spPr>
          <a:xfrm>
            <a:off x="7280618" y="4315350"/>
            <a:ext cx="13538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Real Madrid VS. Barcelona</a:t>
            </a:r>
            <a:endParaRPr lang="es-VE" sz="700" dirty="0"/>
          </a:p>
        </p:txBody>
      </p:sp>
      <p:cxnSp>
        <p:nvCxnSpPr>
          <p:cNvPr id="82" name="Conector recto 81"/>
          <p:cNvCxnSpPr/>
          <p:nvPr/>
        </p:nvCxnSpPr>
        <p:spPr>
          <a:xfrm>
            <a:off x="5312189" y="3296519"/>
            <a:ext cx="0" cy="6993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/>
          <p:cNvSpPr txBox="1"/>
          <p:nvPr/>
        </p:nvSpPr>
        <p:spPr>
          <a:xfrm>
            <a:off x="7820246" y="3445033"/>
            <a:ext cx="782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Liga Santander</a:t>
            </a:r>
            <a:endParaRPr lang="es-VE" sz="700" dirty="0"/>
          </a:p>
        </p:txBody>
      </p:sp>
    </p:spTree>
    <p:extLst>
      <p:ext uri="{BB962C8B-B14F-4D97-AF65-F5344CB8AC3E}">
        <p14:creationId xmlns:p14="http://schemas.microsoft.com/office/powerpoint/2010/main" val="340809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01539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3360837" y="1108312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7" name="6 Recortar rectángulo de esquina del mismo lado"/>
          <p:cNvSpPr/>
          <p:nvPr/>
        </p:nvSpPr>
        <p:spPr>
          <a:xfrm>
            <a:off x="3360837" y="1108312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8" name="7 CuadroTexto"/>
          <p:cNvSpPr txBox="1"/>
          <p:nvPr/>
        </p:nvSpPr>
        <p:spPr>
          <a:xfrm>
            <a:off x="3612865" y="134783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24" name="23 Recortar rectángulo de esquina sencilla"/>
          <p:cNvSpPr/>
          <p:nvPr/>
        </p:nvSpPr>
        <p:spPr>
          <a:xfrm>
            <a:off x="4170595" y="2044416"/>
            <a:ext cx="828755" cy="3787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/>
              <a:t>Apuestas</a:t>
            </a:r>
            <a:endParaRPr lang="es-VE" sz="1100" dirty="0"/>
          </a:p>
        </p:txBody>
      </p:sp>
      <p:sp>
        <p:nvSpPr>
          <p:cNvPr id="2" name="1 Redondear rectángulo de esquina diagonal"/>
          <p:cNvSpPr/>
          <p:nvPr/>
        </p:nvSpPr>
        <p:spPr>
          <a:xfrm>
            <a:off x="3360837" y="2423171"/>
            <a:ext cx="2448272" cy="300562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/>
              <a:t>Seleccione Apuesta: </a:t>
            </a:r>
          </a:p>
          <a:p>
            <a:endParaRPr lang="es-ES" sz="1400" dirty="0"/>
          </a:p>
          <a:p>
            <a:r>
              <a:rPr lang="es-ES" sz="1400" dirty="0" smtClean="0"/>
              <a:t>Indique Monto</a:t>
            </a:r>
          </a:p>
          <a:p>
            <a:r>
              <a:rPr lang="es-ES" sz="1400" dirty="0" smtClean="0"/>
              <a:t>de la Apuesta:</a:t>
            </a:r>
          </a:p>
          <a:p>
            <a:endParaRPr lang="es-ES" sz="1400" dirty="0" smtClean="0"/>
          </a:p>
          <a:p>
            <a:endParaRPr lang="es-ES" sz="1400" dirty="0" smtClean="0"/>
          </a:p>
          <a:p>
            <a:endParaRPr lang="es-ES" sz="1400" dirty="0"/>
          </a:p>
          <a:p>
            <a:endParaRPr lang="es-ES" sz="1400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3583645" y="3299657"/>
            <a:ext cx="2155978" cy="171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Rectángulo"/>
          <p:cNvSpPr/>
          <p:nvPr/>
        </p:nvSpPr>
        <p:spPr>
          <a:xfrm>
            <a:off x="4656563" y="3753892"/>
            <a:ext cx="1083060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25 Conector recto de flecha"/>
          <p:cNvCxnSpPr/>
          <p:nvPr/>
        </p:nvCxnSpPr>
        <p:spPr>
          <a:xfrm flipH="1">
            <a:off x="5583618" y="3299656"/>
            <a:ext cx="2522" cy="176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5685632" y="4183959"/>
            <a:ext cx="0" cy="148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echa izquierda 19">
            <a:hlinkClick r:id="rId3" action="ppaction://hlinksldjump"/>
          </p:cNvPr>
          <p:cNvSpPr/>
          <p:nvPr/>
        </p:nvSpPr>
        <p:spPr>
          <a:xfrm>
            <a:off x="3470725" y="2118303"/>
            <a:ext cx="216024" cy="25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1" name="CuadroTexto 20"/>
          <p:cNvSpPr txBox="1"/>
          <p:nvPr/>
        </p:nvSpPr>
        <p:spPr>
          <a:xfrm>
            <a:off x="442638" y="886171"/>
            <a:ext cx="208823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BOTON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Retornara a la ventana anterior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25" name="Conector recto de flecha 24"/>
          <p:cNvCxnSpPr>
            <a:stCxn id="20" idx="1"/>
            <a:endCxn id="21" idx="3"/>
          </p:cNvCxnSpPr>
          <p:nvPr/>
        </p:nvCxnSpPr>
        <p:spPr>
          <a:xfrm flipH="1" flipV="1">
            <a:off x="2530870" y="1347836"/>
            <a:ext cx="939855" cy="899129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2 Redondear rectángulo de esquina diagonal">
            <a:hlinkClick r:id="rId4" action="ppaction://hlinksldjump"/>
          </p:cNvPr>
          <p:cNvSpPr/>
          <p:nvPr/>
        </p:nvSpPr>
        <p:spPr>
          <a:xfrm>
            <a:off x="4010393" y="2547815"/>
            <a:ext cx="1149158" cy="370733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Mis Apuestas</a:t>
            </a:r>
          </a:p>
        </p:txBody>
      </p:sp>
      <p:sp>
        <p:nvSpPr>
          <p:cNvPr id="28" name="22 Redondear rectángulo de esquina diagonal">
            <a:hlinkClick r:id="rId5" action="ppaction://hlinksldjump"/>
          </p:cNvPr>
          <p:cNvSpPr/>
          <p:nvPr/>
        </p:nvSpPr>
        <p:spPr>
          <a:xfrm>
            <a:off x="4044740" y="4745004"/>
            <a:ext cx="1149158" cy="370733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Apostar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467665" y="2375626"/>
            <a:ext cx="208823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BOTON</a:t>
            </a:r>
          </a:p>
          <a:p>
            <a:pPr algn="ctr"/>
            <a:r>
              <a:rPr lang="es-VE" i="1" dirty="0">
                <a:solidFill>
                  <a:schemeClr val="tx2"/>
                </a:solidFill>
              </a:rPr>
              <a:t>Te llevara a </a:t>
            </a:r>
            <a:r>
              <a:rPr lang="es-VE" i="1" dirty="0" smtClean="0">
                <a:solidFill>
                  <a:schemeClr val="tx2"/>
                </a:solidFill>
              </a:rPr>
              <a:t>la ventana de Mis Apuestas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31" name="Conector recto de flecha 30"/>
          <p:cNvCxnSpPr>
            <a:stCxn id="29" idx="3"/>
            <a:endCxn id="27" idx="2"/>
          </p:cNvCxnSpPr>
          <p:nvPr/>
        </p:nvCxnSpPr>
        <p:spPr>
          <a:xfrm flipV="1">
            <a:off x="2555897" y="2733182"/>
            <a:ext cx="1454496" cy="242609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441614" y="4183959"/>
            <a:ext cx="208823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BOTON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Abrirá una pequeña Ventana para ingresar los datos de pago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33" name="Conector recto de flecha 32"/>
          <p:cNvCxnSpPr>
            <a:stCxn id="32" idx="3"/>
            <a:endCxn id="28" idx="2"/>
          </p:cNvCxnSpPr>
          <p:nvPr/>
        </p:nvCxnSpPr>
        <p:spPr>
          <a:xfrm>
            <a:off x="2529846" y="4922623"/>
            <a:ext cx="1514894" cy="7748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6769312" y="1879664"/>
            <a:ext cx="208823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b="1" i="1" dirty="0" smtClean="0">
                <a:solidFill>
                  <a:schemeClr val="tx2"/>
                </a:solidFill>
              </a:rPr>
              <a:t>LISTA</a:t>
            </a:r>
          </a:p>
          <a:p>
            <a:pPr algn="ctr"/>
            <a:r>
              <a:rPr lang="es-VE" i="1" dirty="0" smtClean="0">
                <a:solidFill>
                  <a:schemeClr val="tx2"/>
                </a:solidFill>
              </a:rPr>
              <a:t>Aparecerán los deportes disponibles en </a:t>
            </a:r>
            <a:r>
              <a:rPr lang="es-VE" i="1" dirty="0" err="1" smtClean="0">
                <a:solidFill>
                  <a:schemeClr val="tx2"/>
                </a:solidFill>
              </a:rPr>
              <a:t>SBet</a:t>
            </a:r>
            <a:endParaRPr lang="es-VE" i="1" dirty="0">
              <a:solidFill>
                <a:schemeClr val="tx2"/>
              </a:solidFill>
            </a:endParaRPr>
          </a:p>
        </p:txBody>
      </p:sp>
      <p:cxnSp>
        <p:nvCxnSpPr>
          <p:cNvPr id="35" name="Conector recto de flecha 34"/>
          <p:cNvCxnSpPr>
            <a:stCxn id="3" idx="3"/>
            <a:endCxn id="34" idx="1"/>
          </p:cNvCxnSpPr>
          <p:nvPr/>
        </p:nvCxnSpPr>
        <p:spPr>
          <a:xfrm flipV="1">
            <a:off x="5739623" y="2479829"/>
            <a:ext cx="1029689" cy="905572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3578737" y="3287870"/>
            <a:ext cx="1781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Real Madrid VS. Barcelona -  01/01/2017</a:t>
            </a:r>
            <a:endParaRPr lang="es-VE" sz="700" dirty="0"/>
          </a:p>
          <a:p>
            <a:endParaRPr lang="es-VE" sz="7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619319" y="3727809"/>
            <a:ext cx="17819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5000Bsf</a:t>
            </a:r>
            <a:endParaRPr lang="es-VE" sz="700" dirty="0"/>
          </a:p>
        </p:txBody>
      </p:sp>
    </p:spTree>
    <p:extLst>
      <p:ext uri="{BB962C8B-B14F-4D97-AF65-F5344CB8AC3E}">
        <p14:creationId xmlns:p14="http://schemas.microsoft.com/office/powerpoint/2010/main" val="168801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1124</Words>
  <Application>Microsoft Office PowerPoint</Application>
  <PresentationFormat>Presentación en pantalla (4:3)</PresentationFormat>
  <Paragraphs>484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Eras Bold ITC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Laboratorio 1</dc:creator>
  <cp:lastModifiedBy>Rogelio Gómez</cp:lastModifiedBy>
  <cp:revision>142</cp:revision>
  <dcterms:created xsi:type="dcterms:W3CDTF">2017-02-07T20:31:23Z</dcterms:created>
  <dcterms:modified xsi:type="dcterms:W3CDTF">2017-03-07T15:35:55Z</dcterms:modified>
</cp:coreProperties>
</file>