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3.xml" ContentType="application/vnd.openxmlformats-officedocument.theme+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4.xml" ContentType="application/vnd.openxmlformats-officedocument.theme+xml"/>
  <Override PartName="/ppt/slideLayouts/slideLayout20.xml" ContentType="application/vnd.openxmlformats-officedocument.presentationml.slideLayout+xml"/>
  <Override PartName="/ppt/theme/theme5.xml" ContentType="application/vnd.openxmlformats-officedocument.theme+xml"/>
  <Override PartName="/ppt/slideLayouts/slideLayout21.xml" ContentType="application/vnd.openxmlformats-officedocument.presentationml.slideLayout+xml"/>
  <Override PartName="/ppt/theme/theme6.xml" ContentType="application/vnd.openxmlformats-officedocument.theme+xml"/>
  <Override PartName="/ppt/slideLayouts/slideLayout22.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3" r:id="rId1"/>
    <p:sldMasterId id="2147483668" r:id="rId2"/>
    <p:sldMasterId id="2147483674" r:id="rId3"/>
    <p:sldMasterId id="2147483648" r:id="rId4"/>
    <p:sldMasterId id="2147483684" r:id="rId5"/>
    <p:sldMasterId id="2147483697" r:id="rId6"/>
    <p:sldMasterId id="2147483720" r:id="rId7"/>
  </p:sldMasterIdLst>
  <p:notesMasterIdLst>
    <p:notesMasterId r:id="rId21"/>
  </p:notesMasterIdLst>
  <p:handoutMasterIdLst>
    <p:handoutMasterId r:id="rId22"/>
  </p:handoutMasterIdLst>
  <p:sldIdLst>
    <p:sldId id="432" r:id="rId8"/>
    <p:sldId id="400" r:id="rId9"/>
    <p:sldId id="411" r:id="rId10"/>
    <p:sldId id="433" r:id="rId11"/>
    <p:sldId id="419" r:id="rId12"/>
    <p:sldId id="434" r:id="rId13"/>
    <p:sldId id="435" r:id="rId14"/>
    <p:sldId id="436" r:id="rId15"/>
    <p:sldId id="437" r:id="rId16"/>
    <p:sldId id="438" r:id="rId17"/>
    <p:sldId id="439" r:id="rId18"/>
    <p:sldId id="440" r:id="rId19"/>
    <p:sldId id="420" r:id="rId20"/>
  </p:sldIdLst>
  <p:sldSz cx="9144000" cy="6858000" type="screen4x3"/>
  <p:notesSz cx="9925050" cy="6665913"/>
  <p:defaultTextStyle>
    <a:defPPr>
      <a:defRPr lang="de-DE"/>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100">
          <p15:clr>
            <a:srgbClr val="A4A3A4"/>
          </p15:clr>
        </p15:guide>
        <p15:guide id="2" pos="3126">
          <p15:clr>
            <a:srgbClr val="A4A3A4"/>
          </p15:clr>
        </p15:guide>
      </p15:notes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82856CA8-4584-B0AA-E34D-2353ED9AE312}" name="Rogelio Velázquez Demetrio" initials="RVD" userId="6756a2b29c7a9cc0"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9999"/>
    <a:srgbClr val="98C6EA"/>
    <a:srgbClr val="00529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66FCF76-0B95-479E-A2E9-AF5F94FCE021}" v="77" dt="2023-07-25T21:21:05.978"/>
  </p1510:revLst>
</p1510:revInfo>
</file>

<file path=ppt/tableStyles.xml><?xml version="1.0" encoding="utf-8"?>
<a:tblStyleLst xmlns:a="http://schemas.openxmlformats.org/drawingml/2006/main" def="{2D5ABB26-0587-4C30-8999-92F81FD0307C}">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Keine Formatvorlage, kei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3296810-A885-4BE3-A3E7-6D5BEEA58F35}" styleName="Mittlere Formatvorlage 2 - Akz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84E427A-3D55-4303-BF80-6455036E1DE7}" styleName="Designformatvorlage 1 - Akz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E269D01E-BC32-4049-B463-5C60D7B0CCD2}" styleName="Designformatvorlage 2 - Akz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9D7B26C5-4107-4FEC-AEDC-1716B250A1EF}" styleName="Helle Formatvorlag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ED083AE6-46FA-4A59-8FB0-9F97EB10719F}" styleName="Helle Formatvorlage 3 - Akz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17292A2E-F333-43FB-9621-5CBBE7FDCDCB}" styleName="Helle Formatvorlage 2 - Akz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D27102A9-8310-4765-A935-A1911B00CA55}" styleName="Helle Formatvorlage 1 - Akz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EC20E35-A176-4012-BC5E-935CFFF8708E}" styleName="Mittlere Formatvorlag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C4B1156A-380E-4F78-BDF5-A606A8083BF9}" styleName="Mittlere Formatvorlage 4 - Akz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74C1A8A3-306A-4EB7-A6B1-4F7E0EB9C5D6}" styleName="Mittlere Formatvorlage 3 - Akz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D7AC3CCA-C797-4891-BE02-D94E43425B78}" styleName="Mittlere Formatvorlag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5940675A-B579-460E-94D1-54222C63F5DA}" styleName="Keine Formatvorlage, Tabellenraster">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Helle Formatvorlag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81719" autoAdjust="0"/>
  </p:normalViewPr>
  <p:slideViewPr>
    <p:cSldViewPr snapToGrid="0">
      <p:cViewPr varScale="1">
        <p:scale>
          <a:sx n="67" d="100"/>
          <a:sy n="67" d="100"/>
        </p:scale>
        <p:origin x="1934" y="38"/>
      </p:cViewPr>
      <p:guideLst>
        <p:guide orient="horz" pos="2160"/>
        <p:guide pos="2880"/>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notesViewPr>
    <p:cSldViewPr snapToGrid="0">
      <p:cViewPr varScale="1">
        <p:scale>
          <a:sx n="135" d="100"/>
          <a:sy n="135" d="100"/>
        </p:scale>
        <p:origin x="-1518" y="-90"/>
      </p:cViewPr>
      <p:guideLst>
        <p:guide orient="horz" pos="2100"/>
        <p:guide pos="3126"/>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tableStyles" Target="tableStyles.xml"/><Relationship Id="rId3" Type="http://schemas.openxmlformats.org/officeDocument/2006/relationships/slideMaster" Target="slideMasters/slideMaster3.xml"/><Relationship Id="rId21" Type="http://schemas.openxmlformats.org/officeDocument/2006/relationships/notesMaster" Target="notesMasters/notesMaster1.xml"/><Relationship Id="rId7" Type="http://schemas.openxmlformats.org/officeDocument/2006/relationships/slideMaster" Target="slideMasters/slideMaster7.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9.xml"/><Relationship Id="rId20" Type="http://schemas.openxmlformats.org/officeDocument/2006/relationships/slide" Target="slides/slide13.xml"/><Relationship Id="rId29" Type="http://schemas.microsoft.com/office/2018/10/relationships/authors" Target="author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4.xml"/><Relationship Id="rId24" Type="http://schemas.openxmlformats.org/officeDocument/2006/relationships/viewProps" Target="viewProps.xml"/><Relationship Id="rId5" Type="http://schemas.openxmlformats.org/officeDocument/2006/relationships/slideMaster" Target="slideMasters/slideMaster5.xml"/><Relationship Id="rId15" Type="http://schemas.openxmlformats.org/officeDocument/2006/relationships/slide" Target="slides/slide8.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3.xml"/><Relationship Id="rId19" Type="http://schemas.openxmlformats.org/officeDocument/2006/relationships/slide" Target="slides/slide12.xml"/><Relationship Id="rId4" Type="http://schemas.openxmlformats.org/officeDocument/2006/relationships/slideMaster" Target="slideMasters/slideMaster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handoutMaster" Target="handoutMasters/handout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gelio Velázquez Demetrio" userId="6756a2b29c7a9cc0" providerId="LiveId" clId="{E66FCF76-0B95-479E-A2E9-AF5F94FCE021}"/>
    <pc:docChg chg="undo redo custSel addSld delSld modSld sldOrd">
      <pc:chgData name="Rogelio Velázquez Demetrio" userId="6756a2b29c7a9cc0" providerId="LiveId" clId="{E66FCF76-0B95-479E-A2E9-AF5F94FCE021}" dt="2023-07-26T06:38:25.298" v="4567" actId="20577"/>
      <pc:docMkLst>
        <pc:docMk/>
      </pc:docMkLst>
      <pc:sldChg chg="modSp mod ord modTransition">
        <pc:chgData name="Rogelio Velázquez Demetrio" userId="6756a2b29c7a9cc0" providerId="LiveId" clId="{E66FCF76-0B95-479E-A2E9-AF5F94FCE021}" dt="2023-07-25T21:18:21.097" v="4363"/>
        <pc:sldMkLst>
          <pc:docMk/>
          <pc:sldMk cId="2428118071" sldId="400"/>
        </pc:sldMkLst>
        <pc:spChg chg="mod">
          <ac:chgData name="Rogelio Velázquez Demetrio" userId="6756a2b29c7a9cc0" providerId="LiveId" clId="{E66FCF76-0B95-479E-A2E9-AF5F94FCE021}" dt="2023-07-25T18:02:30.896" v="701" actId="20577"/>
          <ac:spMkLst>
            <pc:docMk/>
            <pc:sldMk cId="2428118071" sldId="400"/>
            <ac:spMk id="2" creationId="{00000000-0000-0000-0000-000000000000}"/>
          </ac:spMkLst>
        </pc:spChg>
      </pc:sldChg>
      <pc:sldChg chg="modSp mod modTransition">
        <pc:chgData name="Rogelio Velázquez Demetrio" userId="6756a2b29c7a9cc0" providerId="LiveId" clId="{E66FCF76-0B95-479E-A2E9-AF5F94FCE021}" dt="2023-07-26T06:24:34.124" v="4564" actId="5793"/>
        <pc:sldMkLst>
          <pc:docMk/>
          <pc:sldMk cId="1763103608" sldId="411"/>
        </pc:sldMkLst>
        <pc:spChg chg="mod">
          <ac:chgData name="Rogelio Velázquez Demetrio" userId="6756a2b29c7a9cc0" providerId="LiveId" clId="{E66FCF76-0B95-479E-A2E9-AF5F94FCE021}" dt="2023-07-26T06:24:34.124" v="4564" actId="5793"/>
          <ac:spMkLst>
            <pc:docMk/>
            <pc:sldMk cId="1763103608" sldId="411"/>
            <ac:spMk id="2" creationId="{00000000-0000-0000-0000-000000000000}"/>
          </ac:spMkLst>
        </pc:spChg>
        <pc:spChg chg="mod">
          <ac:chgData name="Rogelio Velázquez Demetrio" userId="6756a2b29c7a9cc0" providerId="LiveId" clId="{E66FCF76-0B95-479E-A2E9-AF5F94FCE021}" dt="2023-07-25T17:22:56.208" v="279" actId="20577"/>
          <ac:spMkLst>
            <pc:docMk/>
            <pc:sldMk cId="1763103608" sldId="411"/>
            <ac:spMk id="3" creationId="{00000000-0000-0000-0000-000000000000}"/>
          </ac:spMkLst>
        </pc:spChg>
        <pc:picChg chg="mod">
          <ac:chgData name="Rogelio Velázquez Demetrio" userId="6756a2b29c7a9cc0" providerId="LiveId" clId="{E66FCF76-0B95-479E-A2E9-AF5F94FCE021}" dt="2023-07-25T18:00:52.812" v="616" actId="1076"/>
          <ac:picMkLst>
            <pc:docMk/>
            <pc:sldMk cId="1763103608" sldId="411"/>
            <ac:picMk id="7" creationId="{9852C5F0-00CB-1BC0-FB4E-AE5F04F7746E}"/>
          </ac:picMkLst>
        </pc:picChg>
      </pc:sldChg>
      <pc:sldChg chg="del">
        <pc:chgData name="Rogelio Velázquez Demetrio" userId="6756a2b29c7a9cc0" providerId="LiveId" clId="{E66FCF76-0B95-479E-A2E9-AF5F94FCE021}" dt="2023-07-25T20:10:13.526" v="2839" actId="47"/>
        <pc:sldMkLst>
          <pc:docMk/>
          <pc:sldMk cId="1809896279" sldId="418"/>
        </pc:sldMkLst>
      </pc:sldChg>
      <pc:sldChg chg="addSp delSp modSp mod modTransition modNotesTx">
        <pc:chgData name="Rogelio Velázquez Demetrio" userId="6756a2b29c7a9cc0" providerId="LiveId" clId="{E66FCF76-0B95-479E-A2E9-AF5F94FCE021}" dt="2023-07-26T06:31:24.313" v="4565" actId="20577"/>
        <pc:sldMkLst>
          <pc:docMk/>
          <pc:sldMk cId="533901312" sldId="419"/>
        </pc:sldMkLst>
        <pc:spChg chg="mod">
          <ac:chgData name="Rogelio Velázquez Demetrio" userId="6756a2b29c7a9cc0" providerId="LiveId" clId="{E66FCF76-0B95-479E-A2E9-AF5F94FCE021}" dt="2023-07-25T18:47:15.408" v="1644" actId="20577"/>
          <ac:spMkLst>
            <pc:docMk/>
            <pc:sldMk cId="533901312" sldId="419"/>
            <ac:spMk id="2" creationId="{00000000-0000-0000-0000-000000000000}"/>
          </ac:spMkLst>
        </pc:spChg>
        <pc:spChg chg="mod">
          <ac:chgData name="Rogelio Velázquez Demetrio" userId="6756a2b29c7a9cc0" providerId="LiveId" clId="{E66FCF76-0B95-479E-A2E9-AF5F94FCE021}" dt="2023-07-25T18:46:01.214" v="1638" actId="20577"/>
          <ac:spMkLst>
            <pc:docMk/>
            <pc:sldMk cId="533901312" sldId="419"/>
            <ac:spMk id="3" creationId="{00000000-0000-0000-0000-000000000000}"/>
          </ac:spMkLst>
        </pc:spChg>
        <pc:spChg chg="del">
          <ac:chgData name="Rogelio Velázquez Demetrio" userId="6756a2b29c7a9cc0" providerId="LiveId" clId="{E66FCF76-0B95-479E-A2E9-AF5F94FCE021}" dt="2023-07-25T18:47:19.799" v="1646" actId="478"/>
          <ac:spMkLst>
            <pc:docMk/>
            <pc:sldMk cId="533901312" sldId="419"/>
            <ac:spMk id="5" creationId="{13C80A33-EDFB-D5B9-AFCA-DF1B34BE8BD0}"/>
          </ac:spMkLst>
        </pc:spChg>
        <pc:spChg chg="add mod">
          <ac:chgData name="Rogelio Velázquez Demetrio" userId="6756a2b29c7a9cc0" providerId="LiveId" clId="{E66FCF76-0B95-479E-A2E9-AF5F94FCE021}" dt="2023-07-25T21:21:52.768" v="4378" actId="207"/>
          <ac:spMkLst>
            <pc:docMk/>
            <pc:sldMk cId="533901312" sldId="419"/>
            <ac:spMk id="8" creationId="{4DD02EEF-42AD-D6A4-9ABA-35C82FCF220B}"/>
          </ac:spMkLst>
        </pc:spChg>
        <pc:spChg chg="add mod">
          <ac:chgData name="Rogelio Velázquez Demetrio" userId="6756a2b29c7a9cc0" providerId="LiveId" clId="{E66FCF76-0B95-479E-A2E9-AF5F94FCE021}" dt="2023-07-26T06:31:24.313" v="4565" actId="20577"/>
          <ac:spMkLst>
            <pc:docMk/>
            <pc:sldMk cId="533901312" sldId="419"/>
            <ac:spMk id="9" creationId="{F3CD5CD9-BD75-9042-85BF-F4EF4BDAEC18}"/>
          </ac:spMkLst>
        </pc:spChg>
        <pc:graphicFrameChg chg="del">
          <ac:chgData name="Rogelio Velázquez Demetrio" userId="6756a2b29c7a9cc0" providerId="LiveId" clId="{E66FCF76-0B95-479E-A2E9-AF5F94FCE021}" dt="2023-07-25T18:47:10.807" v="1641" actId="478"/>
          <ac:graphicFrameMkLst>
            <pc:docMk/>
            <pc:sldMk cId="533901312" sldId="419"/>
            <ac:graphicFrameMk id="12" creationId="{EBEB94CF-CA4C-84DA-A5A5-FA72AE622432}"/>
          </ac:graphicFrameMkLst>
        </pc:graphicFrameChg>
        <pc:picChg chg="add mod modCrop">
          <ac:chgData name="Rogelio Velázquez Demetrio" userId="6756a2b29c7a9cc0" providerId="LiveId" clId="{E66FCF76-0B95-479E-A2E9-AF5F94FCE021}" dt="2023-07-25T18:50:24.610" v="1761" actId="1076"/>
          <ac:picMkLst>
            <pc:docMk/>
            <pc:sldMk cId="533901312" sldId="419"/>
            <ac:picMk id="7" creationId="{92C31FA0-B384-B2DF-5817-F5F7E84110A2}"/>
          </ac:picMkLst>
        </pc:picChg>
        <pc:cxnChg chg="add mod">
          <ac:chgData name="Rogelio Velázquez Demetrio" userId="6756a2b29c7a9cc0" providerId="LiveId" clId="{E66FCF76-0B95-479E-A2E9-AF5F94FCE021}" dt="2023-07-25T18:59:45.825" v="2186" actId="1076"/>
          <ac:cxnSpMkLst>
            <pc:docMk/>
            <pc:sldMk cId="533901312" sldId="419"/>
            <ac:cxnSpMk id="11" creationId="{BC32B7BE-334D-C536-1FBC-0E4C992691DC}"/>
          </ac:cxnSpMkLst>
        </pc:cxnChg>
        <pc:cxnChg chg="add mod">
          <ac:chgData name="Rogelio Velázquez Demetrio" userId="6756a2b29c7a9cc0" providerId="LiveId" clId="{E66FCF76-0B95-479E-A2E9-AF5F94FCE021}" dt="2023-07-25T18:59:42.258" v="2185" actId="14100"/>
          <ac:cxnSpMkLst>
            <pc:docMk/>
            <pc:sldMk cId="533901312" sldId="419"/>
            <ac:cxnSpMk id="14" creationId="{5C542DC4-9AF2-428C-6D70-C12E8C736B28}"/>
          </ac:cxnSpMkLst>
        </pc:cxnChg>
        <pc:cxnChg chg="add mod">
          <ac:chgData name="Rogelio Velázquez Demetrio" userId="6756a2b29c7a9cc0" providerId="LiveId" clId="{E66FCF76-0B95-479E-A2E9-AF5F94FCE021}" dt="2023-07-25T18:59:54.758" v="2188" actId="1076"/>
          <ac:cxnSpMkLst>
            <pc:docMk/>
            <pc:sldMk cId="533901312" sldId="419"/>
            <ac:cxnSpMk id="17" creationId="{82FD8196-1361-0033-A129-26101606D7AD}"/>
          </ac:cxnSpMkLst>
        </pc:cxnChg>
      </pc:sldChg>
      <pc:sldChg chg="modSp mod modTransition">
        <pc:chgData name="Rogelio Velázquez Demetrio" userId="6756a2b29c7a9cc0" providerId="LiveId" clId="{E66FCF76-0B95-479E-A2E9-AF5F94FCE021}" dt="2023-07-25T21:22:28.419" v="4386" actId="20577"/>
        <pc:sldMkLst>
          <pc:docMk/>
          <pc:sldMk cId="4097224740" sldId="420"/>
        </pc:sldMkLst>
        <pc:spChg chg="mod">
          <ac:chgData name="Rogelio Velázquez Demetrio" userId="6756a2b29c7a9cc0" providerId="LiveId" clId="{E66FCF76-0B95-479E-A2E9-AF5F94FCE021}" dt="2023-07-25T21:22:28.419" v="4386" actId="20577"/>
          <ac:spMkLst>
            <pc:docMk/>
            <pc:sldMk cId="4097224740" sldId="420"/>
            <ac:spMk id="2" creationId="{00000000-0000-0000-0000-000000000000}"/>
          </ac:spMkLst>
        </pc:spChg>
      </pc:sldChg>
      <pc:sldChg chg="del">
        <pc:chgData name="Rogelio Velázquez Demetrio" userId="6756a2b29c7a9cc0" providerId="LiveId" clId="{E66FCF76-0B95-479E-A2E9-AF5F94FCE021}" dt="2023-07-25T20:11:37.928" v="2881" actId="47"/>
        <pc:sldMkLst>
          <pc:docMk/>
          <pc:sldMk cId="2672283776" sldId="422"/>
        </pc:sldMkLst>
      </pc:sldChg>
      <pc:sldChg chg="del">
        <pc:chgData name="Rogelio Velázquez Demetrio" userId="6756a2b29c7a9cc0" providerId="LiveId" clId="{E66FCF76-0B95-479E-A2E9-AF5F94FCE021}" dt="2023-07-25T21:08:55.169" v="4134" actId="47"/>
        <pc:sldMkLst>
          <pc:docMk/>
          <pc:sldMk cId="2800979497" sldId="423"/>
        </pc:sldMkLst>
      </pc:sldChg>
      <pc:sldChg chg="del">
        <pc:chgData name="Rogelio Velázquez Demetrio" userId="6756a2b29c7a9cc0" providerId="LiveId" clId="{E66FCF76-0B95-479E-A2E9-AF5F94FCE021}" dt="2023-07-25T21:08:54.617" v="4131" actId="47"/>
        <pc:sldMkLst>
          <pc:docMk/>
          <pc:sldMk cId="4205451799" sldId="424"/>
        </pc:sldMkLst>
      </pc:sldChg>
      <pc:sldChg chg="del">
        <pc:chgData name="Rogelio Velázquez Demetrio" userId="6756a2b29c7a9cc0" providerId="LiveId" clId="{E66FCF76-0B95-479E-A2E9-AF5F94FCE021}" dt="2023-07-25T21:08:54.927" v="4132" actId="47"/>
        <pc:sldMkLst>
          <pc:docMk/>
          <pc:sldMk cId="3369153497" sldId="425"/>
        </pc:sldMkLst>
      </pc:sldChg>
      <pc:sldChg chg="del">
        <pc:chgData name="Rogelio Velázquez Demetrio" userId="6756a2b29c7a9cc0" providerId="LiveId" clId="{E66FCF76-0B95-479E-A2E9-AF5F94FCE021}" dt="2023-07-25T21:08:55.132" v="4133" actId="47"/>
        <pc:sldMkLst>
          <pc:docMk/>
          <pc:sldMk cId="4063270696" sldId="426"/>
        </pc:sldMkLst>
      </pc:sldChg>
      <pc:sldChg chg="del">
        <pc:chgData name="Rogelio Velázquez Demetrio" userId="6756a2b29c7a9cc0" providerId="LiveId" clId="{E66FCF76-0B95-479E-A2E9-AF5F94FCE021}" dt="2023-07-25T21:08:55.711" v="4135" actId="47"/>
        <pc:sldMkLst>
          <pc:docMk/>
          <pc:sldMk cId="3757175724" sldId="427"/>
        </pc:sldMkLst>
      </pc:sldChg>
      <pc:sldChg chg="del">
        <pc:chgData name="Rogelio Velázquez Demetrio" userId="6756a2b29c7a9cc0" providerId="LiveId" clId="{E66FCF76-0B95-479E-A2E9-AF5F94FCE021}" dt="2023-07-25T21:08:56.343" v="4136" actId="47"/>
        <pc:sldMkLst>
          <pc:docMk/>
          <pc:sldMk cId="4252303429" sldId="428"/>
        </pc:sldMkLst>
      </pc:sldChg>
      <pc:sldChg chg="del">
        <pc:chgData name="Rogelio Velázquez Demetrio" userId="6756a2b29c7a9cc0" providerId="LiveId" clId="{E66FCF76-0B95-479E-A2E9-AF5F94FCE021}" dt="2023-07-25T21:16:11.772" v="4330" actId="47"/>
        <pc:sldMkLst>
          <pc:docMk/>
          <pc:sldMk cId="345635548" sldId="429"/>
        </pc:sldMkLst>
      </pc:sldChg>
      <pc:sldChg chg="modSp del mod">
        <pc:chgData name="Rogelio Velázquez Demetrio" userId="6756a2b29c7a9cc0" providerId="LiveId" clId="{E66FCF76-0B95-479E-A2E9-AF5F94FCE021}" dt="2023-07-25T21:16:12.734" v="4331" actId="47"/>
        <pc:sldMkLst>
          <pc:docMk/>
          <pc:sldMk cId="3134869365" sldId="430"/>
        </pc:sldMkLst>
        <pc:spChg chg="mod">
          <ac:chgData name="Rogelio Velázquez Demetrio" userId="6756a2b29c7a9cc0" providerId="LiveId" clId="{E66FCF76-0B95-479E-A2E9-AF5F94FCE021}" dt="2023-07-25T20:22:29.302" v="3095" actId="1076"/>
          <ac:spMkLst>
            <pc:docMk/>
            <pc:sldMk cId="3134869365" sldId="430"/>
            <ac:spMk id="13" creationId="{56A0A090-27A0-CDBB-D26D-AFF09845DAA4}"/>
          </ac:spMkLst>
        </pc:spChg>
      </pc:sldChg>
      <pc:sldChg chg="del">
        <pc:chgData name="Rogelio Velázquez Demetrio" userId="6756a2b29c7a9cc0" providerId="LiveId" clId="{E66FCF76-0B95-479E-A2E9-AF5F94FCE021}" dt="2023-07-25T21:16:14.520" v="4332" actId="47"/>
        <pc:sldMkLst>
          <pc:docMk/>
          <pc:sldMk cId="4084812081" sldId="431"/>
        </pc:sldMkLst>
      </pc:sldChg>
      <pc:sldChg chg="delSp modSp mod modTransition">
        <pc:chgData name="Rogelio Velázquez Demetrio" userId="6756a2b29c7a9cc0" providerId="LiveId" clId="{E66FCF76-0B95-479E-A2E9-AF5F94FCE021}" dt="2023-07-25T21:18:21.097" v="4363"/>
        <pc:sldMkLst>
          <pc:docMk/>
          <pc:sldMk cId="0" sldId="432"/>
        </pc:sldMkLst>
        <pc:spChg chg="del">
          <ac:chgData name="Rogelio Velázquez Demetrio" userId="6756a2b29c7a9cc0" providerId="LiveId" clId="{E66FCF76-0B95-479E-A2E9-AF5F94FCE021}" dt="2023-07-25T21:17:31.621" v="4357" actId="478"/>
          <ac:spMkLst>
            <pc:docMk/>
            <pc:sldMk cId="0" sldId="432"/>
            <ac:spMk id="4" creationId="{7E785240-555E-C4E4-87DC-88600445B4D6}"/>
          </ac:spMkLst>
        </pc:spChg>
        <pc:spChg chg="mod">
          <ac:chgData name="Rogelio Velázquez Demetrio" userId="6756a2b29c7a9cc0" providerId="LiveId" clId="{E66FCF76-0B95-479E-A2E9-AF5F94FCE021}" dt="2023-07-25T17:10:13.550" v="6" actId="20577"/>
          <ac:spMkLst>
            <pc:docMk/>
            <pc:sldMk cId="0" sldId="432"/>
            <ac:spMk id="7" creationId="{21B89646-D99C-E2D9-37E4-F501473FD524}"/>
          </ac:spMkLst>
        </pc:spChg>
      </pc:sldChg>
      <pc:sldChg chg="addSp delSp modSp add mod modTransition">
        <pc:chgData name="Rogelio Velázquez Demetrio" userId="6756a2b29c7a9cc0" providerId="LiveId" clId="{E66FCF76-0B95-479E-A2E9-AF5F94FCE021}" dt="2023-07-25T21:21:05.974" v="4377" actId="478"/>
        <pc:sldMkLst>
          <pc:docMk/>
          <pc:sldMk cId="317915621" sldId="433"/>
        </pc:sldMkLst>
        <pc:spChg chg="mod">
          <ac:chgData name="Rogelio Velázquez Demetrio" userId="6756a2b29c7a9cc0" providerId="LiveId" clId="{E66FCF76-0B95-479E-A2E9-AF5F94FCE021}" dt="2023-07-25T21:20:54.969" v="4374" actId="14100"/>
          <ac:spMkLst>
            <pc:docMk/>
            <pc:sldMk cId="317915621" sldId="433"/>
            <ac:spMk id="2" creationId="{00000000-0000-0000-0000-000000000000}"/>
          </ac:spMkLst>
        </pc:spChg>
        <pc:spChg chg="mod">
          <ac:chgData name="Rogelio Velázquez Demetrio" userId="6756a2b29c7a9cc0" providerId="LiveId" clId="{E66FCF76-0B95-479E-A2E9-AF5F94FCE021}" dt="2023-07-25T17:59:43.067" v="602" actId="20577"/>
          <ac:spMkLst>
            <pc:docMk/>
            <pc:sldMk cId="317915621" sldId="433"/>
            <ac:spMk id="3" creationId="{00000000-0000-0000-0000-000000000000}"/>
          </ac:spMkLst>
        </pc:spChg>
        <pc:spChg chg="add del mod">
          <ac:chgData name="Rogelio Velázquez Demetrio" userId="6756a2b29c7a9cc0" providerId="LiveId" clId="{E66FCF76-0B95-479E-A2E9-AF5F94FCE021}" dt="2023-07-25T21:20:43.793" v="4371" actId="478"/>
          <ac:spMkLst>
            <pc:docMk/>
            <pc:sldMk cId="317915621" sldId="433"/>
            <ac:spMk id="5" creationId="{427AD3B6-8FA5-7620-48EA-66F5AC130A77}"/>
          </ac:spMkLst>
        </pc:spChg>
        <pc:picChg chg="del">
          <ac:chgData name="Rogelio Velázquez Demetrio" userId="6756a2b29c7a9cc0" providerId="LiveId" clId="{E66FCF76-0B95-479E-A2E9-AF5F94FCE021}" dt="2023-07-25T18:22:41.867" v="993" actId="478"/>
          <ac:picMkLst>
            <pc:docMk/>
            <pc:sldMk cId="317915621" sldId="433"/>
            <ac:picMk id="7" creationId="{9852C5F0-00CB-1BC0-FB4E-AE5F04F7746E}"/>
          </ac:picMkLst>
        </pc:picChg>
        <pc:picChg chg="add del mod">
          <ac:chgData name="Rogelio Velázquez Demetrio" userId="6756a2b29c7a9cc0" providerId="LiveId" clId="{E66FCF76-0B95-479E-A2E9-AF5F94FCE021}" dt="2023-07-25T21:20:43.334" v="4370"/>
          <ac:picMkLst>
            <pc:docMk/>
            <pc:sldMk cId="317915621" sldId="433"/>
            <ac:picMk id="1026" creationId="{4122A437-6E96-3D4A-240A-AA6986516CB7}"/>
          </ac:picMkLst>
        </pc:picChg>
        <pc:picChg chg="add del mod">
          <ac:chgData name="Rogelio Velázquez Demetrio" userId="6756a2b29c7a9cc0" providerId="LiveId" clId="{E66FCF76-0B95-479E-A2E9-AF5F94FCE021}" dt="2023-07-25T21:21:05.974" v="4377" actId="478"/>
          <ac:picMkLst>
            <pc:docMk/>
            <pc:sldMk cId="317915621" sldId="433"/>
            <ac:picMk id="1028" creationId="{AB0C0ABA-0246-08CC-B59C-A547569851EE}"/>
          </ac:picMkLst>
        </pc:picChg>
      </pc:sldChg>
      <pc:sldChg chg="delSp modSp add mod ord modTransition modNotesTx">
        <pc:chgData name="Rogelio Velázquez Demetrio" userId="6756a2b29c7a9cc0" providerId="LiveId" clId="{E66FCF76-0B95-479E-A2E9-AF5F94FCE021}" dt="2023-07-26T06:38:25.298" v="4567" actId="20577"/>
        <pc:sldMkLst>
          <pc:docMk/>
          <pc:sldMk cId="3918285802" sldId="434"/>
        </pc:sldMkLst>
        <pc:spChg chg="mod">
          <ac:chgData name="Rogelio Velázquez Demetrio" userId="6756a2b29c7a9cc0" providerId="LiveId" clId="{E66FCF76-0B95-479E-A2E9-AF5F94FCE021}" dt="2023-07-26T06:38:25.298" v="4567" actId="20577"/>
          <ac:spMkLst>
            <pc:docMk/>
            <pc:sldMk cId="3918285802" sldId="434"/>
            <ac:spMk id="2" creationId="{00000000-0000-0000-0000-000000000000}"/>
          </ac:spMkLst>
        </pc:spChg>
        <pc:spChg chg="mod">
          <ac:chgData name="Rogelio Velázquez Demetrio" userId="6756a2b29c7a9cc0" providerId="LiveId" clId="{E66FCF76-0B95-479E-A2E9-AF5F94FCE021}" dt="2023-07-25T19:00:55.195" v="2230" actId="20577"/>
          <ac:spMkLst>
            <pc:docMk/>
            <pc:sldMk cId="3918285802" sldId="434"/>
            <ac:spMk id="3" creationId="{00000000-0000-0000-0000-000000000000}"/>
          </ac:spMkLst>
        </pc:spChg>
        <pc:spChg chg="del">
          <ac:chgData name="Rogelio Velázquez Demetrio" userId="6756a2b29c7a9cc0" providerId="LiveId" clId="{E66FCF76-0B95-479E-A2E9-AF5F94FCE021}" dt="2023-07-25T19:43:18.879" v="2274" actId="478"/>
          <ac:spMkLst>
            <pc:docMk/>
            <pc:sldMk cId="3918285802" sldId="434"/>
            <ac:spMk id="5" creationId="{427AD3B6-8FA5-7620-48EA-66F5AC130A77}"/>
          </ac:spMkLst>
        </pc:spChg>
      </pc:sldChg>
      <pc:sldChg chg="addSp modSp add mod modTransition modNotesTx">
        <pc:chgData name="Rogelio Velázquez Demetrio" userId="6756a2b29c7a9cc0" providerId="LiveId" clId="{E66FCF76-0B95-479E-A2E9-AF5F94FCE021}" dt="2023-07-25T21:18:21.097" v="4363"/>
        <pc:sldMkLst>
          <pc:docMk/>
          <pc:sldMk cId="3588783050" sldId="435"/>
        </pc:sldMkLst>
        <pc:spChg chg="mod">
          <ac:chgData name="Rogelio Velázquez Demetrio" userId="6756a2b29c7a9cc0" providerId="LiveId" clId="{E66FCF76-0B95-479E-A2E9-AF5F94FCE021}" dt="2023-07-25T20:44:06.145" v="3592" actId="404"/>
          <ac:spMkLst>
            <pc:docMk/>
            <pc:sldMk cId="3588783050" sldId="435"/>
            <ac:spMk id="2" creationId="{00000000-0000-0000-0000-000000000000}"/>
          </ac:spMkLst>
        </pc:spChg>
        <pc:spChg chg="add mod">
          <ac:chgData name="Rogelio Velázquez Demetrio" userId="6756a2b29c7a9cc0" providerId="LiveId" clId="{E66FCF76-0B95-479E-A2E9-AF5F94FCE021}" dt="2023-07-25T21:01:07.981" v="3863" actId="207"/>
          <ac:spMkLst>
            <pc:docMk/>
            <pc:sldMk cId="3588783050" sldId="435"/>
            <ac:spMk id="6" creationId="{33CA733D-ADE9-561E-B469-F805FD005A54}"/>
          </ac:spMkLst>
        </pc:spChg>
        <pc:picChg chg="add mod">
          <ac:chgData name="Rogelio Velázquez Demetrio" userId="6756a2b29c7a9cc0" providerId="LiveId" clId="{E66FCF76-0B95-479E-A2E9-AF5F94FCE021}" dt="2023-07-25T20:09:35.850" v="2830" actId="1076"/>
          <ac:picMkLst>
            <pc:docMk/>
            <pc:sldMk cId="3588783050" sldId="435"/>
            <ac:picMk id="5" creationId="{7B8E8CC1-04FE-D15F-2CE2-3D5A5B2AD4D0}"/>
          </ac:picMkLst>
        </pc:picChg>
      </pc:sldChg>
      <pc:sldChg chg="addSp delSp modSp add mod modTransition modNotesTx">
        <pc:chgData name="Rogelio Velázquez Demetrio" userId="6756a2b29c7a9cc0" providerId="LiveId" clId="{E66FCF76-0B95-479E-A2E9-AF5F94FCE021}" dt="2023-07-25T21:18:21.097" v="4363"/>
        <pc:sldMkLst>
          <pc:docMk/>
          <pc:sldMk cId="3413093819" sldId="436"/>
        </pc:sldMkLst>
        <pc:spChg chg="mod">
          <ac:chgData name="Rogelio Velázquez Demetrio" userId="6756a2b29c7a9cc0" providerId="LiveId" clId="{E66FCF76-0B95-479E-A2E9-AF5F94FCE021}" dt="2023-07-25T20:19:51.284" v="3014" actId="115"/>
          <ac:spMkLst>
            <pc:docMk/>
            <pc:sldMk cId="3413093819" sldId="436"/>
            <ac:spMk id="2" creationId="{00000000-0000-0000-0000-000000000000}"/>
          </ac:spMkLst>
        </pc:spChg>
        <pc:spChg chg="mod">
          <ac:chgData name="Rogelio Velázquez Demetrio" userId="6756a2b29c7a9cc0" providerId="LiveId" clId="{E66FCF76-0B95-479E-A2E9-AF5F94FCE021}" dt="2023-07-25T20:10:25.334" v="2852" actId="20577"/>
          <ac:spMkLst>
            <pc:docMk/>
            <pc:sldMk cId="3413093819" sldId="436"/>
            <ac:spMk id="3" creationId="{00000000-0000-0000-0000-000000000000}"/>
          </ac:spMkLst>
        </pc:spChg>
        <pc:spChg chg="del">
          <ac:chgData name="Rogelio Velázquez Demetrio" userId="6756a2b29c7a9cc0" providerId="LiveId" clId="{E66FCF76-0B95-479E-A2E9-AF5F94FCE021}" dt="2023-07-25T20:10:39.421" v="2854" actId="478"/>
          <ac:spMkLst>
            <pc:docMk/>
            <pc:sldMk cId="3413093819" sldId="436"/>
            <ac:spMk id="6" creationId="{33CA733D-ADE9-561E-B469-F805FD005A54}"/>
          </ac:spMkLst>
        </pc:spChg>
        <pc:spChg chg="add mod">
          <ac:chgData name="Rogelio Velázquez Demetrio" userId="6756a2b29c7a9cc0" providerId="LiveId" clId="{E66FCF76-0B95-479E-A2E9-AF5F94FCE021}" dt="2023-07-25T21:01:02.621" v="3862" actId="207"/>
          <ac:spMkLst>
            <pc:docMk/>
            <pc:sldMk cId="3413093819" sldId="436"/>
            <ac:spMk id="11" creationId="{151157F8-2A39-3F43-4AF0-F3FE9C590260}"/>
          </ac:spMkLst>
        </pc:spChg>
        <pc:spChg chg="add mod">
          <ac:chgData name="Rogelio Velázquez Demetrio" userId="6756a2b29c7a9cc0" providerId="LiveId" clId="{E66FCF76-0B95-479E-A2E9-AF5F94FCE021}" dt="2023-07-25T21:01:02.621" v="3862" actId="207"/>
          <ac:spMkLst>
            <pc:docMk/>
            <pc:sldMk cId="3413093819" sldId="436"/>
            <ac:spMk id="12" creationId="{35EF761C-FB35-66AE-5CDB-B9D80BD3C8F2}"/>
          </ac:spMkLst>
        </pc:spChg>
        <pc:spChg chg="add mod">
          <ac:chgData name="Rogelio Velázquez Demetrio" userId="6756a2b29c7a9cc0" providerId="LiveId" clId="{E66FCF76-0B95-479E-A2E9-AF5F94FCE021}" dt="2023-07-25T21:01:02.621" v="3862" actId="207"/>
          <ac:spMkLst>
            <pc:docMk/>
            <pc:sldMk cId="3413093819" sldId="436"/>
            <ac:spMk id="13" creationId="{901ADDB1-922C-AFF5-7558-6BCC499558E5}"/>
          </ac:spMkLst>
        </pc:spChg>
        <pc:picChg chg="del">
          <ac:chgData name="Rogelio Velázquez Demetrio" userId="6756a2b29c7a9cc0" providerId="LiveId" clId="{E66FCF76-0B95-479E-A2E9-AF5F94FCE021}" dt="2023-07-25T20:10:36.949" v="2853" actId="478"/>
          <ac:picMkLst>
            <pc:docMk/>
            <pc:sldMk cId="3413093819" sldId="436"/>
            <ac:picMk id="5" creationId="{7B8E8CC1-04FE-D15F-2CE2-3D5A5B2AD4D0}"/>
          </ac:picMkLst>
        </pc:picChg>
        <pc:picChg chg="add mod">
          <ac:chgData name="Rogelio Velázquez Demetrio" userId="6756a2b29c7a9cc0" providerId="LiveId" clId="{E66FCF76-0B95-479E-A2E9-AF5F94FCE021}" dt="2023-07-25T20:20:35.482" v="3025" actId="1076"/>
          <ac:picMkLst>
            <pc:docMk/>
            <pc:sldMk cId="3413093819" sldId="436"/>
            <ac:picMk id="7" creationId="{D8E7526F-855A-4A6D-0422-5EF759F41874}"/>
          </ac:picMkLst>
        </pc:picChg>
        <pc:picChg chg="add mod modCrop">
          <ac:chgData name="Rogelio Velázquez Demetrio" userId="6756a2b29c7a9cc0" providerId="LiveId" clId="{E66FCF76-0B95-479E-A2E9-AF5F94FCE021}" dt="2023-07-25T20:20:27.989" v="3023" actId="1076"/>
          <ac:picMkLst>
            <pc:docMk/>
            <pc:sldMk cId="3413093819" sldId="436"/>
            <ac:picMk id="8" creationId="{50DC989A-5552-67AA-2CB3-F03F8B58444F}"/>
          </ac:picMkLst>
        </pc:picChg>
        <pc:picChg chg="add mod">
          <ac:chgData name="Rogelio Velázquez Demetrio" userId="6756a2b29c7a9cc0" providerId="LiveId" clId="{E66FCF76-0B95-479E-A2E9-AF5F94FCE021}" dt="2023-07-25T20:20:26.254" v="3022" actId="14100"/>
          <ac:picMkLst>
            <pc:docMk/>
            <pc:sldMk cId="3413093819" sldId="436"/>
            <ac:picMk id="10" creationId="{6CCD80B2-E551-E438-76CD-BDAB4754B9DA}"/>
          </ac:picMkLst>
        </pc:picChg>
      </pc:sldChg>
      <pc:sldChg chg="delSp modSp add mod modTransition modNotesTx">
        <pc:chgData name="Rogelio Velázquez Demetrio" userId="6756a2b29c7a9cc0" providerId="LiveId" clId="{E66FCF76-0B95-479E-A2E9-AF5F94FCE021}" dt="2023-07-25T21:18:21.097" v="4363"/>
        <pc:sldMkLst>
          <pc:docMk/>
          <pc:sldMk cId="2173666490" sldId="437"/>
        </pc:sldMkLst>
        <pc:spChg chg="mod">
          <ac:chgData name="Rogelio Velázquez Demetrio" userId="6756a2b29c7a9cc0" providerId="LiveId" clId="{E66FCF76-0B95-479E-A2E9-AF5F94FCE021}" dt="2023-07-25T20:43:19.959" v="3590" actId="20577"/>
          <ac:spMkLst>
            <pc:docMk/>
            <pc:sldMk cId="2173666490" sldId="437"/>
            <ac:spMk id="2" creationId="{00000000-0000-0000-0000-000000000000}"/>
          </ac:spMkLst>
        </pc:spChg>
        <pc:spChg chg="mod">
          <ac:chgData name="Rogelio Velázquez Demetrio" userId="6756a2b29c7a9cc0" providerId="LiveId" clId="{E66FCF76-0B95-479E-A2E9-AF5F94FCE021}" dt="2023-07-25T20:35:43.305" v="3369" actId="20577"/>
          <ac:spMkLst>
            <pc:docMk/>
            <pc:sldMk cId="2173666490" sldId="437"/>
            <ac:spMk id="3" creationId="{00000000-0000-0000-0000-000000000000}"/>
          </ac:spMkLst>
        </pc:spChg>
        <pc:spChg chg="del">
          <ac:chgData name="Rogelio Velázquez Demetrio" userId="6756a2b29c7a9cc0" providerId="LiveId" clId="{E66FCF76-0B95-479E-A2E9-AF5F94FCE021}" dt="2023-07-25T20:24:57.185" v="3154" actId="478"/>
          <ac:spMkLst>
            <pc:docMk/>
            <pc:sldMk cId="2173666490" sldId="437"/>
            <ac:spMk id="11" creationId="{151157F8-2A39-3F43-4AF0-F3FE9C590260}"/>
          </ac:spMkLst>
        </pc:spChg>
        <pc:spChg chg="del">
          <ac:chgData name="Rogelio Velázquez Demetrio" userId="6756a2b29c7a9cc0" providerId="LiveId" clId="{E66FCF76-0B95-479E-A2E9-AF5F94FCE021}" dt="2023-07-25T20:24:57.185" v="3154" actId="478"/>
          <ac:spMkLst>
            <pc:docMk/>
            <pc:sldMk cId="2173666490" sldId="437"/>
            <ac:spMk id="12" creationId="{35EF761C-FB35-66AE-5CDB-B9D80BD3C8F2}"/>
          </ac:spMkLst>
        </pc:spChg>
        <pc:spChg chg="del">
          <ac:chgData name="Rogelio Velázquez Demetrio" userId="6756a2b29c7a9cc0" providerId="LiveId" clId="{E66FCF76-0B95-479E-A2E9-AF5F94FCE021}" dt="2023-07-25T20:24:57.185" v="3154" actId="478"/>
          <ac:spMkLst>
            <pc:docMk/>
            <pc:sldMk cId="2173666490" sldId="437"/>
            <ac:spMk id="13" creationId="{901ADDB1-922C-AFF5-7558-6BCC499558E5}"/>
          </ac:spMkLst>
        </pc:spChg>
        <pc:picChg chg="del">
          <ac:chgData name="Rogelio Velázquez Demetrio" userId="6756a2b29c7a9cc0" providerId="LiveId" clId="{E66FCF76-0B95-479E-A2E9-AF5F94FCE021}" dt="2023-07-25T20:24:50.441" v="3153" actId="478"/>
          <ac:picMkLst>
            <pc:docMk/>
            <pc:sldMk cId="2173666490" sldId="437"/>
            <ac:picMk id="7" creationId="{D8E7526F-855A-4A6D-0422-5EF759F41874}"/>
          </ac:picMkLst>
        </pc:picChg>
        <pc:picChg chg="del">
          <ac:chgData name="Rogelio Velázquez Demetrio" userId="6756a2b29c7a9cc0" providerId="LiveId" clId="{E66FCF76-0B95-479E-A2E9-AF5F94FCE021}" dt="2023-07-25T20:24:50.441" v="3153" actId="478"/>
          <ac:picMkLst>
            <pc:docMk/>
            <pc:sldMk cId="2173666490" sldId="437"/>
            <ac:picMk id="8" creationId="{50DC989A-5552-67AA-2CB3-F03F8B58444F}"/>
          </ac:picMkLst>
        </pc:picChg>
        <pc:picChg chg="del">
          <ac:chgData name="Rogelio Velázquez Demetrio" userId="6756a2b29c7a9cc0" providerId="LiveId" clId="{E66FCF76-0B95-479E-A2E9-AF5F94FCE021}" dt="2023-07-25T20:24:50.441" v="3153" actId="478"/>
          <ac:picMkLst>
            <pc:docMk/>
            <pc:sldMk cId="2173666490" sldId="437"/>
            <ac:picMk id="10" creationId="{6CCD80B2-E551-E438-76CD-BDAB4754B9DA}"/>
          </ac:picMkLst>
        </pc:picChg>
      </pc:sldChg>
      <pc:sldChg chg="addSp delSp modSp add mod modTransition modNotesTx">
        <pc:chgData name="Rogelio Velázquez Demetrio" userId="6756a2b29c7a9cc0" providerId="LiveId" clId="{E66FCF76-0B95-479E-A2E9-AF5F94FCE021}" dt="2023-07-25T22:36:59.764" v="4545" actId="20577"/>
        <pc:sldMkLst>
          <pc:docMk/>
          <pc:sldMk cId="1276601287" sldId="438"/>
        </pc:sldMkLst>
        <pc:spChg chg="mod">
          <ac:chgData name="Rogelio Velázquez Demetrio" userId="6756a2b29c7a9cc0" providerId="LiveId" clId="{E66FCF76-0B95-479E-A2E9-AF5F94FCE021}" dt="2023-07-25T20:48:05.144" v="3596" actId="20577"/>
          <ac:spMkLst>
            <pc:docMk/>
            <pc:sldMk cId="1276601287" sldId="438"/>
            <ac:spMk id="2" creationId="{00000000-0000-0000-0000-000000000000}"/>
          </ac:spMkLst>
        </pc:spChg>
        <pc:spChg chg="add mod">
          <ac:chgData name="Rogelio Velázquez Demetrio" userId="6756a2b29c7a9cc0" providerId="LiveId" clId="{E66FCF76-0B95-479E-A2E9-AF5F94FCE021}" dt="2023-07-25T21:05:34.299" v="3936" actId="404"/>
          <ac:spMkLst>
            <pc:docMk/>
            <pc:sldMk cId="1276601287" sldId="438"/>
            <ac:spMk id="8" creationId="{FD544C75-D4B8-9C6D-530E-0C41BFEF4A01}"/>
          </ac:spMkLst>
        </pc:spChg>
        <pc:spChg chg="add mod">
          <ac:chgData name="Rogelio Velázquez Demetrio" userId="6756a2b29c7a9cc0" providerId="LiveId" clId="{E66FCF76-0B95-479E-A2E9-AF5F94FCE021}" dt="2023-07-25T21:05:54.931" v="3945" actId="20577"/>
          <ac:spMkLst>
            <pc:docMk/>
            <pc:sldMk cId="1276601287" sldId="438"/>
            <ac:spMk id="9" creationId="{C79F826A-8942-7B81-789F-B4303DA73451}"/>
          </ac:spMkLst>
        </pc:spChg>
        <pc:graphicFrameChg chg="add del mod modGraphic">
          <ac:chgData name="Rogelio Velázquez Demetrio" userId="6756a2b29c7a9cc0" providerId="LiveId" clId="{E66FCF76-0B95-479E-A2E9-AF5F94FCE021}" dt="2023-07-25T20:53:39.722" v="3712" actId="478"/>
          <ac:graphicFrameMkLst>
            <pc:docMk/>
            <pc:sldMk cId="1276601287" sldId="438"/>
            <ac:graphicFrameMk id="5" creationId="{C29962AD-028C-8D50-44E9-83E4F4335066}"/>
          </ac:graphicFrameMkLst>
        </pc:graphicFrameChg>
        <pc:graphicFrameChg chg="add mod modGraphic">
          <ac:chgData name="Rogelio Velázquez Demetrio" userId="6756a2b29c7a9cc0" providerId="LiveId" clId="{E66FCF76-0B95-479E-A2E9-AF5F94FCE021}" dt="2023-07-25T22:36:59.764" v="4545" actId="20577"/>
          <ac:graphicFrameMkLst>
            <pc:docMk/>
            <pc:sldMk cId="1276601287" sldId="438"/>
            <ac:graphicFrameMk id="7" creationId="{5B41F8B6-6BB4-564F-001D-70F0214FF6E6}"/>
          </ac:graphicFrameMkLst>
        </pc:graphicFrameChg>
        <pc:picChg chg="add mod">
          <ac:chgData name="Rogelio Velázquez Demetrio" userId="6756a2b29c7a9cc0" providerId="LiveId" clId="{E66FCF76-0B95-479E-A2E9-AF5F94FCE021}" dt="2023-07-25T20:56:22.332" v="3729" actId="1076"/>
          <ac:picMkLst>
            <pc:docMk/>
            <pc:sldMk cId="1276601287" sldId="438"/>
            <ac:picMk id="6" creationId="{A8C9E82E-E4B0-C9B9-F5EC-EBEA79F91A25}"/>
          </ac:picMkLst>
        </pc:picChg>
      </pc:sldChg>
      <pc:sldChg chg="addSp delSp modSp add mod modTransition">
        <pc:chgData name="Rogelio Velázquez Demetrio" userId="6756a2b29c7a9cc0" providerId="LiveId" clId="{E66FCF76-0B95-479E-A2E9-AF5F94FCE021}" dt="2023-07-25T22:53:10.708" v="4549" actId="20577"/>
        <pc:sldMkLst>
          <pc:docMk/>
          <pc:sldMk cId="2624133079" sldId="439"/>
        </pc:sldMkLst>
        <pc:spChg chg="mod">
          <ac:chgData name="Rogelio Velázquez Demetrio" userId="6756a2b29c7a9cc0" providerId="LiveId" clId="{E66FCF76-0B95-479E-A2E9-AF5F94FCE021}" dt="2023-07-25T21:11:51.854" v="4159" actId="20577"/>
          <ac:spMkLst>
            <pc:docMk/>
            <pc:sldMk cId="2624133079" sldId="439"/>
            <ac:spMk id="3" creationId="{00000000-0000-0000-0000-000000000000}"/>
          </ac:spMkLst>
        </pc:spChg>
        <pc:spChg chg="del mod">
          <ac:chgData name="Rogelio Velázquez Demetrio" userId="6756a2b29c7a9cc0" providerId="LiveId" clId="{E66FCF76-0B95-479E-A2E9-AF5F94FCE021}" dt="2023-07-25T21:04:07.154" v="3918" actId="478"/>
          <ac:spMkLst>
            <pc:docMk/>
            <pc:sldMk cId="2624133079" sldId="439"/>
            <ac:spMk id="8" creationId="{FD544C75-D4B8-9C6D-530E-0C41BFEF4A01}"/>
          </ac:spMkLst>
        </pc:spChg>
        <pc:spChg chg="del">
          <ac:chgData name="Rogelio Velázquez Demetrio" userId="6756a2b29c7a9cc0" providerId="LiveId" clId="{E66FCF76-0B95-479E-A2E9-AF5F94FCE021}" dt="2023-07-25T21:03:32.898" v="3917" actId="478"/>
          <ac:spMkLst>
            <pc:docMk/>
            <pc:sldMk cId="2624133079" sldId="439"/>
            <ac:spMk id="9" creationId="{C79F826A-8942-7B81-789F-B4303DA73451}"/>
          </ac:spMkLst>
        </pc:spChg>
        <pc:spChg chg="add mod">
          <ac:chgData name="Rogelio Velázquez Demetrio" userId="6756a2b29c7a9cc0" providerId="LiveId" clId="{E66FCF76-0B95-479E-A2E9-AF5F94FCE021}" dt="2023-07-25T22:53:07.094" v="4547" actId="20577"/>
          <ac:spMkLst>
            <pc:docMk/>
            <pc:sldMk cId="2624133079" sldId="439"/>
            <ac:spMk id="13" creationId="{E1862FFE-A5C2-9F20-75D5-EC2BA2467ABD}"/>
          </ac:spMkLst>
        </pc:spChg>
        <pc:spChg chg="add mod">
          <ac:chgData name="Rogelio Velázquez Demetrio" userId="6756a2b29c7a9cc0" providerId="LiveId" clId="{E66FCF76-0B95-479E-A2E9-AF5F94FCE021}" dt="2023-07-25T22:53:10.708" v="4549" actId="20577"/>
          <ac:spMkLst>
            <pc:docMk/>
            <pc:sldMk cId="2624133079" sldId="439"/>
            <ac:spMk id="14" creationId="{A57FDA19-DF93-991B-A3F0-81AD464C15EE}"/>
          </ac:spMkLst>
        </pc:spChg>
        <pc:graphicFrameChg chg="del modGraphic">
          <ac:chgData name="Rogelio Velázquez Demetrio" userId="6756a2b29c7a9cc0" providerId="LiveId" clId="{E66FCF76-0B95-479E-A2E9-AF5F94FCE021}" dt="2023-07-25T21:02:55.623" v="3910" actId="478"/>
          <ac:graphicFrameMkLst>
            <pc:docMk/>
            <pc:sldMk cId="2624133079" sldId="439"/>
            <ac:graphicFrameMk id="7" creationId="{5B41F8B6-6BB4-564F-001D-70F0214FF6E6}"/>
          </ac:graphicFrameMkLst>
        </pc:graphicFrameChg>
        <pc:picChg chg="del">
          <ac:chgData name="Rogelio Velázquez Demetrio" userId="6756a2b29c7a9cc0" providerId="LiveId" clId="{E66FCF76-0B95-479E-A2E9-AF5F94FCE021}" dt="2023-07-25T21:02:48.049" v="3908" actId="478"/>
          <ac:picMkLst>
            <pc:docMk/>
            <pc:sldMk cId="2624133079" sldId="439"/>
            <ac:picMk id="6" creationId="{A8C9E82E-E4B0-C9B9-F5EC-EBEA79F91A25}"/>
          </ac:picMkLst>
        </pc:picChg>
        <pc:picChg chg="add mod modCrop">
          <ac:chgData name="Rogelio Velázquez Demetrio" userId="6756a2b29c7a9cc0" providerId="LiveId" clId="{E66FCF76-0B95-479E-A2E9-AF5F94FCE021}" dt="2023-07-25T21:06:44.511" v="3989" actId="732"/>
          <ac:picMkLst>
            <pc:docMk/>
            <pc:sldMk cId="2624133079" sldId="439"/>
            <ac:picMk id="10" creationId="{D2A9F2E0-FC4D-A756-C9E0-DF39AA06442B}"/>
          </ac:picMkLst>
        </pc:picChg>
        <pc:picChg chg="add mod">
          <ac:chgData name="Rogelio Velázquez Demetrio" userId="6756a2b29c7a9cc0" providerId="LiveId" clId="{E66FCF76-0B95-479E-A2E9-AF5F94FCE021}" dt="2023-07-25T21:05:13.620" v="3932" actId="1076"/>
          <ac:picMkLst>
            <pc:docMk/>
            <pc:sldMk cId="2624133079" sldId="439"/>
            <ac:picMk id="12" creationId="{4629FF60-83B0-21BF-CF67-8767789AB713}"/>
          </ac:picMkLst>
        </pc:picChg>
      </pc:sldChg>
      <pc:sldChg chg="addSp delSp modSp add mod modTransition">
        <pc:chgData name="Rogelio Velázquez Demetrio" userId="6756a2b29c7a9cc0" providerId="LiveId" clId="{E66FCF76-0B95-479E-A2E9-AF5F94FCE021}" dt="2023-07-25T21:28:03.539" v="4506" actId="20577"/>
        <pc:sldMkLst>
          <pc:docMk/>
          <pc:sldMk cId="659386347" sldId="440"/>
        </pc:sldMkLst>
        <pc:spChg chg="mod">
          <ac:chgData name="Rogelio Velázquez Demetrio" userId="6756a2b29c7a9cc0" providerId="LiveId" clId="{E66FCF76-0B95-479E-A2E9-AF5F94FCE021}" dt="2023-07-25T21:12:15.384" v="4162" actId="1076"/>
          <ac:spMkLst>
            <pc:docMk/>
            <pc:sldMk cId="659386347" sldId="440"/>
            <ac:spMk id="2" creationId="{00000000-0000-0000-0000-000000000000}"/>
          </ac:spMkLst>
        </pc:spChg>
        <pc:spChg chg="mod">
          <ac:chgData name="Rogelio Velázquez Demetrio" userId="6756a2b29c7a9cc0" providerId="LiveId" clId="{E66FCF76-0B95-479E-A2E9-AF5F94FCE021}" dt="2023-07-25T21:09:01.737" v="4147" actId="20577"/>
          <ac:spMkLst>
            <pc:docMk/>
            <pc:sldMk cId="659386347" sldId="440"/>
            <ac:spMk id="3" creationId="{00000000-0000-0000-0000-000000000000}"/>
          </ac:spMkLst>
        </pc:spChg>
        <pc:spChg chg="add mod">
          <ac:chgData name="Rogelio Velázquez Demetrio" userId="6756a2b29c7a9cc0" providerId="LiveId" clId="{E66FCF76-0B95-479E-A2E9-AF5F94FCE021}" dt="2023-07-25T21:28:03.539" v="4506" actId="20577"/>
          <ac:spMkLst>
            <pc:docMk/>
            <pc:sldMk cId="659386347" sldId="440"/>
            <ac:spMk id="5" creationId="{23492102-CEBC-848C-DAD0-A1F93F4C86E9}"/>
          </ac:spMkLst>
        </pc:spChg>
        <pc:spChg chg="del">
          <ac:chgData name="Rogelio Velázquez Demetrio" userId="6756a2b29c7a9cc0" providerId="LiveId" clId="{E66FCF76-0B95-479E-A2E9-AF5F94FCE021}" dt="2023-07-25T21:12:17.420" v="4163" actId="478"/>
          <ac:spMkLst>
            <pc:docMk/>
            <pc:sldMk cId="659386347" sldId="440"/>
            <ac:spMk id="13" creationId="{E1862FFE-A5C2-9F20-75D5-EC2BA2467ABD}"/>
          </ac:spMkLst>
        </pc:spChg>
        <pc:spChg chg="del">
          <ac:chgData name="Rogelio Velázquez Demetrio" userId="6756a2b29c7a9cc0" providerId="LiveId" clId="{E66FCF76-0B95-479E-A2E9-AF5F94FCE021}" dt="2023-07-25T21:12:19.274" v="4164" actId="478"/>
          <ac:spMkLst>
            <pc:docMk/>
            <pc:sldMk cId="659386347" sldId="440"/>
            <ac:spMk id="14" creationId="{A57FDA19-DF93-991B-A3F0-81AD464C15EE}"/>
          </ac:spMkLst>
        </pc:spChg>
        <pc:picChg chg="add mod">
          <ac:chgData name="Rogelio Velázquez Demetrio" userId="6756a2b29c7a9cc0" providerId="LiveId" clId="{E66FCF76-0B95-479E-A2E9-AF5F94FCE021}" dt="2023-07-25T21:16:04.083" v="4329"/>
          <ac:picMkLst>
            <pc:docMk/>
            <pc:sldMk cId="659386347" sldId="440"/>
            <ac:picMk id="6" creationId="{94D71508-5507-DC7C-3C66-8C3752D893E8}"/>
          </ac:picMkLst>
        </pc:picChg>
        <pc:picChg chg="add mod">
          <ac:chgData name="Rogelio Velázquez Demetrio" userId="6756a2b29c7a9cc0" providerId="LiveId" clId="{E66FCF76-0B95-479E-A2E9-AF5F94FCE021}" dt="2023-07-25T21:16:04.083" v="4329"/>
          <ac:picMkLst>
            <pc:docMk/>
            <pc:sldMk cId="659386347" sldId="440"/>
            <ac:picMk id="7" creationId="{A153F519-4084-0337-429B-02F962E333BA}"/>
          </ac:picMkLst>
        </pc:picChg>
        <pc:picChg chg="del">
          <ac:chgData name="Rogelio Velázquez Demetrio" userId="6756a2b29c7a9cc0" providerId="LiveId" clId="{E66FCF76-0B95-479E-A2E9-AF5F94FCE021}" dt="2023-07-25T21:12:09.749" v="4161" actId="478"/>
          <ac:picMkLst>
            <pc:docMk/>
            <pc:sldMk cId="659386347" sldId="440"/>
            <ac:picMk id="10" creationId="{D2A9F2E0-FC4D-A756-C9E0-DF39AA06442B}"/>
          </ac:picMkLst>
        </pc:picChg>
        <pc:picChg chg="del">
          <ac:chgData name="Rogelio Velázquez Demetrio" userId="6756a2b29c7a9cc0" providerId="LiveId" clId="{E66FCF76-0B95-479E-A2E9-AF5F94FCE021}" dt="2023-07-25T21:12:01.724" v="4160" actId="478"/>
          <ac:picMkLst>
            <pc:docMk/>
            <pc:sldMk cId="659386347" sldId="440"/>
            <ac:picMk id="12" creationId="{4629FF60-83B0-21BF-CF67-8767789AB713}"/>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9.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2" y="0"/>
            <a:ext cx="4300855" cy="333296"/>
          </a:xfrm>
          <a:prstGeom prst="rect">
            <a:avLst/>
          </a:prstGeom>
        </p:spPr>
        <p:txBody>
          <a:bodyPr vert="horz" lIns="90708" tIns="45354" rIns="90708" bIns="45354" rtlCol="0"/>
          <a:lstStyle>
            <a:lvl1pPr algn="l" fontAlgn="auto">
              <a:spcBef>
                <a:spcPts val="0"/>
              </a:spcBef>
              <a:spcAft>
                <a:spcPts val="0"/>
              </a:spcAft>
              <a:defRPr sz="1200">
                <a:latin typeface="Arial" pitchFamily="34" charset="0"/>
                <a:cs typeface="Arial" pitchFamily="34" charset="0"/>
              </a:defRPr>
            </a:lvl1pPr>
          </a:lstStyle>
          <a:p>
            <a:pPr>
              <a:defRPr/>
            </a:pPr>
            <a:endParaRPr lang="en-GB" dirty="0"/>
          </a:p>
        </p:txBody>
      </p:sp>
      <p:sp>
        <p:nvSpPr>
          <p:cNvPr id="3" name="Datumsplatzhalter 2"/>
          <p:cNvSpPr>
            <a:spLocks noGrp="1"/>
          </p:cNvSpPr>
          <p:nvPr>
            <p:ph type="dt" sz="quarter" idx="1"/>
          </p:nvPr>
        </p:nvSpPr>
        <p:spPr>
          <a:xfrm>
            <a:off x="5621901" y="0"/>
            <a:ext cx="4300855" cy="333296"/>
          </a:xfrm>
          <a:prstGeom prst="rect">
            <a:avLst/>
          </a:prstGeom>
        </p:spPr>
        <p:txBody>
          <a:bodyPr vert="horz" lIns="90708" tIns="45354" rIns="90708" bIns="45354" rtlCol="0"/>
          <a:lstStyle>
            <a:lvl1pPr algn="r" fontAlgn="auto">
              <a:spcBef>
                <a:spcPts val="0"/>
              </a:spcBef>
              <a:spcAft>
                <a:spcPts val="0"/>
              </a:spcAft>
              <a:defRPr sz="1200">
                <a:latin typeface="Arial" pitchFamily="34" charset="0"/>
                <a:cs typeface="Arial" pitchFamily="34" charset="0"/>
              </a:defRPr>
            </a:lvl1pPr>
          </a:lstStyle>
          <a:p>
            <a:pPr>
              <a:defRPr/>
            </a:pPr>
            <a:fld id="{20751376-2EB8-4403-B858-305A8AAA6B01}" type="datetimeFigureOut">
              <a:rPr lang="en-GB"/>
              <a:pPr>
                <a:defRPr/>
              </a:pPr>
              <a:t>26/07/2023</a:t>
            </a:fld>
            <a:endParaRPr lang="en-GB" dirty="0"/>
          </a:p>
        </p:txBody>
      </p:sp>
      <p:sp>
        <p:nvSpPr>
          <p:cNvPr id="4" name="Fußzeilenplatzhalter 3"/>
          <p:cNvSpPr>
            <a:spLocks noGrp="1"/>
          </p:cNvSpPr>
          <p:nvPr>
            <p:ph type="ftr" sz="quarter" idx="2"/>
          </p:nvPr>
        </p:nvSpPr>
        <p:spPr>
          <a:xfrm>
            <a:off x="2" y="6331460"/>
            <a:ext cx="4300855" cy="333296"/>
          </a:xfrm>
          <a:prstGeom prst="rect">
            <a:avLst/>
          </a:prstGeom>
        </p:spPr>
        <p:txBody>
          <a:bodyPr vert="horz" lIns="90708" tIns="45354" rIns="90708" bIns="45354" rtlCol="0" anchor="b"/>
          <a:lstStyle>
            <a:lvl1pPr algn="l" fontAlgn="auto">
              <a:spcBef>
                <a:spcPts val="0"/>
              </a:spcBef>
              <a:spcAft>
                <a:spcPts val="0"/>
              </a:spcAft>
              <a:defRPr sz="1200">
                <a:latin typeface="Arial" pitchFamily="34" charset="0"/>
                <a:cs typeface="Arial" pitchFamily="34" charset="0"/>
              </a:defRPr>
            </a:lvl1pPr>
          </a:lstStyle>
          <a:p>
            <a:pPr>
              <a:defRPr/>
            </a:pPr>
            <a:endParaRPr lang="en-GB"/>
          </a:p>
        </p:txBody>
      </p:sp>
      <p:sp>
        <p:nvSpPr>
          <p:cNvPr id="5" name="Foliennummernplatzhalter 4"/>
          <p:cNvSpPr>
            <a:spLocks noGrp="1"/>
          </p:cNvSpPr>
          <p:nvPr>
            <p:ph type="sldNum" sz="quarter" idx="3"/>
          </p:nvPr>
        </p:nvSpPr>
        <p:spPr>
          <a:xfrm>
            <a:off x="5621901" y="6331460"/>
            <a:ext cx="4300855" cy="333296"/>
          </a:xfrm>
          <a:prstGeom prst="rect">
            <a:avLst/>
          </a:prstGeom>
        </p:spPr>
        <p:txBody>
          <a:bodyPr vert="horz" lIns="90708" tIns="45354" rIns="90708" bIns="45354" rtlCol="0" anchor="b"/>
          <a:lstStyle>
            <a:lvl1pPr algn="r" fontAlgn="auto">
              <a:spcBef>
                <a:spcPts val="0"/>
              </a:spcBef>
              <a:spcAft>
                <a:spcPts val="0"/>
              </a:spcAft>
              <a:defRPr sz="1200">
                <a:latin typeface="Arial" pitchFamily="34" charset="0"/>
                <a:cs typeface="Arial" pitchFamily="34" charset="0"/>
              </a:defRPr>
            </a:lvl1pPr>
          </a:lstStyle>
          <a:p>
            <a:pPr>
              <a:defRPr/>
            </a:pPr>
            <a:fld id="{62C15F7A-46C6-4AD2-BFEC-842DCCCC19C4}" type="slidenum">
              <a:rPr lang="en-GB"/>
              <a:pPr>
                <a:defRPr/>
              </a:pPr>
              <a:t>‹#›</a:t>
            </a:fld>
            <a:endParaRPr lang="en-GB"/>
          </a:p>
        </p:txBody>
      </p:sp>
    </p:spTree>
    <p:extLst>
      <p:ext uri="{BB962C8B-B14F-4D97-AF65-F5344CB8AC3E}">
        <p14:creationId xmlns:p14="http://schemas.microsoft.com/office/powerpoint/2010/main" val="282909573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2" y="0"/>
            <a:ext cx="4300855" cy="333296"/>
          </a:xfrm>
          <a:prstGeom prst="rect">
            <a:avLst/>
          </a:prstGeom>
        </p:spPr>
        <p:txBody>
          <a:bodyPr vert="horz" lIns="90708" tIns="45354" rIns="90708" bIns="45354" rtlCol="0"/>
          <a:lstStyle>
            <a:lvl1pPr algn="l" fontAlgn="auto">
              <a:spcBef>
                <a:spcPts val="0"/>
              </a:spcBef>
              <a:spcAft>
                <a:spcPts val="0"/>
              </a:spcAft>
              <a:defRPr sz="1200">
                <a:latin typeface="Arial" pitchFamily="34" charset="0"/>
                <a:cs typeface="Arial" pitchFamily="34" charset="0"/>
              </a:defRPr>
            </a:lvl1pPr>
          </a:lstStyle>
          <a:p>
            <a:pPr>
              <a:defRPr/>
            </a:pPr>
            <a:endParaRPr lang="en-GB"/>
          </a:p>
        </p:txBody>
      </p:sp>
      <p:sp>
        <p:nvSpPr>
          <p:cNvPr id="3" name="Datumsplatzhalter 2"/>
          <p:cNvSpPr>
            <a:spLocks noGrp="1"/>
          </p:cNvSpPr>
          <p:nvPr>
            <p:ph type="dt" idx="1"/>
          </p:nvPr>
        </p:nvSpPr>
        <p:spPr>
          <a:xfrm>
            <a:off x="5621901" y="0"/>
            <a:ext cx="4300855" cy="333296"/>
          </a:xfrm>
          <a:prstGeom prst="rect">
            <a:avLst/>
          </a:prstGeom>
        </p:spPr>
        <p:txBody>
          <a:bodyPr vert="horz" lIns="90708" tIns="45354" rIns="90708" bIns="45354" rtlCol="0"/>
          <a:lstStyle>
            <a:lvl1pPr algn="r" fontAlgn="auto">
              <a:spcBef>
                <a:spcPts val="0"/>
              </a:spcBef>
              <a:spcAft>
                <a:spcPts val="0"/>
              </a:spcAft>
              <a:defRPr sz="1200">
                <a:latin typeface="+mn-lt"/>
                <a:cs typeface="+mn-cs"/>
              </a:defRPr>
            </a:lvl1pPr>
          </a:lstStyle>
          <a:p>
            <a:pPr>
              <a:defRPr/>
            </a:pPr>
            <a:fld id="{89C46BC9-2C9E-4670-A85A-6A588BA2D405}" type="datetimeFigureOut">
              <a:rPr lang="en-GB"/>
              <a:pPr>
                <a:defRPr/>
              </a:pPr>
              <a:t>26/07/2023</a:t>
            </a:fld>
            <a:endParaRPr lang="en-GB"/>
          </a:p>
        </p:txBody>
      </p:sp>
      <p:sp>
        <p:nvSpPr>
          <p:cNvPr id="4" name="Folienbildplatzhalter 3"/>
          <p:cNvSpPr>
            <a:spLocks noGrp="1" noRot="1" noChangeAspect="1"/>
          </p:cNvSpPr>
          <p:nvPr>
            <p:ph type="sldImg" idx="2"/>
          </p:nvPr>
        </p:nvSpPr>
        <p:spPr>
          <a:xfrm>
            <a:off x="3295650" y="500063"/>
            <a:ext cx="3333750" cy="2500312"/>
          </a:xfrm>
          <a:prstGeom prst="rect">
            <a:avLst/>
          </a:prstGeom>
          <a:noFill/>
          <a:ln w="12700">
            <a:solidFill>
              <a:prstClr val="black"/>
            </a:solidFill>
          </a:ln>
        </p:spPr>
        <p:txBody>
          <a:bodyPr vert="horz" lIns="90708" tIns="45354" rIns="90708" bIns="45354" rtlCol="0" anchor="ctr"/>
          <a:lstStyle/>
          <a:p>
            <a:pPr lvl="0"/>
            <a:endParaRPr lang="en-GB" noProof="0"/>
          </a:p>
        </p:txBody>
      </p:sp>
      <p:sp>
        <p:nvSpPr>
          <p:cNvPr id="5" name="Notizenplatzhalter 4"/>
          <p:cNvSpPr>
            <a:spLocks noGrp="1"/>
          </p:cNvSpPr>
          <p:nvPr>
            <p:ph type="body" sz="quarter" idx="3"/>
          </p:nvPr>
        </p:nvSpPr>
        <p:spPr>
          <a:xfrm>
            <a:off x="992506" y="3166309"/>
            <a:ext cx="7940040" cy="2999661"/>
          </a:xfrm>
          <a:prstGeom prst="rect">
            <a:avLst/>
          </a:prstGeom>
        </p:spPr>
        <p:txBody>
          <a:bodyPr vert="horz" wrap="square" lIns="90708" tIns="45354" rIns="90708" bIns="45354" numCol="1" anchor="t" anchorCtr="0" compatLnSpc="1">
            <a:prstTxWarp prst="textNoShape">
              <a:avLst/>
            </a:prstTxWarp>
            <a:normAutofit/>
          </a:bodyPr>
          <a:lstStyle/>
          <a:p>
            <a:pPr lvl="0"/>
            <a:r>
              <a:rPr lang="de-DE" dirty="0"/>
              <a:t>Textmasterformate durch Klicken bearbeiten</a:t>
            </a:r>
          </a:p>
          <a:p>
            <a:pPr lvl="1"/>
            <a:r>
              <a:rPr lang="de-DE" dirty="0"/>
              <a:t>Zweite Ebene</a:t>
            </a:r>
          </a:p>
          <a:p>
            <a:pPr lvl="2"/>
            <a:r>
              <a:rPr lang="de-DE" dirty="0"/>
              <a:t>Dritte Ebene</a:t>
            </a:r>
          </a:p>
          <a:p>
            <a:pPr lvl="3"/>
            <a:r>
              <a:rPr lang="de-DE" dirty="0"/>
              <a:t>Vierte Ebene</a:t>
            </a:r>
          </a:p>
          <a:p>
            <a:pPr lvl="4"/>
            <a:r>
              <a:rPr lang="de-DE" dirty="0"/>
              <a:t>Fünfte Ebene</a:t>
            </a:r>
            <a:endParaRPr lang="en-GB" dirty="0"/>
          </a:p>
        </p:txBody>
      </p:sp>
      <p:sp>
        <p:nvSpPr>
          <p:cNvPr id="6" name="Fußzeilenplatzhalter 5"/>
          <p:cNvSpPr>
            <a:spLocks noGrp="1"/>
          </p:cNvSpPr>
          <p:nvPr>
            <p:ph type="ftr" sz="quarter" idx="4"/>
          </p:nvPr>
        </p:nvSpPr>
        <p:spPr>
          <a:xfrm>
            <a:off x="2" y="6331460"/>
            <a:ext cx="4300855" cy="333296"/>
          </a:xfrm>
          <a:prstGeom prst="rect">
            <a:avLst/>
          </a:prstGeom>
        </p:spPr>
        <p:txBody>
          <a:bodyPr vert="horz" lIns="90708" tIns="45354" rIns="90708" bIns="45354" rtlCol="0" anchor="b"/>
          <a:lstStyle>
            <a:lvl1pPr algn="l" fontAlgn="auto">
              <a:spcBef>
                <a:spcPts val="0"/>
              </a:spcBef>
              <a:spcAft>
                <a:spcPts val="0"/>
              </a:spcAft>
              <a:defRPr sz="1200">
                <a:latin typeface="Arial" pitchFamily="34" charset="0"/>
                <a:cs typeface="Arial" pitchFamily="34" charset="0"/>
              </a:defRPr>
            </a:lvl1pPr>
          </a:lstStyle>
          <a:p>
            <a:pPr>
              <a:defRPr/>
            </a:pPr>
            <a:endParaRPr lang="en-GB"/>
          </a:p>
        </p:txBody>
      </p:sp>
      <p:sp>
        <p:nvSpPr>
          <p:cNvPr id="7" name="Foliennummernplatzhalter 6"/>
          <p:cNvSpPr>
            <a:spLocks noGrp="1"/>
          </p:cNvSpPr>
          <p:nvPr>
            <p:ph type="sldNum" sz="quarter" idx="5"/>
          </p:nvPr>
        </p:nvSpPr>
        <p:spPr>
          <a:xfrm>
            <a:off x="5621901" y="6331460"/>
            <a:ext cx="4300855" cy="333296"/>
          </a:xfrm>
          <a:prstGeom prst="rect">
            <a:avLst/>
          </a:prstGeom>
        </p:spPr>
        <p:txBody>
          <a:bodyPr vert="horz" lIns="90708" tIns="45354" rIns="90708" bIns="45354" rtlCol="0" anchor="b"/>
          <a:lstStyle>
            <a:lvl1pPr algn="r" fontAlgn="auto">
              <a:spcBef>
                <a:spcPts val="0"/>
              </a:spcBef>
              <a:spcAft>
                <a:spcPts val="0"/>
              </a:spcAft>
              <a:defRPr sz="1200">
                <a:latin typeface="+mn-lt"/>
                <a:cs typeface="+mn-cs"/>
              </a:defRPr>
            </a:lvl1pPr>
          </a:lstStyle>
          <a:p>
            <a:pPr>
              <a:defRPr/>
            </a:pPr>
            <a:fld id="{00AFC6D0-44D5-4EB7-828F-6F464F83D79A}" type="slidenum">
              <a:rPr lang="en-GB"/>
              <a:pPr>
                <a:defRPr/>
              </a:pPr>
              <a:t>‹#›</a:t>
            </a:fld>
            <a:endParaRPr lang="en-GB"/>
          </a:p>
        </p:txBody>
      </p:sp>
    </p:spTree>
    <p:extLst>
      <p:ext uri="{BB962C8B-B14F-4D97-AF65-F5344CB8AC3E}">
        <p14:creationId xmlns:p14="http://schemas.microsoft.com/office/powerpoint/2010/main" val="2297997308"/>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itchFamily="34" charset="0"/>
        <a:ea typeface="+mn-ea"/>
        <a:cs typeface="Arial" pitchFamily="34" charset="0"/>
      </a:defRPr>
    </a:lvl1pPr>
    <a:lvl2pPr marL="182563" indent="-182563" algn="l" rtl="0" fontAlgn="base">
      <a:spcBef>
        <a:spcPct val="30000"/>
      </a:spcBef>
      <a:spcAft>
        <a:spcPct val="0"/>
      </a:spcAft>
      <a:buFont typeface="Arial" charset="0"/>
      <a:buChar char="•"/>
      <a:defRPr sz="1200" kern="1200">
        <a:solidFill>
          <a:schemeClr val="tx1"/>
        </a:solidFill>
        <a:latin typeface="+mn-lt"/>
        <a:ea typeface="+mn-ea"/>
        <a:cs typeface="Arial" charset="0"/>
      </a:defRPr>
    </a:lvl2pPr>
    <a:lvl3pPr marL="355600" indent="-173038" algn="l" rtl="0" fontAlgn="base">
      <a:spcBef>
        <a:spcPct val="30000"/>
      </a:spcBef>
      <a:spcAft>
        <a:spcPct val="0"/>
      </a:spcAft>
      <a:buFont typeface="Symbol" pitchFamily="18" charset="2"/>
      <a:buChar char="-"/>
      <a:defRPr sz="1200" kern="1200">
        <a:solidFill>
          <a:schemeClr val="tx1"/>
        </a:solidFill>
        <a:latin typeface="+mn-lt"/>
        <a:ea typeface="+mn-ea"/>
        <a:cs typeface="Arial" charset="0"/>
      </a:defRPr>
    </a:lvl3pPr>
    <a:lvl4pPr marL="538163" indent="-182563" algn="l" rtl="0" fontAlgn="base">
      <a:spcBef>
        <a:spcPct val="30000"/>
      </a:spcBef>
      <a:spcAft>
        <a:spcPct val="0"/>
      </a:spcAft>
      <a:buFont typeface="Courier New" pitchFamily="49" charset="0"/>
      <a:buChar char="o"/>
      <a:defRPr sz="1200" kern="1200">
        <a:solidFill>
          <a:schemeClr val="tx1"/>
        </a:solidFill>
        <a:latin typeface="+mn-lt"/>
        <a:ea typeface="+mn-ea"/>
        <a:cs typeface="Arial" charset="0"/>
      </a:defRPr>
    </a:lvl4pPr>
    <a:lvl5pPr marL="720725" indent="-182563" algn="l" rtl="0" fontAlgn="base">
      <a:spcBef>
        <a:spcPct val="30000"/>
      </a:spcBef>
      <a:spcAft>
        <a:spcPct val="0"/>
      </a:spcAft>
      <a:buFont typeface="Wingdings" pitchFamily="2" charset="2"/>
      <a:buChar char="§"/>
      <a:defRPr sz="1200" kern="1200">
        <a:solidFill>
          <a:schemeClr val="tx1"/>
        </a:solidFill>
        <a:latin typeface="+mn-lt"/>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74151"/>
                </a:solidFill>
                <a:effectLst/>
                <a:latin typeface="Söhne"/>
              </a:rPr>
              <a:t>In simpler terms, a neural network can be seen as a mathematical function that takes an input, passes it through multiple layers of interconnected nodes (neurons), and produces an output.</a:t>
            </a:r>
            <a:endParaRPr lang="en-CA" dirty="0"/>
          </a:p>
        </p:txBody>
      </p:sp>
      <p:sp>
        <p:nvSpPr>
          <p:cNvPr id="4" name="Slide Number Placeholder 3"/>
          <p:cNvSpPr>
            <a:spLocks noGrp="1"/>
          </p:cNvSpPr>
          <p:nvPr>
            <p:ph type="sldNum" sz="quarter" idx="5"/>
          </p:nvPr>
        </p:nvSpPr>
        <p:spPr/>
        <p:txBody>
          <a:bodyPr/>
          <a:lstStyle/>
          <a:p>
            <a:pPr>
              <a:defRPr/>
            </a:pPr>
            <a:fld id="{00AFC6D0-44D5-4EB7-828F-6F464F83D79A}" type="slidenum">
              <a:rPr lang="en-GB" smtClean="0"/>
              <a:pPr>
                <a:defRPr/>
              </a:pPr>
              <a:t>3</a:t>
            </a:fld>
            <a:endParaRPr lang="en-GB"/>
          </a:p>
        </p:txBody>
      </p:sp>
    </p:spTree>
    <p:extLst>
      <p:ext uri="{BB962C8B-B14F-4D97-AF65-F5344CB8AC3E}">
        <p14:creationId xmlns:p14="http://schemas.microsoft.com/office/powerpoint/2010/main" val="7010658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800" dirty="0">
                <a:effectLst/>
                <a:latin typeface="Times New Roman" panose="02020603050405020304" pitchFamily="18" charset="0"/>
                <a:ea typeface="SimSun" panose="02010600030101010101" pitchFamily="2" charset="-122"/>
              </a:rPr>
              <a:t>[1] The mitigation agent didn’t learn these patterns</a:t>
            </a:r>
          </a:p>
          <a:p>
            <a:r>
              <a:rPr lang="en-GB" sz="1800" dirty="0">
                <a:effectLst/>
                <a:latin typeface="Times New Roman" panose="02020603050405020304" pitchFamily="18" charset="0"/>
                <a:ea typeface="SimSun" panose="02010600030101010101" pitchFamily="2" charset="-122"/>
              </a:rPr>
              <a:t>[2] </a:t>
            </a:r>
          </a:p>
          <a:p>
            <a:endParaRPr lang="en-US" sz="1800" dirty="0">
              <a:effectLst/>
              <a:latin typeface="Times New Roman" panose="02020603050405020304" pitchFamily="18" charset="0"/>
              <a:ea typeface="SimSun" panose="02010600030101010101" pitchFamily="2" charset="-122"/>
            </a:endParaRPr>
          </a:p>
          <a:p>
            <a:endParaRPr lang="en-CA" dirty="0"/>
          </a:p>
        </p:txBody>
      </p:sp>
      <p:sp>
        <p:nvSpPr>
          <p:cNvPr id="4" name="Slide Number Placeholder 3"/>
          <p:cNvSpPr>
            <a:spLocks noGrp="1"/>
          </p:cNvSpPr>
          <p:nvPr>
            <p:ph type="sldNum" sz="quarter" idx="5"/>
          </p:nvPr>
        </p:nvSpPr>
        <p:spPr/>
        <p:txBody>
          <a:bodyPr/>
          <a:lstStyle/>
          <a:p>
            <a:pPr>
              <a:defRPr/>
            </a:pPr>
            <a:fld id="{00AFC6D0-44D5-4EB7-828F-6F464F83D79A}" type="slidenum">
              <a:rPr lang="en-GB" smtClean="0"/>
              <a:pPr>
                <a:defRPr/>
              </a:pPr>
              <a:t>12</a:t>
            </a:fld>
            <a:endParaRPr lang="en-GB"/>
          </a:p>
        </p:txBody>
      </p:sp>
    </p:spTree>
    <p:extLst>
      <p:ext uri="{BB962C8B-B14F-4D97-AF65-F5344CB8AC3E}">
        <p14:creationId xmlns:p14="http://schemas.microsoft.com/office/powerpoint/2010/main" val="32776158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74151"/>
                </a:solidFill>
                <a:effectLst/>
                <a:latin typeface="Söhne"/>
              </a:rPr>
              <a:t>In simpler terms, a neural network can be seen as a mathematical function that takes an input, passes it through multiple layers of interconnected nodes (neurons), and produces an output.</a:t>
            </a:r>
            <a:endParaRPr lang="en-CA" dirty="0"/>
          </a:p>
        </p:txBody>
      </p:sp>
      <p:sp>
        <p:nvSpPr>
          <p:cNvPr id="4" name="Slide Number Placeholder 3"/>
          <p:cNvSpPr>
            <a:spLocks noGrp="1"/>
          </p:cNvSpPr>
          <p:nvPr>
            <p:ph type="sldNum" sz="quarter" idx="5"/>
          </p:nvPr>
        </p:nvSpPr>
        <p:spPr/>
        <p:txBody>
          <a:bodyPr/>
          <a:lstStyle/>
          <a:p>
            <a:pPr>
              <a:defRPr/>
            </a:pPr>
            <a:fld id="{00AFC6D0-44D5-4EB7-828F-6F464F83D79A}" type="slidenum">
              <a:rPr lang="en-GB" smtClean="0"/>
              <a:pPr>
                <a:defRPr/>
              </a:pPr>
              <a:t>4</a:t>
            </a:fld>
            <a:endParaRPr lang="en-GB"/>
          </a:p>
        </p:txBody>
      </p:sp>
    </p:spTree>
    <p:extLst>
      <p:ext uri="{BB962C8B-B14F-4D97-AF65-F5344CB8AC3E}">
        <p14:creationId xmlns:p14="http://schemas.microsoft.com/office/powerpoint/2010/main" val="24104263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Times New Roman" panose="02020603050405020304" pitchFamily="18" charset="0"/>
                <a:ea typeface="SimSun" panose="02010600030101010101" pitchFamily="2" charset="-122"/>
              </a:rPr>
              <a:t>The architectures of the reviewed models link the information collection module and the mitigation module to have an effect on the targeted system. </a:t>
            </a:r>
            <a:endParaRPr lang="en-CA" dirty="0"/>
          </a:p>
        </p:txBody>
      </p:sp>
      <p:sp>
        <p:nvSpPr>
          <p:cNvPr id="4" name="Slide Number Placeholder 3"/>
          <p:cNvSpPr>
            <a:spLocks noGrp="1"/>
          </p:cNvSpPr>
          <p:nvPr>
            <p:ph type="sldNum" sz="quarter" idx="5"/>
          </p:nvPr>
        </p:nvSpPr>
        <p:spPr/>
        <p:txBody>
          <a:bodyPr/>
          <a:lstStyle/>
          <a:p>
            <a:pPr>
              <a:defRPr/>
            </a:pPr>
            <a:fld id="{00AFC6D0-44D5-4EB7-828F-6F464F83D79A}" type="slidenum">
              <a:rPr lang="en-GB" smtClean="0"/>
              <a:pPr>
                <a:defRPr/>
              </a:pPr>
              <a:t>5</a:t>
            </a:fld>
            <a:endParaRPr lang="en-GB"/>
          </a:p>
        </p:txBody>
      </p:sp>
    </p:spTree>
    <p:extLst>
      <p:ext uri="{BB962C8B-B14F-4D97-AF65-F5344CB8AC3E}">
        <p14:creationId xmlns:p14="http://schemas.microsoft.com/office/powerpoint/2010/main" val="10533840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pPr>
              <a:defRPr/>
            </a:pPr>
            <a:fld id="{00AFC6D0-44D5-4EB7-828F-6F464F83D79A}" type="slidenum">
              <a:rPr lang="en-GB" smtClean="0"/>
              <a:pPr>
                <a:defRPr/>
              </a:pPr>
              <a:t>6</a:t>
            </a:fld>
            <a:endParaRPr lang="en-GB"/>
          </a:p>
        </p:txBody>
      </p:sp>
    </p:spTree>
    <p:extLst>
      <p:ext uri="{BB962C8B-B14F-4D97-AF65-F5344CB8AC3E}">
        <p14:creationId xmlns:p14="http://schemas.microsoft.com/office/powerpoint/2010/main" val="39793457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pPr>
              <a:defRPr/>
            </a:pPr>
            <a:fld id="{00AFC6D0-44D5-4EB7-828F-6F464F83D79A}" type="slidenum">
              <a:rPr lang="en-GB" smtClean="0"/>
              <a:pPr>
                <a:defRPr/>
              </a:pPr>
              <a:t>7</a:t>
            </a:fld>
            <a:endParaRPr lang="en-GB"/>
          </a:p>
        </p:txBody>
      </p:sp>
    </p:spTree>
    <p:extLst>
      <p:ext uri="{BB962C8B-B14F-4D97-AF65-F5344CB8AC3E}">
        <p14:creationId xmlns:p14="http://schemas.microsoft.com/office/powerpoint/2010/main" val="14272532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[1] </a:t>
            </a:r>
            <a:r>
              <a:rPr lang="en-GB" sz="1800" dirty="0">
                <a:effectLst/>
                <a:latin typeface="Times New Roman" panose="02020603050405020304" pitchFamily="18" charset="0"/>
                <a:ea typeface="SimSun" panose="02010600030101010101" pitchFamily="2" charset="-122"/>
              </a:rPr>
              <a:t>They defined that if the aggregate traffic rate exceeds the maximum bandwidth, excess traffic will be dropped, and that benign traffic should not be dropped to not let attackers reach their goals</a:t>
            </a:r>
          </a:p>
          <a:p>
            <a:endParaRPr lang="en-GB" sz="1800" dirty="0">
              <a:effectLst/>
              <a:latin typeface="Times New Roman" panose="02020603050405020304" pitchFamily="18" charset="0"/>
              <a:ea typeface="SimSun" panose="02010600030101010101" pitchFamily="2" charset="-122"/>
            </a:endParaRPr>
          </a:p>
          <a:p>
            <a:r>
              <a:rPr lang="en-GB" sz="1800" dirty="0">
                <a:effectLst/>
                <a:latin typeface="Times New Roman" panose="02020603050405020304" pitchFamily="18" charset="0"/>
                <a:ea typeface="SimSun" panose="02010600030101010101" pitchFamily="2" charset="-122"/>
              </a:rPr>
              <a:t>[3]</a:t>
            </a:r>
            <a:r>
              <a:rPr lang="en-US" sz="1800" dirty="0">
                <a:effectLst/>
                <a:latin typeface="Times New Roman" panose="02020603050405020304" pitchFamily="18" charset="0"/>
                <a:ea typeface="SimSun" panose="02010600030101010101" pitchFamily="2" charset="-122"/>
              </a:rPr>
              <a:t> A different response is proposed in [11], where they use a game theory, defining an attacker, and a defender. Here the defender keeps a belief about the network state and the attacker's strategy based on information from the attack graph, network event alerts and previous mitigation actions</a:t>
            </a:r>
          </a:p>
          <a:p>
            <a:endParaRPr lang="en-CA" dirty="0"/>
          </a:p>
        </p:txBody>
      </p:sp>
      <p:sp>
        <p:nvSpPr>
          <p:cNvPr id="4" name="Slide Number Placeholder 3"/>
          <p:cNvSpPr>
            <a:spLocks noGrp="1"/>
          </p:cNvSpPr>
          <p:nvPr>
            <p:ph type="sldNum" sz="quarter" idx="5"/>
          </p:nvPr>
        </p:nvSpPr>
        <p:spPr/>
        <p:txBody>
          <a:bodyPr/>
          <a:lstStyle/>
          <a:p>
            <a:pPr>
              <a:defRPr/>
            </a:pPr>
            <a:fld id="{00AFC6D0-44D5-4EB7-828F-6F464F83D79A}" type="slidenum">
              <a:rPr lang="en-GB" smtClean="0"/>
              <a:pPr>
                <a:defRPr/>
              </a:pPr>
              <a:t>8</a:t>
            </a:fld>
            <a:endParaRPr lang="en-GB"/>
          </a:p>
        </p:txBody>
      </p:sp>
    </p:spTree>
    <p:extLst>
      <p:ext uri="{BB962C8B-B14F-4D97-AF65-F5344CB8AC3E}">
        <p14:creationId xmlns:p14="http://schemas.microsoft.com/office/powerpoint/2010/main" val="28292422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800" dirty="0">
                <a:effectLst/>
                <a:latin typeface="Times New Roman" panose="02020603050405020304" pitchFamily="18" charset="0"/>
                <a:ea typeface="SimSun" panose="02010600030101010101" pitchFamily="2" charset="-122"/>
              </a:rPr>
              <a:t>[1] The mitigation agent didn’t learn these patterns</a:t>
            </a:r>
          </a:p>
          <a:p>
            <a:r>
              <a:rPr lang="en-GB" sz="1800" dirty="0">
                <a:effectLst/>
                <a:latin typeface="Times New Roman" panose="02020603050405020304" pitchFamily="18" charset="0"/>
                <a:ea typeface="SimSun" panose="02010600030101010101" pitchFamily="2" charset="-122"/>
              </a:rPr>
              <a:t>[2] </a:t>
            </a:r>
          </a:p>
          <a:p>
            <a:endParaRPr lang="en-US" sz="1800" dirty="0">
              <a:effectLst/>
              <a:latin typeface="Times New Roman" panose="02020603050405020304" pitchFamily="18" charset="0"/>
              <a:ea typeface="SimSun" panose="02010600030101010101" pitchFamily="2" charset="-122"/>
            </a:endParaRPr>
          </a:p>
          <a:p>
            <a:endParaRPr lang="en-CA" dirty="0"/>
          </a:p>
        </p:txBody>
      </p:sp>
      <p:sp>
        <p:nvSpPr>
          <p:cNvPr id="4" name="Slide Number Placeholder 3"/>
          <p:cNvSpPr>
            <a:spLocks noGrp="1"/>
          </p:cNvSpPr>
          <p:nvPr>
            <p:ph type="sldNum" sz="quarter" idx="5"/>
          </p:nvPr>
        </p:nvSpPr>
        <p:spPr/>
        <p:txBody>
          <a:bodyPr/>
          <a:lstStyle/>
          <a:p>
            <a:pPr>
              <a:defRPr/>
            </a:pPr>
            <a:fld id="{00AFC6D0-44D5-4EB7-828F-6F464F83D79A}" type="slidenum">
              <a:rPr lang="en-GB" smtClean="0"/>
              <a:pPr>
                <a:defRPr/>
              </a:pPr>
              <a:t>9</a:t>
            </a:fld>
            <a:endParaRPr lang="en-GB"/>
          </a:p>
        </p:txBody>
      </p:sp>
    </p:spTree>
    <p:extLst>
      <p:ext uri="{BB962C8B-B14F-4D97-AF65-F5344CB8AC3E}">
        <p14:creationId xmlns:p14="http://schemas.microsoft.com/office/powerpoint/2010/main" val="6831927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800" dirty="0">
                <a:effectLst/>
                <a:latin typeface="Times New Roman" panose="02020603050405020304" pitchFamily="18" charset="0"/>
                <a:ea typeface="SimSun" panose="02010600030101010101" pitchFamily="2" charset="-122"/>
              </a:rPr>
              <a:t>[1] The mitigation agent didn’t learn these patterns</a:t>
            </a:r>
          </a:p>
          <a:p>
            <a:r>
              <a:rPr lang="en-GB" sz="1800" dirty="0">
                <a:effectLst/>
                <a:latin typeface="Times New Roman" panose="02020603050405020304" pitchFamily="18" charset="0"/>
                <a:ea typeface="SimSun" panose="02010600030101010101" pitchFamily="2" charset="-122"/>
              </a:rPr>
              <a:t>[3] the table at [3], the “16” are the number of executions</a:t>
            </a:r>
          </a:p>
          <a:p>
            <a:endParaRPr lang="en-GB" sz="1800" dirty="0">
              <a:effectLst/>
              <a:latin typeface="Times New Roman" panose="02020603050405020304" pitchFamily="18" charset="0"/>
              <a:ea typeface="SimSun" panose="02010600030101010101" pitchFamily="2" charset="-122"/>
            </a:endParaRPr>
          </a:p>
          <a:p>
            <a:endParaRPr lang="en-US" sz="1800" dirty="0">
              <a:effectLst/>
              <a:latin typeface="Times New Roman" panose="02020603050405020304" pitchFamily="18" charset="0"/>
              <a:ea typeface="SimSun" panose="02010600030101010101" pitchFamily="2" charset="-122"/>
            </a:endParaRPr>
          </a:p>
          <a:p>
            <a:endParaRPr lang="en-CA" dirty="0"/>
          </a:p>
        </p:txBody>
      </p:sp>
      <p:sp>
        <p:nvSpPr>
          <p:cNvPr id="4" name="Slide Number Placeholder 3"/>
          <p:cNvSpPr>
            <a:spLocks noGrp="1"/>
          </p:cNvSpPr>
          <p:nvPr>
            <p:ph type="sldNum" sz="quarter" idx="5"/>
          </p:nvPr>
        </p:nvSpPr>
        <p:spPr/>
        <p:txBody>
          <a:bodyPr/>
          <a:lstStyle/>
          <a:p>
            <a:pPr>
              <a:defRPr/>
            </a:pPr>
            <a:fld id="{00AFC6D0-44D5-4EB7-828F-6F464F83D79A}" type="slidenum">
              <a:rPr lang="en-GB" smtClean="0"/>
              <a:pPr>
                <a:defRPr/>
              </a:pPr>
              <a:t>10</a:t>
            </a:fld>
            <a:endParaRPr lang="en-GB"/>
          </a:p>
        </p:txBody>
      </p:sp>
    </p:spTree>
    <p:extLst>
      <p:ext uri="{BB962C8B-B14F-4D97-AF65-F5344CB8AC3E}">
        <p14:creationId xmlns:p14="http://schemas.microsoft.com/office/powerpoint/2010/main" val="36151245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800" dirty="0">
                <a:effectLst/>
                <a:latin typeface="Times New Roman" panose="02020603050405020304" pitchFamily="18" charset="0"/>
                <a:ea typeface="SimSun" panose="02010600030101010101" pitchFamily="2" charset="-122"/>
              </a:rPr>
              <a:t>[1] The mitigation agent didn’t learn these patterns</a:t>
            </a:r>
          </a:p>
          <a:p>
            <a:r>
              <a:rPr lang="en-GB" sz="1800" dirty="0">
                <a:effectLst/>
                <a:latin typeface="Times New Roman" panose="02020603050405020304" pitchFamily="18" charset="0"/>
                <a:ea typeface="SimSun" panose="02010600030101010101" pitchFamily="2" charset="-122"/>
              </a:rPr>
              <a:t>[2] </a:t>
            </a:r>
          </a:p>
          <a:p>
            <a:endParaRPr lang="en-US" sz="1800" dirty="0">
              <a:effectLst/>
              <a:latin typeface="Times New Roman" panose="02020603050405020304" pitchFamily="18" charset="0"/>
              <a:ea typeface="SimSun" panose="02010600030101010101" pitchFamily="2" charset="-122"/>
            </a:endParaRPr>
          </a:p>
          <a:p>
            <a:endParaRPr lang="en-CA" dirty="0"/>
          </a:p>
        </p:txBody>
      </p:sp>
      <p:sp>
        <p:nvSpPr>
          <p:cNvPr id="4" name="Slide Number Placeholder 3"/>
          <p:cNvSpPr>
            <a:spLocks noGrp="1"/>
          </p:cNvSpPr>
          <p:nvPr>
            <p:ph type="sldNum" sz="quarter" idx="5"/>
          </p:nvPr>
        </p:nvSpPr>
        <p:spPr/>
        <p:txBody>
          <a:bodyPr/>
          <a:lstStyle/>
          <a:p>
            <a:pPr>
              <a:defRPr/>
            </a:pPr>
            <a:fld id="{00AFC6D0-44D5-4EB7-828F-6F464F83D79A}" type="slidenum">
              <a:rPr lang="en-GB" smtClean="0"/>
              <a:pPr>
                <a:defRPr/>
              </a:pPr>
              <a:t>11</a:t>
            </a:fld>
            <a:endParaRPr lang="en-GB"/>
          </a:p>
        </p:txBody>
      </p:sp>
    </p:spTree>
    <p:extLst>
      <p:ext uri="{BB962C8B-B14F-4D97-AF65-F5344CB8AC3E}">
        <p14:creationId xmlns:p14="http://schemas.microsoft.com/office/powerpoint/2010/main" val="15159313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rt">
    <p:spTree>
      <p:nvGrpSpPr>
        <p:cNvPr id="1" name=""/>
        <p:cNvGrpSpPr/>
        <p:nvPr/>
      </p:nvGrpSpPr>
      <p:grpSpPr>
        <a:xfrm>
          <a:off x="0" y="0"/>
          <a:ext cx="0" cy="0"/>
          <a:chOff x="0" y="0"/>
          <a:chExt cx="0" cy="0"/>
        </a:xfrm>
      </p:grpSpPr>
      <p:sp>
        <p:nvSpPr>
          <p:cNvPr id="16" name="Inhaltsplatzhalter 2"/>
          <p:cNvSpPr>
            <a:spLocks noGrp="1"/>
          </p:cNvSpPr>
          <p:nvPr>
            <p:ph idx="10" hasCustomPrompt="1"/>
          </p:nvPr>
        </p:nvSpPr>
        <p:spPr>
          <a:xfrm>
            <a:off x="319088" y="1978720"/>
            <a:ext cx="8508999" cy="127412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50000"/>
              </a:lnSpc>
              <a:defRPr lang="de-DE" sz="1600" baseline="0" noProof="0" dirty="0" smtClean="0"/>
            </a:lvl1pPr>
            <a:lvl2pPr>
              <a:defRPr lang="de-DE" noProof="0" dirty="0" smtClean="0"/>
            </a:lvl2pPr>
          </a:lstStyle>
          <a:p>
            <a:pPr lvl="0"/>
            <a:r>
              <a:rPr lang="de-DE" noProof="0" dirty="0"/>
              <a:t>Referent</a:t>
            </a:r>
            <a:br>
              <a:rPr lang="de-DE" noProof="0" dirty="0"/>
            </a:br>
            <a:r>
              <a:rPr lang="de-DE" noProof="0" dirty="0"/>
              <a:t>Ort, Datum (Schreibweise: 00. Januar 2015)</a:t>
            </a:r>
          </a:p>
        </p:txBody>
      </p:sp>
      <p:sp>
        <p:nvSpPr>
          <p:cNvPr id="14" name="Rechteck 13"/>
          <p:cNvSpPr/>
          <p:nvPr userDrawn="1"/>
        </p:nvSpPr>
        <p:spPr bwMode="auto">
          <a:xfrm>
            <a:off x="8347635" y="6408271"/>
            <a:ext cx="575236" cy="358588"/>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de-DE" sz="2000" b="0" i="0" u="none" strike="noStrike" cap="none" normalizeH="0" baseline="0">
              <a:ln>
                <a:noFill/>
              </a:ln>
              <a:solidFill>
                <a:schemeClr val="tx1"/>
              </a:solidFill>
              <a:effectLst/>
              <a:latin typeface="Arial" pitchFamily="34" charset="0"/>
            </a:endParaRPr>
          </a:p>
        </p:txBody>
      </p:sp>
      <p:sp>
        <p:nvSpPr>
          <p:cNvPr id="6" name="Foliennummernplatzhalter 5"/>
          <p:cNvSpPr>
            <a:spLocks noGrp="1"/>
          </p:cNvSpPr>
          <p:nvPr>
            <p:ph type="sldNum" sz="quarter" idx="12"/>
          </p:nvPr>
        </p:nvSpPr>
        <p:spPr/>
        <p:txBody>
          <a:bodyPr/>
          <a:lstStyle/>
          <a:p>
            <a:fld id="{CE58CB1E-F828-4F11-99E0-327109AF9DA4}" type="slidenum">
              <a:rPr lang="de-DE" smtClean="0"/>
              <a:pPr/>
              <a:t>‹#›</a:t>
            </a:fld>
            <a:endParaRPr lang="de-DE" dirty="0"/>
          </a:p>
        </p:txBody>
      </p:sp>
      <p:sp>
        <p:nvSpPr>
          <p:cNvPr id="7" name="Fußzeilenplatzhalter 6"/>
          <p:cNvSpPr>
            <a:spLocks noGrp="1"/>
          </p:cNvSpPr>
          <p:nvPr>
            <p:ph type="ftr" sz="quarter" idx="13"/>
          </p:nvPr>
        </p:nvSpPr>
        <p:spPr/>
        <p:txBody>
          <a:bodyPr/>
          <a:lstStyle/>
          <a:p>
            <a:r>
              <a:rPr lang="de-DE"/>
              <a:t>Dr. rer. nat. Erika Mustermann (TUM) | kann beliebig erweitert werden | Infos mit Strich trennen</a:t>
            </a:r>
            <a:endParaRPr lang="en-US" dirty="0"/>
          </a:p>
        </p:txBody>
      </p:sp>
      <p:sp>
        <p:nvSpPr>
          <p:cNvPr id="8"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a:t>Titel durch Klicken bearbeiten</a:t>
            </a:r>
          </a:p>
        </p:txBody>
      </p:sp>
    </p:spTree>
    <p:extLst>
      <p:ext uri="{BB962C8B-B14F-4D97-AF65-F5344CB8AC3E}">
        <p14:creationId xmlns:p14="http://schemas.microsoft.com/office/powerpoint/2010/main" val="1718550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Bilder formatfüllend">
    <p:spTree>
      <p:nvGrpSpPr>
        <p:cNvPr id="1" name=""/>
        <p:cNvGrpSpPr/>
        <p:nvPr/>
      </p:nvGrpSpPr>
      <p:grpSpPr>
        <a:xfrm>
          <a:off x="0" y="0"/>
          <a:ext cx="0" cy="0"/>
          <a:chOff x="0" y="0"/>
          <a:chExt cx="0" cy="0"/>
        </a:xfrm>
      </p:grpSpPr>
      <p:sp>
        <p:nvSpPr>
          <p:cNvPr id="8" name="Bildplatzhalter 2"/>
          <p:cNvSpPr>
            <a:spLocks noGrp="1"/>
          </p:cNvSpPr>
          <p:nvPr>
            <p:ph type="pic" sz="quarter" idx="14" hasCustomPrompt="1"/>
          </p:nvPr>
        </p:nvSpPr>
        <p:spPr>
          <a:xfrm>
            <a:off x="0" y="1691640"/>
            <a:ext cx="9144000" cy="5166360"/>
          </a:xfrm>
          <a:prstGeom prst="rect">
            <a:avLst/>
          </a:prstGeom>
        </p:spPr>
        <p:txBody>
          <a:bodyPr/>
          <a:lstStyle>
            <a:lvl1pPr>
              <a:lnSpc>
                <a:spcPct val="114000"/>
              </a:lnSpc>
              <a:defRPr/>
            </a:lvl1pPr>
          </a:lstStyle>
          <a:p>
            <a:endParaRPr lang="de-DE" dirty="0"/>
          </a:p>
        </p:txBody>
      </p:sp>
      <p:sp>
        <p:nvSpPr>
          <p:cNvPr id="6" name="Foliennummernplatzhalter 5"/>
          <p:cNvSpPr>
            <a:spLocks noGrp="1"/>
          </p:cNvSpPr>
          <p:nvPr>
            <p:ph type="sldNum" sz="quarter" idx="15"/>
          </p:nvPr>
        </p:nvSpPr>
        <p:spPr/>
        <p:txBody>
          <a:bodyPr/>
          <a:lstStyle/>
          <a:p>
            <a:fld id="{CE58CB1E-F828-4F11-99E0-327109AF9DA4}" type="slidenum">
              <a:rPr lang="de-DE" smtClean="0"/>
              <a:pPr/>
              <a:t>‹#›</a:t>
            </a:fld>
            <a:endParaRPr lang="de-DE" dirty="0"/>
          </a:p>
        </p:txBody>
      </p:sp>
      <p:sp>
        <p:nvSpPr>
          <p:cNvPr id="10" name="Fußzeilenplatzhalter 9"/>
          <p:cNvSpPr>
            <a:spLocks noGrp="1"/>
          </p:cNvSpPr>
          <p:nvPr>
            <p:ph type="ftr" sz="quarter" idx="16"/>
          </p:nvPr>
        </p:nvSpPr>
        <p:spPr/>
        <p:txBody>
          <a:bodyPr/>
          <a:lstStyle/>
          <a:p>
            <a:r>
              <a:rPr lang="de-DE"/>
              <a:t>Dr. rer. nat. Erika Mustermann (TUM) | kann beliebig erweitert werden | Infos mit Strich trennen</a:t>
            </a:r>
            <a:endParaRPr lang="en-US" dirty="0"/>
          </a:p>
        </p:txBody>
      </p:sp>
      <p:sp>
        <p:nvSpPr>
          <p:cNvPr id="7"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a:t>Titel durch Klicken bearbeiten</a:t>
            </a:r>
          </a:p>
        </p:txBody>
      </p:sp>
    </p:spTree>
    <p:extLst>
      <p:ext uri="{BB962C8B-B14F-4D97-AF65-F5344CB8AC3E}">
        <p14:creationId xmlns:p14="http://schemas.microsoft.com/office/powerpoint/2010/main" val="24352564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Zwei Inhalte + Text (Hintergrund)">
    <p:spTree>
      <p:nvGrpSpPr>
        <p:cNvPr id="1" name=""/>
        <p:cNvGrpSpPr/>
        <p:nvPr/>
      </p:nvGrpSpPr>
      <p:grpSpPr>
        <a:xfrm>
          <a:off x="0" y="0"/>
          <a:ext cx="0" cy="0"/>
          <a:chOff x="0" y="0"/>
          <a:chExt cx="0" cy="0"/>
        </a:xfrm>
      </p:grpSpPr>
      <p:sp>
        <p:nvSpPr>
          <p:cNvPr id="9" name="Rechteck 8"/>
          <p:cNvSpPr/>
          <p:nvPr userDrawn="1"/>
        </p:nvSpPr>
        <p:spPr bwMode="auto">
          <a:xfrm>
            <a:off x="0" y="2477139"/>
            <a:ext cx="9144000" cy="4380861"/>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r" eaLnBrk="0" hangingPunct="0"/>
            <a:endParaRPr lang="de-DE" sz="1000">
              <a:latin typeface="Arial" pitchFamily="34" charset="0"/>
            </a:endParaRPr>
          </a:p>
        </p:txBody>
      </p:sp>
      <p:sp>
        <p:nvSpPr>
          <p:cNvPr id="18" name="Textplatzhalter 7"/>
          <p:cNvSpPr>
            <a:spLocks noGrp="1"/>
          </p:cNvSpPr>
          <p:nvPr>
            <p:ph type="body" sz="quarter" idx="13" hasCustomPrompt="1"/>
          </p:nvPr>
        </p:nvSpPr>
        <p:spPr>
          <a:xfrm>
            <a:off x="319089" y="1762188"/>
            <a:ext cx="8508999" cy="71495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stStyle>
          <a:p>
            <a:pPr lvl="0"/>
            <a:r>
              <a:rPr lang="de-DE" noProof="0" dirty="0"/>
              <a:t>Inhalt durch Klicken bearbeiten</a:t>
            </a:r>
          </a:p>
        </p:txBody>
      </p:sp>
      <p:sp>
        <p:nvSpPr>
          <p:cNvPr id="7" name="Foliennummernplatzhalter 6"/>
          <p:cNvSpPr>
            <a:spLocks noGrp="1"/>
          </p:cNvSpPr>
          <p:nvPr>
            <p:ph type="sldNum" sz="quarter" idx="15"/>
          </p:nvPr>
        </p:nvSpPr>
        <p:spPr/>
        <p:txBody>
          <a:bodyPr/>
          <a:lstStyle/>
          <a:p>
            <a:fld id="{CE58CB1E-F828-4F11-99E0-327109AF9DA4}" type="slidenum">
              <a:rPr lang="de-DE" smtClean="0"/>
              <a:pPr/>
              <a:t>‹#›</a:t>
            </a:fld>
            <a:endParaRPr lang="de-DE" dirty="0"/>
          </a:p>
        </p:txBody>
      </p:sp>
      <p:sp>
        <p:nvSpPr>
          <p:cNvPr id="12" name="Fußzeilenplatzhalter 11"/>
          <p:cNvSpPr>
            <a:spLocks noGrp="1"/>
          </p:cNvSpPr>
          <p:nvPr>
            <p:ph type="ftr" sz="quarter" idx="16"/>
          </p:nvPr>
        </p:nvSpPr>
        <p:spPr/>
        <p:txBody>
          <a:bodyPr/>
          <a:lstStyle/>
          <a:p>
            <a:r>
              <a:rPr lang="de-DE" noProof="0"/>
              <a:t>Dr. rer. nat. Erika Mustermann (TUM) | kann beliebig erweitert werden | Infos mit Strich trennen</a:t>
            </a:r>
          </a:p>
        </p:txBody>
      </p:sp>
      <p:sp>
        <p:nvSpPr>
          <p:cNvPr id="8" name="Inhaltsplatzhalter 9"/>
          <p:cNvSpPr>
            <a:spLocks noGrp="1"/>
          </p:cNvSpPr>
          <p:nvPr>
            <p:ph sz="quarter" idx="18"/>
          </p:nvPr>
        </p:nvSpPr>
        <p:spPr>
          <a:xfrm>
            <a:off x="316992" y="2484000"/>
            <a:ext cx="4242816" cy="3974655"/>
          </a:xfrm>
          <a:prstGeom prst="rect">
            <a:avLst/>
          </a:prstGeom>
        </p:spPr>
        <p:txBody>
          <a:bodyPr lIns="0" rIns="0"/>
          <a:lstStyle>
            <a:lvl1pPr>
              <a:defRPr lang="de-DE" sz="1600" kern="1200" noProof="0" dirty="0" smtClean="0">
                <a:solidFill>
                  <a:schemeClr val="tx1"/>
                </a:solidFill>
                <a:latin typeface="+mn-lt"/>
                <a:ea typeface="+mn-ea"/>
                <a:cs typeface="+mn-cs"/>
              </a:defRPr>
            </a:lvl1pPr>
            <a:lvl2pPr>
              <a:defRPr/>
            </a:lvl2pPr>
            <a:lvl3pPr>
              <a:defRPr sz="1600" baseline="0"/>
            </a:lvl3pPr>
          </a:lstStyle>
          <a:p>
            <a:pPr lvl="0"/>
            <a:r>
              <a:rPr lang="de-DE" dirty="0"/>
              <a:t>Textmasterformate durch Klicken bearbeiten</a:t>
            </a:r>
          </a:p>
          <a:p>
            <a:pPr lvl="1"/>
            <a:r>
              <a:rPr lang="de-DE" dirty="0"/>
              <a:t>Zweite Ebene</a:t>
            </a:r>
          </a:p>
          <a:p>
            <a:pPr lvl="2"/>
            <a:r>
              <a:rPr lang="de-DE" sz="1600" dirty="0"/>
              <a:t>Dritte Ebene</a:t>
            </a:r>
            <a:endParaRPr lang="de-DE" dirty="0"/>
          </a:p>
        </p:txBody>
      </p:sp>
      <p:sp>
        <p:nvSpPr>
          <p:cNvPr id="11" name="Bildplatzhalter 2"/>
          <p:cNvSpPr>
            <a:spLocks noGrp="1"/>
          </p:cNvSpPr>
          <p:nvPr>
            <p:ph type="pic" sz="quarter" idx="14" hasCustomPrompt="1"/>
          </p:nvPr>
        </p:nvSpPr>
        <p:spPr>
          <a:xfrm>
            <a:off x="4584192" y="2484120"/>
            <a:ext cx="4244400" cy="3974400"/>
          </a:xfrm>
          <a:prstGeom prst="rect">
            <a:avLst/>
          </a:prstGeom>
        </p:spPr>
        <p:txBody>
          <a:bodyPr/>
          <a:lstStyle>
            <a:lvl1pPr>
              <a:lnSpc>
                <a:spcPct val="114000"/>
              </a:lnSpc>
              <a:defRPr/>
            </a:lvl1pPr>
          </a:lstStyle>
          <a:p>
            <a:endParaRPr lang="de-DE" dirty="0"/>
          </a:p>
        </p:txBody>
      </p:sp>
      <p:sp>
        <p:nvSpPr>
          <p:cNvPr id="10"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a:t>Titel durch Klicken bearbeiten</a:t>
            </a:r>
          </a:p>
        </p:txBody>
      </p:sp>
    </p:spTree>
    <p:extLst>
      <p:ext uri="{BB962C8B-B14F-4D97-AF65-F5344CB8AC3E}">
        <p14:creationId xmlns:p14="http://schemas.microsoft.com/office/powerpoint/2010/main" val="17906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tart">
    <p:spTree>
      <p:nvGrpSpPr>
        <p:cNvPr id="1" name=""/>
        <p:cNvGrpSpPr/>
        <p:nvPr/>
      </p:nvGrpSpPr>
      <p:grpSpPr>
        <a:xfrm>
          <a:off x="0" y="0"/>
          <a:ext cx="0" cy="0"/>
          <a:chOff x="0" y="0"/>
          <a:chExt cx="0" cy="0"/>
        </a:xfrm>
      </p:grpSpPr>
      <p:sp>
        <p:nvSpPr>
          <p:cNvPr id="16" name="Inhaltsplatzhalter 2"/>
          <p:cNvSpPr>
            <a:spLocks noGrp="1"/>
          </p:cNvSpPr>
          <p:nvPr>
            <p:ph idx="10" hasCustomPrompt="1"/>
          </p:nvPr>
        </p:nvSpPr>
        <p:spPr>
          <a:xfrm>
            <a:off x="319088" y="1978720"/>
            <a:ext cx="8508999" cy="127412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50000"/>
              </a:lnSpc>
              <a:defRPr lang="de-DE" sz="1600" baseline="0" noProof="0" dirty="0" smtClean="0"/>
            </a:lvl1pPr>
            <a:lvl2pPr>
              <a:defRPr lang="de-DE" noProof="0" dirty="0" smtClean="0"/>
            </a:lvl2pPr>
          </a:lstStyle>
          <a:p>
            <a:pPr lvl="0"/>
            <a:r>
              <a:rPr lang="de-DE" noProof="0" dirty="0"/>
              <a:t>Referent</a:t>
            </a:r>
            <a:br>
              <a:rPr lang="de-DE" noProof="0" dirty="0"/>
            </a:br>
            <a:r>
              <a:rPr lang="de-DE" noProof="0" dirty="0"/>
              <a:t>Ort, Datum (Schreibweise: 00. Januar 2015)</a:t>
            </a:r>
          </a:p>
        </p:txBody>
      </p:sp>
      <p:sp>
        <p:nvSpPr>
          <p:cNvPr id="14" name="Rechteck 13"/>
          <p:cNvSpPr/>
          <p:nvPr userDrawn="1"/>
        </p:nvSpPr>
        <p:spPr bwMode="auto">
          <a:xfrm>
            <a:off x="8347635" y="6408271"/>
            <a:ext cx="575236" cy="358588"/>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de-DE" sz="2000" b="0" i="0" u="none" strike="noStrike" cap="none" normalizeH="0" baseline="0">
              <a:ln>
                <a:noFill/>
              </a:ln>
              <a:solidFill>
                <a:schemeClr val="tx1"/>
              </a:solidFill>
              <a:effectLst/>
              <a:latin typeface="Arial" pitchFamily="34" charset="0"/>
            </a:endParaRPr>
          </a:p>
        </p:txBody>
      </p:sp>
      <p:sp>
        <p:nvSpPr>
          <p:cNvPr id="8" name="Foliennummernplatzhalter 7"/>
          <p:cNvSpPr>
            <a:spLocks noGrp="1"/>
          </p:cNvSpPr>
          <p:nvPr>
            <p:ph type="sldNum" sz="quarter" idx="12"/>
          </p:nvPr>
        </p:nvSpPr>
        <p:spPr/>
        <p:txBody>
          <a:bodyPr/>
          <a:lstStyle/>
          <a:p>
            <a:fld id="{CE58CB1E-F828-4F11-99E0-327109AF9DA4}" type="slidenum">
              <a:rPr lang="de-DE" smtClean="0"/>
              <a:pPr/>
              <a:t>‹#›</a:t>
            </a:fld>
            <a:endParaRPr lang="de-DE" dirty="0"/>
          </a:p>
        </p:txBody>
      </p:sp>
      <p:sp>
        <p:nvSpPr>
          <p:cNvPr id="10" name="Fußzeilenplatzhalter 9"/>
          <p:cNvSpPr>
            <a:spLocks noGrp="1"/>
          </p:cNvSpPr>
          <p:nvPr>
            <p:ph type="ftr" sz="quarter" idx="13"/>
          </p:nvPr>
        </p:nvSpPr>
        <p:spPr/>
        <p:txBody>
          <a:bodyPr/>
          <a:lstStyle/>
          <a:p>
            <a:r>
              <a:rPr lang="de-DE"/>
              <a:t>Dr. rer. nat. Erika Mustermann (TUM) | kann beliebig erweitert werden | Infos mit Strich trennen</a:t>
            </a:r>
            <a:endParaRPr lang="en-US" dirty="0"/>
          </a:p>
        </p:txBody>
      </p:sp>
      <p:sp>
        <p:nvSpPr>
          <p:cNvPr id="7"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a:t>Titel durch Klicken bearbeiten</a:t>
            </a:r>
          </a:p>
        </p:txBody>
      </p:sp>
    </p:spTree>
    <p:extLst>
      <p:ext uri="{BB962C8B-B14F-4D97-AF65-F5344CB8AC3E}">
        <p14:creationId xmlns:p14="http://schemas.microsoft.com/office/powerpoint/2010/main" val="1718550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Inhalt">
    <p:spTree>
      <p:nvGrpSpPr>
        <p:cNvPr id="1" name=""/>
        <p:cNvGrpSpPr/>
        <p:nvPr/>
      </p:nvGrpSpPr>
      <p:grpSpPr>
        <a:xfrm>
          <a:off x="0" y="0"/>
          <a:ext cx="0" cy="0"/>
          <a:chOff x="0" y="0"/>
          <a:chExt cx="0" cy="0"/>
        </a:xfrm>
      </p:grpSpPr>
      <p:sp>
        <p:nvSpPr>
          <p:cNvPr id="3" name="Inhaltsplatzhalter 2"/>
          <p:cNvSpPr>
            <a:spLocks noGrp="1"/>
          </p:cNvSpPr>
          <p:nvPr>
            <p:ph idx="1" hasCustomPrompt="1"/>
          </p:nvPr>
        </p:nvSpPr>
        <p:spPr>
          <a:xfrm>
            <a:off x="319090" y="1762188"/>
            <a:ext cx="8508999" cy="469957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vl2pPr>
              <a:lnSpc>
                <a:spcPct val="114000"/>
              </a:lnSpc>
              <a:defRPr lang="de-DE" noProof="0" dirty="0" smtClean="0"/>
            </a:lvl2pPr>
            <a:lvl3pPr>
              <a:defRPr sz="1600"/>
            </a:lvl3pPr>
          </a:lstStyle>
          <a:p>
            <a:pPr lvl="0"/>
            <a:r>
              <a:rPr lang="de-DE" noProof="0" dirty="0"/>
              <a:t>Inhalt durch Klicken bearbeiten</a:t>
            </a:r>
          </a:p>
          <a:p>
            <a:pPr lvl="1"/>
            <a:r>
              <a:rPr lang="de-DE" noProof="0" dirty="0"/>
              <a:t>Zweite Ebene</a:t>
            </a:r>
          </a:p>
          <a:p>
            <a:pPr lvl="2"/>
            <a:r>
              <a:rPr lang="de-DE" noProof="0" dirty="0"/>
              <a:t>Dritte Ebene</a:t>
            </a:r>
          </a:p>
        </p:txBody>
      </p:sp>
      <p:sp>
        <p:nvSpPr>
          <p:cNvPr id="5" name="Foliennummernplatzhalter 4"/>
          <p:cNvSpPr>
            <a:spLocks noGrp="1"/>
          </p:cNvSpPr>
          <p:nvPr>
            <p:ph type="sldNum" sz="quarter" idx="11"/>
          </p:nvPr>
        </p:nvSpPr>
        <p:spPr/>
        <p:txBody>
          <a:bodyPr lIns="0" rIns="0"/>
          <a:lstStyle/>
          <a:p>
            <a:fld id="{CE58CB1E-F828-4F11-99E0-327109AF9DA4}" type="slidenum">
              <a:rPr lang="de-DE" smtClean="0"/>
              <a:pPr/>
              <a:t>‹#›</a:t>
            </a:fld>
            <a:endParaRPr lang="de-DE" dirty="0"/>
          </a:p>
        </p:txBody>
      </p:sp>
      <p:sp>
        <p:nvSpPr>
          <p:cNvPr id="7" name="Fußzeilenplatzhalter 6"/>
          <p:cNvSpPr>
            <a:spLocks noGrp="1"/>
          </p:cNvSpPr>
          <p:nvPr>
            <p:ph type="ftr" sz="quarter" idx="12"/>
          </p:nvPr>
        </p:nvSpPr>
        <p:spPr/>
        <p:txBody>
          <a:bodyPr/>
          <a:lstStyle/>
          <a:p>
            <a:r>
              <a:rPr lang="de-DE"/>
              <a:t>Dr. rer. nat. Erika Mustermann (TUM) | kann beliebig erweitert werden | Infos mit Strich trennen</a:t>
            </a:r>
            <a:endParaRPr lang="en-US" dirty="0"/>
          </a:p>
        </p:txBody>
      </p:sp>
      <p:sp>
        <p:nvSpPr>
          <p:cNvPr id="6"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a:t>Titel durch Klicken bearbeiten</a:t>
            </a:r>
          </a:p>
        </p:txBody>
      </p:sp>
    </p:spTree>
    <p:extLst>
      <p:ext uri="{BB962C8B-B14F-4D97-AF65-F5344CB8AC3E}">
        <p14:creationId xmlns:p14="http://schemas.microsoft.com/office/powerpoint/2010/main" val="21839487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Inhalt + Text">
    <p:spTree>
      <p:nvGrpSpPr>
        <p:cNvPr id="1" name=""/>
        <p:cNvGrpSpPr/>
        <p:nvPr/>
      </p:nvGrpSpPr>
      <p:grpSpPr>
        <a:xfrm>
          <a:off x="0" y="0"/>
          <a:ext cx="0" cy="0"/>
          <a:chOff x="0" y="0"/>
          <a:chExt cx="0" cy="0"/>
        </a:xfrm>
      </p:grpSpPr>
      <p:sp useBgFill="1">
        <p:nvSpPr>
          <p:cNvPr id="3" name="Inhaltsplatzhalter 2"/>
          <p:cNvSpPr>
            <a:spLocks noGrp="1"/>
          </p:cNvSpPr>
          <p:nvPr>
            <p:ph idx="1" hasCustomPrompt="1"/>
          </p:nvPr>
        </p:nvSpPr>
        <p:spPr>
          <a:xfrm>
            <a:off x="319090" y="2499360"/>
            <a:ext cx="8508999" cy="3962400"/>
          </a:xfrm>
          <a:prstGeom prst="rect">
            <a:avLst/>
          </a:prstGeom>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vl2pPr>
              <a:lnSpc>
                <a:spcPct val="114000"/>
              </a:lnSpc>
              <a:defRPr lang="de-DE" noProof="0" dirty="0" smtClean="0"/>
            </a:lvl2pPr>
            <a:lvl3pPr>
              <a:defRPr sz="1600"/>
            </a:lvl3pPr>
          </a:lstStyle>
          <a:p>
            <a:pPr lvl="0"/>
            <a:r>
              <a:rPr lang="de-DE" noProof="0" dirty="0"/>
              <a:t>Inhalt durch Klicken bearbeiten</a:t>
            </a:r>
          </a:p>
          <a:p>
            <a:pPr lvl="1"/>
            <a:r>
              <a:rPr lang="de-DE" noProof="0" dirty="0"/>
              <a:t>Zweite Ebene</a:t>
            </a:r>
          </a:p>
          <a:p>
            <a:pPr lvl="2"/>
            <a:r>
              <a:rPr lang="de-DE" sz="1600" noProof="0" dirty="0"/>
              <a:t>Dritte Ebene</a:t>
            </a:r>
            <a:endParaRPr lang="de-DE" noProof="0" dirty="0"/>
          </a:p>
        </p:txBody>
      </p:sp>
      <p:sp useBgFill="1">
        <p:nvSpPr>
          <p:cNvPr id="5" name="Foliennummernplatzhalter 4"/>
          <p:cNvSpPr>
            <a:spLocks noGrp="1"/>
          </p:cNvSpPr>
          <p:nvPr>
            <p:ph type="sldNum" sz="quarter" idx="11"/>
          </p:nvPr>
        </p:nvSpPr>
        <p:spPr/>
        <p:txBody>
          <a:bodyPr/>
          <a:lstStyle/>
          <a:p>
            <a:fld id="{CE58CB1E-F828-4F11-99E0-327109AF9DA4}" type="slidenum">
              <a:rPr lang="de-DE" smtClean="0"/>
              <a:pPr/>
              <a:t>‹#›</a:t>
            </a:fld>
            <a:endParaRPr lang="de-DE" dirty="0"/>
          </a:p>
        </p:txBody>
      </p:sp>
      <p:sp useBgFill="1">
        <p:nvSpPr>
          <p:cNvPr id="7" name="Fußzeilenplatzhalter 6"/>
          <p:cNvSpPr>
            <a:spLocks noGrp="1"/>
          </p:cNvSpPr>
          <p:nvPr>
            <p:ph type="ftr" sz="quarter" idx="12"/>
          </p:nvPr>
        </p:nvSpPr>
        <p:spPr/>
        <p:txBody>
          <a:bodyPr/>
          <a:lstStyle/>
          <a:p>
            <a:r>
              <a:rPr lang="de-DE"/>
              <a:t>Dr. rer. nat. Erika Mustermann (TUM) | kann beliebig erweitert werden | Infos mit Strich trennen</a:t>
            </a:r>
            <a:endParaRPr lang="en-US" dirty="0"/>
          </a:p>
        </p:txBody>
      </p:sp>
      <p:sp useBgFill="1">
        <p:nvSpPr>
          <p:cNvPr id="6" name="Textplatzhalter 7"/>
          <p:cNvSpPr>
            <a:spLocks noGrp="1"/>
          </p:cNvSpPr>
          <p:nvPr>
            <p:ph type="body" sz="quarter" idx="13" hasCustomPrompt="1"/>
          </p:nvPr>
        </p:nvSpPr>
        <p:spPr>
          <a:xfrm>
            <a:off x="319089" y="1762188"/>
            <a:ext cx="8508999" cy="714951"/>
          </a:xfrm>
          <a:prstGeom prst="rect">
            <a:avLst/>
          </a:prstGeom>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stStyle>
          <a:p>
            <a:pPr lvl="0"/>
            <a:r>
              <a:rPr lang="de-DE" noProof="0" dirty="0"/>
              <a:t>Inhalt durch Klicken bearbeiten</a:t>
            </a:r>
          </a:p>
        </p:txBody>
      </p:sp>
      <p:sp>
        <p:nvSpPr>
          <p:cNvPr id="8"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a:t>Titel durch Klicken bearbeiten</a:t>
            </a:r>
          </a:p>
        </p:txBody>
      </p:sp>
    </p:spTree>
    <p:extLst>
      <p:ext uri="{BB962C8B-B14F-4D97-AF65-F5344CB8AC3E}">
        <p14:creationId xmlns:p14="http://schemas.microsoft.com/office/powerpoint/2010/main" val="21839487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zwei Inhalte">
    <p:spTree>
      <p:nvGrpSpPr>
        <p:cNvPr id="1" name=""/>
        <p:cNvGrpSpPr/>
        <p:nvPr/>
      </p:nvGrpSpPr>
      <p:grpSpPr>
        <a:xfrm>
          <a:off x="0" y="0"/>
          <a:ext cx="0" cy="0"/>
          <a:chOff x="0" y="0"/>
          <a:chExt cx="0" cy="0"/>
        </a:xfrm>
      </p:grpSpPr>
      <p:sp>
        <p:nvSpPr>
          <p:cNvPr id="11" name="Inhaltsplatzhalter 2"/>
          <p:cNvSpPr>
            <a:spLocks noGrp="1"/>
          </p:cNvSpPr>
          <p:nvPr>
            <p:ph idx="14" hasCustomPrompt="1"/>
          </p:nvPr>
        </p:nvSpPr>
        <p:spPr>
          <a:xfrm>
            <a:off x="319091" y="1762188"/>
            <a:ext cx="4180910" cy="468738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vl2pPr>
              <a:lnSpc>
                <a:spcPct val="114000"/>
              </a:lnSpc>
              <a:defRPr lang="de-DE" noProof="0" dirty="0" smtClean="0"/>
            </a:lvl2pPr>
            <a:lvl3pPr>
              <a:defRPr sz="1600" baseline="0"/>
            </a:lvl3pPr>
          </a:lstStyle>
          <a:p>
            <a:pPr lvl="0"/>
            <a:r>
              <a:rPr lang="de-DE" noProof="0" dirty="0"/>
              <a:t>Inhalt durch Klicken bearbeiten</a:t>
            </a:r>
          </a:p>
          <a:p>
            <a:pPr lvl="1"/>
            <a:r>
              <a:rPr lang="de-DE" noProof="0" dirty="0"/>
              <a:t>Zweite Ebene</a:t>
            </a:r>
          </a:p>
          <a:p>
            <a:pPr lvl="2"/>
            <a:r>
              <a:rPr lang="de-DE" sz="1600" noProof="0" dirty="0"/>
              <a:t>Dritte Ebene</a:t>
            </a:r>
            <a:endParaRPr lang="de-DE" noProof="0" dirty="0"/>
          </a:p>
        </p:txBody>
      </p:sp>
      <p:sp>
        <p:nvSpPr>
          <p:cNvPr id="13" name="Inhaltsplatzhalter 2"/>
          <p:cNvSpPr>
            <a:spLocks noGrp="1"/>
          </p:cNvSpPr>
          <p:nvPr>
            <p:ph idx="15" hasCustomPrompt="1"/>
          </p:nvPr>
        </p:nvSpPr>
        <p:spPr>
          <a:xfrm>
            <a:off x="4647179" y="1762188"/>
            <a:ext cx="4180910" cy="468738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vl2pPr>
              <a:lnSpc>
                <a:spcPct val="114000"/>
              </a:lnSpc>
              <a:defRPr lang="de-DE" noProof="0" dirty="0" smtClean="0"/>
            </a:lvl2pPr>
            <a:lvl3pPr>
              <a:defRPr sz="1600"/>
            </a:lvl3pPr>
          </a:lstStyle>
          <a:p>
            <a:pPr lvl="0"/>
            <a:r>
              <a:rPr lang="de-DE" noProof="0" dirty="0"/>
              <a:t>Inhalt durch Klicken bearbeiten</a:t>
            </a:r>
          </a:p>
          <a:p>
            <a:pPr lvl="1"/>
            <a:r>
              <a:rPr lang="de-DE" noProof="0" dirty="0"/>
              <a:t>Zweite Ebene</a:t>
            </a:r>
          </a:p>
          <a:p>
            <a:pPr lvl="2"/>
            <a:r>
              <a:rPr lang="de-DE" sz="1600" noProof="0" dirty="0"/>
              <a:t>Dritte Ebene</a:t>
            </a:r>
            <a:endParaRPr lang="de-DE" noProof="0" dirty="0"/>
          </a:p>
        </p:txBody>
      </p:sp>
      <p:sp>
        <p:nvSpPr>
          <p:cNvPr id="6" name="Foliennummernplatzhalter 5"/>
          <p:cNvSpPr>
            <a:spLocks noGrp="1"/>
          </p:cNvSpPr>
          <p:nvPr>
            <p:ph type="sldNum" sz="quarter" idx="16"/>
          </p:nvPr>
        </p:nvSpPr>
        <p:spPr/>
        <p:txBody>
          <a:bodyPr/>
          <a:lstStyle/>
          <a:p>
            <a:fld id="{CE58CB1E-F828-4F11-99E0-327109AF9DA4}" type="slidenum">
              <a:rPr lang="de-DE" smtClean="0"/>
              <a:pPr/>
              <a:t>‹#›</a:t>
            </a:fld>
            <a:endParaRPr lang="de-DE" dirty="0"/>
          </a:p>
        </p:txBody>
      </p:sp>
      <p:sp>
        <p:nvSpPr>
          <p:cNvPr id="8" name="Fußzeilenplatzhalter 7"/>
          <p:cNvSpPr>
            <a:spLocks noGrp="1"/>
          </p:cNvSpPr>
          <p:nvPr>
            <p:ph type="ftr" sz="quarter" idx="17"/>
          </p:nvPr>
        </p:nvSpPr>
        <p:spPr/>
        <p:txBody>
          <a:bodyPr/>
          <a:lstStyle/>
          <a:p>
            <a:r>
              <a:rPr lang="de-DE"/>
              <a:t>Dr. rer. nat. Erika Mustermann (TUM) | kann beliebig erweitert werden | Infos mit Strich trennen</a:t>
            </a:r>
            <a:endParaRPr lang="en-US" dirty="0"/>
          </a:p>
        </p:txBody>
      </p:sp>
      <p:sp>
        <p:nvSpPr>
          <p:cNvPr id="7"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a:t>Titel durch Klicken bearbeiten</a:t>
            </a:r>
          </a:p>
        </p:txBody>
      </p:sp>
    </p:spTree>
    <p:extLst>
      <p:ext uri="{BB962C8B-B14F-4D97-AF65-F5344CB8AC3E}">
        <p14:creationId xmlns:p14="http://schemas.microsoft.com/office/powerpoint/2010/main" val="34629014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Zwei Inhalte + Text">
    <p:spTree>
      <p:nvGrpSpPr>
        <p:cNvPr id="1" name=""/>
        <p:cNvGrpSpPr/>
        <p:nvPr/>
      </p:nvGrpSpPr>
      <p:grpSpPr>
        <a:xfrm>
          <a:off x="0" y="0"/>
          <a:ext cx="0" cy="0"/>
          <a:chOff x="0" y="0"/>
          <a:chExt cx="0" cy="0"/>
        </a:xfrm>
      </p:grpSpPr>
      <p:sp>
        <p:nvSpPr>
          <p:cNvPr id="18" name="Textplatzhalter 7"/>
          <p:cNvSpPr>
            <a:spLocks noGrp="1"/>
          </p:cNvSpPr>
          <p:nvPr>
            <p:ph type="body" sz="quarter" idx="13" hasCustomPrompt="1"/>
          </p:nvPr>
        </p:nvSpPr>
        <p:spPr>
          <a:xfrm>
            <a:off x="319089" y="1762188"/>
            <a:ext cx="8508999" cy="71495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stStyle>
          <a:p>
            <a:pPr lvl="0"/>
            <a:r>
              <a:rPr lang="de-DE" noProof="0" dirty="0"/>
              <a:t>Inhalt durch Klicken bearbeiten</a:t>
            </a:r>
          </a:p>
        </p:txBody>
      </p:sp>
      <p:sp>
        <p:nvSpPr>
          <p:cNvPr id="7" name="Foliennummernplatzhalter 6"/>
          <p:cNvSpPr>
            <a:spLocks noGrp="1"/>
          </p:cNvSpPr>
          <p:nvPr>
            <p:ph type="sldNum" sz="quarter" idx="15"/>
          </p:nvPr>
        </p:nvSpPr>
        <p:spPr/>
        <p:txBody>
          <a:bodyPr/>
          <a:lstStyle/>
          <a:p>
            <a:fld id="{CE58CB1E-F828-4F11-99E0-327109AF9DA4}" type="slidenum">
              <a:rPr lang="de-DE" smtClean="0"/>
              <a:pPr/>
              <a:t>‹#›</a:t>
            </a:fld>
            <a:endParaRPr lang="de-DE" dirty="0"/>
          </a:p>
        </p:txBody>
      </p:sp>
      <p:sp>
        <p:nvSpPr>
          <p:cNvPr id="12" name="Fußzeilenplatzhalter 11"/>
          <p:cNvSpPr>
            <a:spLocks noGrp="1"/>
          </p:cNvSpPr>
          <p:nvPr>
            <p:ph type="ftr" sz="quarter" idx="16"/>
          </p:nvPr>
        </p:nvSpPr>
        <p:spPr/>
        <p:txBody>
          <a:bodyPr/>
          <a:lstStyle/>
          <a:p>
            <a:r>
              <a:rPr lang="de-DE" noProof="0"/>
              <a:t>Dr. rer. nat. Erika Mustermann (TUM) | kann beliebig erweitert werden | Infos mit Strich trennen</a:t>
            </a:r>
          </a:p>
        </p:txBody>
      </p:sp>
      <p:sp>
        <p:nvSpPr>
          <p:cNvPr id="8" name="Inhaltsplatzhalter 9"/>
          <p:cNvSpPr>
            <a:spLocks noGrp="1"/>
          </p:cNvSpPr>
          <p:nvPr>
            <p:ph sz="quarter" idx="18"/>
          </p:nvPr>
        </p:nvSpPr>
        <p:spPr>
          <a:xfrm>
            <a:off x="316992" y="2484000"/>
            <a:ext cx="4242816" cy="3974655"/>
          </a:xfrm>
          <a:prstGeom prst="rect">
            <a:avLst/>
          </a:prstGeom>
        </p:spPr>
        <p:txBody>
          <a:bodyPr lIns="0" rIns="0"/>
          <a:lstStyle>
            <a:lvl1pPr>
              <a:defRPr lang="de-DE" sz="1600" kern="1200" noProof="0" dirty="0" smtClean="0">
                <a:solidFill>
                  <a:schemeClr val="tx1"/>
                </a:solidFill>
                <a:latin typeface="+mn-lt"/>
                <a:ea typeface="+mn-ea"/>
                <a:cs typeface="+mn-cs"/>
              </a:defRPr>
            </a:lvl1pPr>
            <a:lvl2pPr>
              <a:defRPr/>
            </a:lvl2pPr>
            <a:lvl3pPr>
              <a:defRPr sz="1600"/>
            </a:lvl3pPr>
          </a:lstStyle>
          <a:p>
            <a:pPr lvl="0"/>
            <a:r>
              <a:rPr lang="de-DE" dirty="0"/>
              <a:t>Textmasterformate durch Klicken bearbeiten</a:t>
            </a:r>
          </a:p>
          <a:p>
            <a:pPr lvl="1"/>
            <a:r>
              <a:rPr lang="de-DE" dirty="0"/>
              <a:t>Zweite Ebene</a:t>
            </a:r>
          </a:p>
          <a:p>
            <a:pPr lvl="2"/>
            <a:r>
              <a:rPr lang="de-DE" sz="1600" dirty="0"/>
              <a:t>Dritte Ebene</a:t>
            </a:r>
            <a:endParaRPr lang="de-DE" dirty="0"/>
          </a:p>
        </p:txBody>
      </p:sp>
      <p:sp>
        <p:nvSpPr>
          <p:cNvPr id="11" name="Bildplatzhalter 2"/>
          <p:cNvSpPr>
            <a:spLocks noGrp="1"/>
          </p:cNvSpPr>
          <p:nvPr>
            <p:ph type="pic" sz="quarter" idx="14" hasCustomPrompt="1"/>
          </p:nvPr>
        </p:nvSpPr>
        <p:spPr>
          <a:xfrm>
            <a:off x="4584192" y="2484120"/>
            <a:ext cx="4244400" cy="3974400"/>
          </a:xfrm>
          <a:prstGeom prst="rect">
            <a:avLst/>
          </a:prstGeom>
        </p:spPr>
        <p:txBody>
          <a:bodyPr/>
          <a:lstStyle>
            <a:lvl1pPr>
              <a:lnSpc>
                <a:spcPct val="114000"/>
              </a:lnSpc>
              <a:defRPr/>
            </a:lvl1pPr>
          </a:lstStyle>
          <a:p>
            <a:endParaRPr lang="de-DE" dirty="0"/>
          </a:p>
        </p:txBody>
      </p:sp>
      <p:sp>
        <p:nvSpPr>
          <p:cNvPr id="10"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a:t>Titel durch Klicken bearbeiten</a:t>
            </a:r>
          </a:p>
        </p:txBody>
      </p:sp>
    </p:spTree>
    <p:extLst>
      <p:ext uri="{BB962C8B-B14F-4D97-AF65-F5344CB8AC3E}">
        <p14:creationId xmlns:p14="http://schemas.microsoft.com/office/powerpoint/2010/main" val="11115081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Zwei Inhalte + Text (Hintergrund)">
    <p:spTree>
      <p:nvGrpSpPr>
        <p:cNvPr id="1" name=""/>
        <p:cNvGrpSpPr/>
        <p:nvPr/>
      </p:nvGrpSpPr>
      <p:grpSpPr>
        <a:xfrm>
          <a:off x="0" y="0"/>
          <a:ext cx="0" cy="0"/>
          <a:chOff x="0" y="0"/>
          <a:chExt cx="0" cy="0"/>
        </a:xfrm>
      </p:grpSpPr>
      <p:sp>
        <p:nvSpPr>
          <p:cNvPr id="9" name="Rechteck 8"/>
          <p:cNvSpPr/>
          <p:nvPr userDrawn="1"/>
        </p:nvSpPr>
        <p:spPr bwMode="auto">
          <a:xfrm>
            <a:off x="0" y="2477139"/>
            <a:ext cx="9144000" cy="4380861"/>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r" eaLnBrk="0" hangingPunct="0"/>
            <a:endParaRPr lang="de-DE" sz="1000">
              <a:latin typeface="Arial" pitchFamily="34" charset="0"/>
            </a:endParaRPr>
          </a:p>
        </p:txBody>
      </p:sp>
      <p:sp>
        <p:nvSpPr>
          <p:cNvPr id="18" name="Textplatzhalter 7"/>
          <p:cNvSpPr>
            <a:spLocks noGrp="1"/>
          </p:cNvSpPr>
          <p:nvPr>
            <p:ph type="body" sz="quarter" idx="13" hasCustomPrompt="1"/>
          </p:nvPr>
        </p:nvSpPr>
        <p:spPr>
          <a:xfrm>
            <a:off x="319089" y="1762188"/>
            <a:ext cx="8508999" cy="71495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stStyle>
          <a:p>
            <a:pPr lvl="0"/>
            <a:r>
              <a:rPr lang="de-DE" noProof="0" dirty="0"/>
              <a:t>Inhalt durch Klicken bearbeiten</a:t>
            </a:r>
          </a:p>
        </p:txBody>
      </p:sp>
      <p:sp>
        <p:nvSpPr>
          <p:cNvPr id="7" name="Foliennummernplatzhalter 6"/>
          <p:cNvSpPr>
            <a:spLocks noGrp="1"/>
          </p:cNvSpPr>
          <p:nvPr>
            <p:ph type="sldNum" sz="quarter" idx="15"/>
          </p:nvPr>
        </p:nvSpPr>
        <p:spPr/>
        <p:txBody>
          <a:bodyPr/>
          <a:lstStyle/>
          <a:p>
            <a:fld id="{CE58CB1E-F828-4F11-99E0-327109AF9DA4}" type="slidenum">
              <a:rPr lang="de-DE" smtClean="0"/>
              <a:pPr/>
              <a:t>‹#›</a:t>
            </a:fld>
            <a:endParaRPr lang="de-DE" dirty="0"/>
          </a:p>
        </p:txBody>
      </p:sp>
      <p:sp>
        <p:nvSpPr>
          <p:cNvPr id="12" name="Fußzeilenplatzhalter 11"/>
          <p:cNvSpPr>
            <a:spLocks noGrp="1"/>
          </p:cNvSpPr>
          <p:nvPr>
            <p:ph type="ftr" sz="quarter" idx="16"/>
          </p:nvPr>
        </p:nvSpPr>
        <p:spPr/>
        <p:txBody>
          <a:bodyPr/>
          <a:lstStyle/>
          <a:p>
            <a:r>
              <a:rPr lang="de-DE" noProof="0"/>
              <a:t>Dr. rer. nat. Erika Mustermann (TUM) | kann beliebig erweitert werden | Infos mit Strich trennen</a:t>
            </a:r>
          </a:p>
        </p:txBody>
      </p:sp>
      <p:sp>
        <p:nvSpPr>
          <p:cNvPr id="8" name="Inhaltsplatzhalter 9"/>
          <p:cNvSpPr>
            <a:spLocks noGrp="1"/>
          </p:cNvSpPr>
          <p:nvPr>
            <p:ph sz="quarter" idx="18"/>
          </p:nvPr>
        </p:nvSpPr>
        <p:spPr>
          <a:xfrm>
            <a:off x="316992" y="2484000"/>
            <a:ext cx="4242816" cy="3974655"/>
          </a:xfrm>
          <a:prstGeom prst="rect">
            <a:avLst/>
          </a:prstGeom>
        </p:spPr>
        <p:txBody>
          <a:bodyPr lIns="0" rIns="0"/>
          <a:lstStyle>
            <a:lvl1pPr>
              <a:defRPr lang="de-DE" sz="1600" kern="1200" noProof="0" dirty="0" smtClean="0">
                <a:solidFill>
                  <a:schemeClr val="tx1"/>
                </a:solidFill>
                <a:latin typeface="+mn-lt"/>
                <a:ea typeface="+mn-ea"/>
                <a:cs typeface="+mn-cs"/>
              </a:defRPr>
            </a:lvl1pPr>
            <a:lvl2pPr>
              <a:defRPr/>
            </a:lvl2pPr>
            <a:lvl3pPr>
              <a:defRPr sz="1600" baseline="0"/>
            </a:lvl3pPr>
          </a:lstStyle>
          <a:p>
            <a:pPr lvl="0"/>
            <a:r>
              <a:rPr lang="de-DE" dirty="0"/>
              <a:t>Textmasterformate durch Klicken bearbeiten</a:t>
            </a:r>
          </a:p>
          <a:p>
            <a:pPr lvl="1"/>
            <a:r>
              <a:rPr lang="de-DE" dirty="0"/>
              <a:t>Zweite Ebene</a:t>
            </a:r>
          </a:p>
          <a:p>
            <a:pPr lvl="2"/>
            <a:r>
              <a:rPr lang="de-DE" sz="1600" dirty="0"/>
              <a:t>Dritte Ebene</a:t>
            </a:r>
            <a:endParaRPr lang="de-DE" dirty="0"/>
          </a:p>
        </p:txBody>
      </p:sp>
      <p:sp>
        <p:nvSpPr>
          <p:cNvPr id="11" name="Bildplatzhalter 2"/>
          <p:cNvSpPr>
            <a:spLocks noGrp="1"/>
          </p:cNvSpPr>
          <p:nvPr>
            <p:ph type="pic" sz="quarter" idx="14" hasCustomPrompt="1"/>
          </p:nvPr>
        </p:nvSpPr>
        <p:spPr>
          <a:xfrm>
            <a:off x="4584192" y="2484120"/>
            <a:ext cx="4244400" cy="3974400"/>
          </a:xfrm>
          <a:prstGeom prst="rect">
            <a:avLst/>
          </a:prstGeom>
        </p:spPr>
        <p:txBody>
          <a:bodyPr/>
          <a:lstStyle>
            <a:lvl1pPr>
              <a:lnSpc>
                <a:spcPct val="114000"/>
              </a:lnSpc>
              <a:defRPr/>
            </a:lvl1pPr>
          </a:lstStyle>
          <a:p>
            <a:endParaRPr lang="de-DE" dirty="0"/>
          </a:p>
        </p:txBody>
      </p:sp>
      <p:sp>
        <p:nvSpPr>
          <p:cNvPr id="10"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a:t>Titel durch Klicken bearbeiten</a:t>
            </a:r>
          </a:p>
        </p:txBody>
      </p:sp>
    </p:spTree>
    <p:extLst>
      <p:ext uri="{BB962C8B-B14F-4D97-AF65-F5344CB8AC3E}">
        <p14:creationId xmlns:p14="http://schemas.microsoft.com/office/powerpoint/2010/main" val="111150819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große Bilder">
    <p:spTree>
      <p:nvGrpSpPr>
        <p:cNvPr id="1" name=""/>
        <p:cNvGrpSpPr/>
        <p:nvPr/>
      </p:nvGrpSpPr>
      <p:grpSpPr>
        <a:xfrm>
          <a:off x="0" y="0"/>
          <a:ext cx="0" cy="0"/>
          <a:chOff x="0" y="0"/>
          <a:chExt cx="0" cy="0"/>
        </a:xfrm>
      </p:grpSpPr>
      <p:sp>
        <p:nvSpPr>
          <p:cNvPr id="18" name="Textplatzhalter 7"/>
          <p:cNvSpPr>
            <a:spLocks noGrp="1"/>
          </p:cNvSpPr>
          <p:nvPr>
            <p:ph type="body" sz="quarter" idx="13" hasCustomPrompt="1"/>
          </p:nvPr>
        </p:nvSpPr>
        <p:spPr>
          <a:xfrm>
            <a:off x="319089" y="1762188"/>
            <a:ext cx="8508999" cy="71495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stStyle>
          <a:p>
            <a:pPr lvl="0"/>
            <a:r>
              <a:rPr lang="de-DE" noProof="0"/>
              <a:t>Inhalt durch Klicken bearbeiten</a:t>
            </a:r>
          </a:p>
        </p:txBody>
      </p:sp>
      <p:sp>
        <p:nvSpPr>
          <p:cNvPr id="7" name="Foliennummernplatzhalter 6"/>
          <p:cNvSpPr>
            <a:spLocks noGrp="1"/>
          </p:cNvSpPr>
          <p:nvPr>
            <p:ph type="sldNum" sz="quarter" idx="15"/>
          </p:nvPr>
        </p:nvSpPr>
        <p:spPr/>
        <p:txBody>
          <a:bodyPr/>
          <a:lstStyle/>
          <a:p>
            <a:fld id="{CE58CB1E-F828-4F11-99E0-327109AF9DA4}" type="slidenum">
              <a:rPr lang="de-DE" smtClean="0"/>
              <a:pPr/>
              <a:t>‹#›</a:t>
            </a:fld>
            <a:endParaRPr lang="de-DE" dirty="0"/>
          </a:p>
        </p:txBody>
      </p:sp>
      <p:sp>
        <p:nvSpPr>
          <p:cNvPr id="12" name="Fußzeilenplatzhalter 11"/>
          <p:cNvSpPr>
            <a:spLocks noGrp="1"/>
          </p:cNvSpPr>
          <p:nvPr>
            <p:ph type="ftr" sz="quarter" idx="16"/>
          </p:nvPr>
        </p:nvSpPr>
        <p:spPr/>
        <p:txBody>
          <a:bodyPr/>
          <a:lstStyle/>
          <a:p>
            <a:r>
              <a:rPr lang="de-DE" noProof="0"/>
              <a:t>Dr. rer. nat. Erika Mustermann (TUM) | kann beliebig erweitert werden | Infos mit Strich trennen</a:t>
            </a:r>
          </a:p>
        </p:txBody>
      </p:sp>
      <p:sp>
        <p:nvSpPr>
          <p:cNvPr id="9" name="Bildplatzhalter 8"/>
          <p:cNvSpPr>
            <a:spLocks noGrp="1"/>
          </p:cNvSpPr>
          <p:nvPr>
            <p:ph type="pic" sz="quarter" idx="17"/>
          </p:nvPr>
        </p:nvSpPr>
        <p:spPr>
          <a:xfrm>
            <a:off x="0" y="2476500"/>
            <a:ext cx="9144000" cy="4381500"/>
          </a:xfrm>
          <a:prstGeom prst="rect">
            <a:avLst/>
          </a:prstGeom>
        </p:spPr>
        <p:txBody>
          <a:bodyPr/>
          <a:lstStyle/>
          <a:p>
            <a:endParaRPr lang="de-DE"/>
          </a:p>
        </p:txBody>
      </p:sp>
      <p:sp>
        <p:nvSpPr>
          <p:cNvPr id="8"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a:t>Titel durch Klicken bearbeiten</a:t>
            </a:r>
          </a:p>
        </p:txBody>
      </p:sp>
    </p:spTree>
    <p:extLst>
      <p:ext uri="{BB962C8B-B14F-4D97-AF65-F5344CB8AC3E}">
        <p14:creationId xmlns:p14="http://schemas.microsoft.com/office/powerpoint/2010/main" val="111150819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ilder formatfüllend">
    <p:spTree>
      <p:nvGrpSpPr>
        <p:cNvPr id="1" name=""/>
        <p:cNvGrpSpPr/>
        <p:nvPr/>
      </p:nvGrpSpPr>
      <p:grpSpPr>
        <a:xfrm>
          <a:off x="0" y="0"/>
          <a:ext cx="0" cy="0"/>
          <a:chOff x="0" y="0"/>
          <a:chExt cx="0" cy="0"/>
        </a:xfrm>
      </p:grpSpPr>
      <p:sp>
        <p:nvSpPr>
          <p:cNvPr id="8" name="Bildplatzhalter 2"/>
          <p:cNvSpPr>
            <a:spLocks noGrp="1"/>
          </p:cNvSpPr>
          <p:nvPr>
            <p:ph type="pic" sz="quarter" idx="14" hasCustomPrompt="1"/>
          </p:nvPr>
        </p:nvSpPr>
        <p:spPr>
          <a:xfrm>
            <a:off x="0" y="1691640"/>
            <a:ext cx="9144000" cy="5166360"/>
          </a:xfrm>
          <a:prstGeom prst="rect">
            <a:avLst/>
          </a:prstGeom>
        </p:spPr>
        <p:txBody>
          <a:bodyPr/>
          <a:lstStyle>
            <a:lvl1pPr>
              <a:lnSpc>
                <a:spcPct val="114000"/>
              </a:lnSpc>
              <a:defRPr/>
            </a:lvl1pPr>
          </a:lstStyle>
          <a:p>
            <a:endParaRPr lang="de-DE" dirty="0"/>
          </a:p>
        </p:txBody>
      </p:sp>
      <p:sp>
        <p:nvSpPr>
          <p:cNvPr id="6" name="Foliennummernplatzhalter 5"/>
          <p:cNvSpPr>
            <a:spLocks noGrp="1"/>
          </p:cNvSpPr>
          <p:nvPr>
            <p:ph type="sldNum" sz="quarter" idx="15"/>
          </p:nvPr>
        </p:nvSpPr>
        <p:spPr/>
        <p:txBody>
          <a:bodyPr/>
          <a:lstStyle/>
          <a:p>
            <a:fld id="{CE58CB1E-F828-4F11-99E0-327109AF9DA4}" type="slidenum">
              <a:rPr lang="de-DE" smtClean="0"/>
              <a:pPr/>
              <a:t>‹#›</a:t>
            </a:fld>
            <a:endParaRPr lang="de-DE" dirty="0"/>
          </a:p>
        </p:txBody>
      </p:sp>
      <p:sp>
        <p:nvSpPr>
          <p:cNvPr id="10" name="Fußzeilenplatzhalter 9"/>
          <p:cNvSpPr>
            <a:spLocks noGrp="1"/>
          </p:cNvSpPr>
          <p:nvPr>
            <p:ph type="ftr" sz="quarter" idx="16"/>
          </p:nvPr>
        </p:nvSpPr>
        <p:spPr/>
        <p:txBody>
          <a:bodyPr/>
          <a:lstStyle/>
          <a:p>
            <a:r>
              <a:rPr lang="de-DE"/>
              <a:t>Dr. rer. nat. Erika Mustermann (TUM) | kann beliebig erweitert werden | Infos mit Strich trennen</a:t>
            </a:r>
            <a:endParaRPr lang="en-US" dirty="0"/>
          </a:p>
        </p:txBody>
      </p:sp>
      <p:sp>
        <p:nvSpPr>
          <p:cNvPr id="7"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a:t>Titel durch Klicken bearbeiten</a:t>
            </a:r>
          </a:p>
        </p:txBody>
      </p:sp>
    </p:spTree>
    <p:extLst>
      <p:ext uri="{BB962C8B-B14F-4D97-AF65-F5344CB8AC3E}">
        <p14:creationId xmlns:p14="http://schemas.microsoft.com/office/powerpoint/2010/main" val="42579873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Inhalt">
    <p:spTree>
      <p:nvGrpSpPr>
        <p:cNvPr id="1" name=""/>
        <p:cNvGrpSpPr/>
        <p:nvPr/>
      </p:nvGrpSpPr>
      <p:grpSpPr>
        <a:xfrm>
          <a:off x="0" y="0"/>
          <a:ext cx="0" cy="0"/>
          <a:chOff x="0" y="0"/>
          <a:chExt cx="0" cy="0"/>
        </a:xfrm>
      </p:grpSpPr>
      <p:sp>
        <p:nvSpPr>
          <p:cNvPr id="3" name="Inhaltsplatzhalter 2"/>
          <p:cNvSpPr>
            <a:spLocks noGrp="1"/>
          </p:cNvSpPr>
          <p:nvPr>
            <p:ph idx="1" hasCustomPrompt="1"/>
          </p:nvPr>
        </p:nvSpPr>
        <p:spPr>
          <a:xfrm>
            <a:off x="319090" y="1762188"/>
            <a:ext cx="8508999" cy="469957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vl2pPr>
              <a:lnSpc>
                <a:spcPct val="114000"/>
              </a:lnSpc>
              <a:defRPr lang="de-DE" noProof="0" dirty="0" smtClean="0"/>
            </a:lvl2pPr>
            <a:lvl3pPr>
              <a:defRPr sz="1600"/>
            </a:lvl3pPr>
          </a:lstStyle>
          <a:p>
            <a:pPr lvl="0"/>
            <a:r>
              <a:rPr lang="de-DE" noProof="0" dirty="0"/>
              <a:t>Inhalt durch Klicken bearbeiten</a:t>
            </a:r>
          </a:p>
          <a:p>
            <a:pPr lvl="1"/>
            <a:r>
              <a:rPr lang="de-DE" noProof="0" dirty="0"/>
              <a:t>Zweite Ebene</a:t>
            </a:r>
          </a:p>
          <a:p>
            <a:pPr lvl="2"/>
            <a:r>
              <a:rPr lang="de-DE" noProof="0" dirty="0"/>
              <a:t>Dritte Ebene</a:t>
            </a:r>
          </a:p>
        </p:txBody>
      </p:sp>
      <p:sp>
        <p:nvSpPr>
          <p:cNvPr id="5" name="Foliennummernplatzhalter 4"/>
          <p:cNvSpPr>
            <a:spLocks noGrp="1"/>
          </p:cNvSpPr>
          <p:nvPr>
            <p:ph type="sldNum" sz="quarter" idx="11"/>
          </p:nvPr>
        </p:nvSpPr>
        <p:spPr/>
        <p:txBody>
          <a:bodyPr lIns="0" rIns="0"/>
          <a:lstStyle/>
          <a:p>
            <a:fld id="{CE58CB1E-F828-4F11-99E0-327109AF9DA4}" type="slidenum">
              <a:rPr lang="de-DE" smtClean="0"/>
              <a:pPr/>
              <a:t>‹#›</a:t>
            </a:fld>
            <a:endParaRPr lang="de-DE" dirty="0"/>
          </a:p>
        </p:txBody>
      </p:sp>
      <p:sp>
        <p:nvSpPr>
          <p:cNvPr id="7" name="Fußzeilenplatzhalter 6"/>
          <p:cNvSpPr>
            <a:spLocks noGrp="1"/>
          </p:cNvSpPr>
          <p:nvPr>
            <p:ph type="ftr" sz="quarter" idx="12"/>
          </p:nvPr>
        </p:nvSpPr>
        <p:spPr/>
        <p:txBody>
          <a:bodyPr/>
          <a:lstStyle/>
          <a:p>
            <a:r>
              <a:rPr lang="de-DE"/>
              <a:t>Dr. rer. nat. Erika Mustermann (TUM) | kann beliebig erweitert werden | Infos mit Strich trennen</a:t>
            </a:r>
            <a:endParaRPr lang="en-US" dirty="0"/>
          </a:p>
        </p:txBody>
      </p:sp>
      <p:sp>
        <p:nvSpPr>
          <p:cNvPr id="6"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a:t>Titel durch Klicken bearbeiten</a:t>
            </a:r>
          </a:p>
        </p:txBody>
      </p:sp>
    </p:spTree>
    <p:extLst>
      <p:ext uri="{BB962C8B-B14F-4D97-AF65-F5344CB8AC3E}">
        <p14:creationId xmlns:p14="http://schemas.microsoft.com/office/powerpoint/2010/main" val="385713267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Kapiteltrenner">
    <p:spTree>
      <p:nvGrpSpPr>
        <p:cNvPr id="1" name=""/>
        <p:cNvGrpSpPr/>
        <p:nvPr/>
      </p:nvGrpSpPr>
      <p:grpSpPr>
        <a:xfrm>
          <a:off x="0" y="0"/>
          <a:ext cx="0" cy="0"/>
          <a:chOff x="0" y="0"/>
          <a:chExt cx="0" cy="0"/>
        </a:xfrm>
      </p:grpSpPr>
      <p:sp>
        <p:nvSpPr>
          <p:cNvPr id="12" name="Titel 1"/>
          <p:cNvSpPr>
            <a:spLocks noGrp="1"/>
          </p:cNvSpPr>
          <p:nvPr>
            <p:ph type="title" hasCustomPrompt="1"/>
          </p:nvPr>
        </p:nvSpPr>
        <p:spPr>
          <a:xfrm>
            <a:off x="319090" y="994334"/>
            <a:ext cx="8508999" cy="1231106"/>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baseline="0" noProof="0" dirty="0">
                <a:solidFill>
                  <a:schemeClr val="bg1"/>
                </a:solidFill>
              </a:defRPr>
            </a:lvl1pPr>
          </a:lstStyle>
          <a:p>
            <a:pPr lvl="0"/>
            <a:r>
              <a:rPr lang="de-DE" noProof="0" dirty="0"/>
              <a:t>Präsentationsmuster</a:t>
            </a:r>
            <a:br>
              <a:rPr lang="de-DE" noProof="0" dirty="0"/>
            </a:br>
            <a:br>
              <a:rPr lang="de-DE" noProof="0" dirty="0"/>
            </a:br>
            <a:r>
              <a:rPr lang="de-DE" noProof="0" dirty="0"/>
              <a:t>kann auch als </a:t>
            </a:r>
            <a:r>
              <a:rPr lang="de-DE" noProof="0" dirty="0" err="1"/>
              <a:t>Kapiteltrenner</a:t>
            </a:r>
            <a:r>
              <a:rPr lang="de-DE" noProof="0" dirty="0"/>
              <a:t> verwendet werden</a:t>
            </a:r>
          </a:p>
        </p:txBody>
      </p:sp>
      <p:sp>
        <p:nvSpPr>
          <p:cNvPr id="5" name="Foliennummernplatzhalter 4"/>
          <p:cNvSpPr>
            <a:spLocks noGrp="1"/>
          </p:cNvSpPr>
          <p:nvPr>
            <p:ph type="sldNum" sz="quarter" idx="11"/>
          </p:nvPr>
        </p:nvSpPr>
        <p:spPr/>
        <p:txBody>
          <a:bodyPr/>
          <a:lstStyle/>
          <a:p>
            <a:fld id="{CE58CB1E-F828-4F11-99E0-327109AF9DA4}" type="slidenum">
              <a:rPr lang="de-DE" smtClean="0"/>
              <a:pPr/>
              <a:t>‹#›</a:t>
            </a:fld>
            <a:endParaRPr lang="de-DE" dirty="0"/>
          </a:p>
        </p:txBody>
      </p:sp>
      <p:sp>
        <p:nvSpPr>
          <p:cNvPr id="7" name="Fußzeilenplatzhalter 6"/>
          <p:cNvSpPr>
            <a:spLocks noGrp="1"/>
          </p:cNvSpPr>
          <p:nvPr>
            <p:ph type="ftr" sz="quarter" idx="12"/>
          </p:nvPr>
        </p:nvSpPr>
        <p:spPr/>
        <p:txBody>
          <a:bodyPr/>
          <a:lstStyle/>
          <a:p>
            <a:r>
              <a:rPr lang="de-DE"/>
              <a:t>Dr. rer. nat. Erika Mustermann (TUM) | kann beliebig erweitert werden | Infos mit Strich trennen</a:t>
            </a:r>
            <a:endParaRPr lang="en-US" dirty="0"/>
          </a:p>
        </p:txBody>
      </p:sp>
    </p:spTree>
    <p:extLst>
      <p:ext uri="{BB962C8B-B14F-4D97-AF65-F5344CB8AC3E}">
        <p14:creationId xmlns:p14="http://schemas.microsoft.com/office/powerpoint/2010/main" val="17185509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Kapiteltrenner">
    <p:spTree>
      <p:nvGrpSpPr>
        <p:cNvPr id="1" name=""/>
        <p:cNvGrpSpPr/>
        <p:nvPr/>
      </p:nvGrpSpPr>
      <p:grpSpPr>
        <a:xfrm>
          <a:off x="0" y="0"/>
          <a:ext cx="0" cy="0"/>
          <a:chOff x="0" y="0"/>
          <a:chExt cx="0" cy="0"/>
        </a:xfrm>
      </p:grpSpPr>
      <p:sp>
        <p:nvSpPr>
          <p:cNvPr id="6" name="Foliennummernplatzhalter 5"/>
          <p:cNvSpPr>
            <a:spLocks noGrp="1"/>
          </p:cNvSpPr>
          <p:nvPr>
            <p:ph type="sldNum" sz="quarter" idx="11"/>
          </p:nvPr>
        </p:nvSpPr>
        <p:spPr/>
        <p:txBody>
          <a:bodyPr/>
          <a:lstStyle>
            <a:lvl1pPr>
              <a:defRPr>
                <a:solidFill>
                  <a:schemeClr val="bg1"/>
                </a:solidFill>
              </a:defRPr>
            </a:lvl1pPr>
          </a:lstStyle>
          <a:p>
            <a:fld id="{CE58CB1E-F828-4F11-99E0-327109AF9DA4}" type="slidenum">
              <a:rPr lang="de-DE" smtClean="0"/>
              <a:pPr/>
              <a:t>‹#›</a:t>
            </a:fld>
            <a:endParaRPr lang="de-DE" dirty="0"/>
          </a:p>
        </p:txBody>
      </p:sp>
      <p:sp>
        <p:nvSpPr>
          <p:cNvPr id="8" name="Fußzeilenplatzhalter 7"/>
          <p:cNvSpPr>
            <a:spLocks noGrp="1"/>
          </p:cNvSpPr>
          <p:nvPr>
            <p:ph type="ftr" sz="quarter" idx="12"/>
          </p:nvPr>
        </p:nvSpPr>
        <p:spPr/>
        <p:txBody>
          <a:bodyPr/>
          <a:lstStyle>
            <a:lvl1pPr>
              <a:defRPr>
                <a:solidFill>
                  <a:schemeClr val="bg1"/>
                </a:solidFill>
              </a:defRPr>
            </a:lvl1pPr>
          </a:lstStyle>
          <a:p>
            <a:r>
              <a:rPr lang="de-DE"/>
              <a:t>Dr. rer. nat. Erika Mustermann (TUM) | kann beliebig erweitert werden | Infos mit Strich trennen</a:t>
            </a:r>
            <a:endParaRPr lang="en-US" dirty="0"/>
          </a:p>
        </p:txBody>
      </p:sp>
      <p:sp>
        <p:nvSpPr>
          <p:cNvPr id="5" name="Titel 1"/>
          <p:cNvSpPr>
            <a:spLocks noGrp="1"/>
          </p:cNvSpPr>
          <p:nvPr>
            <p:ph type="title" hasCustomPrompt="1"/>
          </p:nvPr>
        </p:nvSpPr>
        <p:spPr>
          <a:xfrm>
            <a:off x="319090" y="994334"/>
            <a:ext cx="8508999" cy="1231106"/>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baseline="0" noProof="0" dirty="0">
                <a:solidFill>
                  <a:schemeClr val="bg1"/>
                </a:solidFill>
              </a:defRPr>
            </a:lvl1pPr>
          </a:lstStyle>
          <a:p>
            <a:pPr lvl="0"/>
            <a:r>
              <a:rPr lang="de-DE" noProof="0" dirty="0"/>
              <a:t>Präsentationsmuster</a:t>
            </a:r>
            <a:br>
              <a:rPr lang="de-DE" noProof="0" dirty="0"/>
            </a:br>
            <a:br>
              <a:rPr lang="de-DE" noProof="0" dirty="0"/>
            </a:br>
            <a:r>
              <a:rPr lang="de-DE" noProof="0" dirty="0"/>
              <a:t>kann auch als </a:t>
            </a:r>
            <a:r>
              <a:rPr lang="de-DE" noProof="0" dirty="0" err="1"/>
              <a:t>Kapiteltrenner</a:t>
            </a:r>
            <a:r>
              <a:rPr lang="de-DE" noProof="0" dirty="0"/>
              <a:t> verwendet werden</a:t>
            </a:r>
          </a:p>
        </p:txBody>
      </p:sp>
    </p:spTree>
    <p:extLst>
      <p:ext uri="{BB962C8B-B14F-4D97-AF65-F5344CB8AC3E}">
        <p14:creationId xmlns:p14="http://schemas.microsoft.com/office/powerpoint/2010/main" val="17185509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Star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5C85802-922D-D39F-2286-B43E1A08CF9E}"/>
              </a:ext>
            </a:extLst>
          </p:cNvPr>
          <p:cNvSpPr txBox="1">
            <a:spLocks noGrp="1"/>
          </p:cNvSpPr>
          <p:nvPr>
            <p:ph type="title"/>
          </p:nvPr>
        </p:nvSpPr>
        <p:spPr>
          <a:xfrm>
            <a:off x="319089" y="994336"/>
            <a:ext cx="8508994" cy="501648"/>
          </a:xfrm>
          <a:prstGeom prst="rect">
            <a:avLst/>
          </a:prstGeom>
          <a:noFill/>
          <a:ln>
            <a:noFill/>
          </a:ln>
        </p:spPr>
        <p:txBody>
          <a:bodyPr vert="horz" wrap="square" lIns="0" tIns="0" rIns="0" bIns="0" anchor="t" anchorCtr="0" compatLnSpc="1">
            <a:noAutofit/>
          </a:bodyPr>
          <a:lstStyle>
            <a:lvl1pPr marL="0" marR="0" lvl="0" indent="0" fontAlgn="auto" hangingPunct="0">
              <a:lnSpc>
                <a:spcPts val="3200"/>
              </a:lnSpc>
              <a:spcBef>
                <a:spcPts val="0"/>
              </a:spcBef>
              <a:spcAft>
                <a:spcPts val="0"/>
              </a:spcAft>
              <a:tabLst/>
              <a:defRPr lang="de-DE" sz="3000" b="0" i="0" u="none" strike="noStrike" cap="none" spc="0" baseline="0">
                <a:solidFill>
                  <a:srgbClr val="FFFFFF"/>
                </a:solidFill>
                <a:uFillTx/>
                <a:latin typeface="Arial"/>
              </a:defRPr>
            </a:lvl1pPr>
          </a:lstStyle>
          <a:p>
            <a:pPr lvl="0"/>
            <a:r>
              <a:rPr lang="de-DE"/>
              <a:t>Titel der Präsentation durch Klicken bearbeiten</a:t>
            </a:r>
          </a:p>
        </p:txBody>
      </p:sp>
      <p:sp>
        <p:nvSpPr>
          <p:cNvPr id="3" name="Inhaltsplatzhalter 2">
            <a:extLst>
              <a:ext uri="{FF2B5EF4-FFF2-40B4-BE49-F238E27FC236}">
                <a16:creationId xmlns:a16="http://schemas.microsoft.com/office/drawing/2014/main" id="{4DA5A59B-A754-CB0D-0B11-52246AB9C3A5}"/>
              </a:ext>
            </a:extLst>
          </p:cNvPr>
          <p:cNvSpPr txBox="1">
            <a:spLocks noGrp="1"/>
          </p:cNvSpPr>
          <p:nvPr>
            <p:ph sz="quarter" idx="4294967295"/>
          </p:nvPr>
        </p:nvSpPr>
        <p:spPr>
          <a:xfrm>
            <a:off x="319089" y="1978715"/>
            <a:ext cx="8508994" cy="1274124"/>
          </a:xfrm>
          <a:prstGeom prst="rect">
            <a:avLst/>
          </a:prstGeom>
          <a:noFill/>
          <a:ln>
            <a:noFill/>
          </a:ln>
        </p:spPr>
        <p:txBody>
          <a:bodyPr vert="horz" wrap="square" lIns="0" tIns="0" rIns="0" bIns="0" anchor="t" anchorCtr="0" compatLnSpc="1">
            <a:noAutofit/>
          </a:bodyPr>
          <a:lstStyle>
            <a:lvl1pPr marL="0" marR="0" lvl="0" indent="0" fontAlgn="auto" hangingPunct="0">
              <a:lnSpc>
                <a:spcPct val="150000"/>
              </a:lnSpc>
              <a:spcBef>
                <a:spcPts val="0"/>
              </a:spcBef>
              <a:spcAft>
                <a:spcPts val="0"/>
              </a:spcAft>
              <a:buNone/>
              <a:tabLst/>
              <a:defRPr lang="de-DE" sz="1600" b="0" i="0" u="none" strike="noStrike" cap="none" spc="0" baseline="0">
                <a:solidFill>
                  <a:srgbClr val="FFFFFF"/>
                </a:solidFill>
                <a:uFillTx/>
                <a:latin typeface="Arial"/>
              </a:defRPr>
            </a:lvl1pPr>
          </a:lstStyle>
          <a:p>
            <a:pPr lvl="0"/>
            <a:r>
              <a:rPr lang="de-DE"/>
              <a:t>Referent</a:t>
            </a:r>
            <a:br>
              <a:rPr lang="de-DE"/>
            </a:br>
            <a:r>
              <a:rPr lang="de-DE"/>
              <a:t>Ort, Datum (Schreibweise: 00. Januar 2015)</a:t>
            </a:r>
          </a:p>
        </p:txBody>
      </p:sp>
      <p:sp>
        <p:nvSpPr>
          <p:cNvPr id="4" name="Foliennummernplatzhalter 4">
            <a:extLst>
              <a:ext uri="{FF2B5EF4-FFF2-40B4-BE49-F238E27FC236}">
                <a16:creationId xmlns:a16="http://schemas.microsoft.com/office/drawing/2014/main" id="{AB9E178F-193D-B1A4-C0A1-DFBA6D2B18EC}"/>
              </a:ext>
            </a:extLst>
          </p:cNvPr>
          <p:cNvSpPr txBox="1">
            <a:spLocks noGrp="1"/>
          </p:cNvSpPr>
          <p:nvPr>
            <p:ph type="sldNum" sz="quarter" idx="8"/>
          </p:nvPr>
        </p:nvSpPr>
        <p:spPr/>
        <p:txBody>
          <a:bodyPr/>
          <a:lstStyle>
            <a:lvl1pPr>
              <a:defRPr>
                <a:solidFill>
                  <a:srgbClr val="FFFFFF"/>
                </a:solidFill>
              </a:defRPr>
            </a:lvl1pPr>
          </a:lstStyle>
          <a:p>
            <a:pPr lvl="0"/>
            <a:fld id="{FC6CFC0F-36A0-46C5-AF7C-CF3A8189673F}" type="slidenum">
              <a:t>‹#›</a:t>
            </a:fld>
            <a:endParaRPr lang="de-DE"/>
          </a:p>
        </p:txBody>
      </p:sp>
      <p:sp>
        <p:nvSpPr>
          <p:cNvPr id="5" name="Fußzeilenplatzhalter 6">
            <a:extLst>
              <a:ext uri="{FF2B5EF4-FFF2-40B4-BE49-F238E27FC236}">
                <a16:creationId xmlns:a16="http://schemas.microsoft.com/office/drawing/2014/main" id="{3396D771-B5DF-61D5-9D52-608B52095639}"/>
              </a:ext>
            </a:extLst>
          </p:cNvPr>
          <p:cNvSpPr txBox="1">
            <a:spLocks noGrp="1"/>
          </p:cNvSpPr>
          <p:nvPr>
            <p:ph type="ftr" sz="quarter" idx="9"/>
          </p:nvPr>
        </p:nvSpPr>
        <p:spPr/>
        <p:txBody>
          <a:bodyPr/>
          <a:lstStyle>
            <a:lvl1pPr>
              <a:defRPr/>
            </a:lvl1pPr>
          </a:lstStyle>
          <a:p>
            <a:pPr lvl="0"/>
            <a:r>
              <a:rPr lang="de-DE"/>
              <a:t>Smartcard laboratory</a:t>
            </a:r>
            <a:endParaRPr lang="en-US"/>
          </a:p>
        </p:txBody>
      </p:sp>
    </p:spTree>
    <p:extLst>
      <p:ext uri="{BB962C8B-B14F-4D97-AF65-F5344CB8AC3E}">
        <p14:creationId xmlns:p14="http://schemas.microsoft.com/office/powerpoint/2010/main" val="395961642"/>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tart">
    <p:spTree>
      <p:nvGrpSpPr>
        <p:cNvPr id="1" name=""/>
        <p:cNvGrpSpPr/>
        <p:nvPr/>
      </p:nvGrpSpPr>
      <p:grpSpPr>
        <a:xfrm>
          <a:off x="0" y="0"/>
          <a:ext cx="0" cy="0"/>
          <a:chOff x="0" y="0"/>
          <a:chExt cx="0" cy="0"/>
        </a:xfrm>
      </p:grpSpPr>
      <p:sp>
        <p:nvSpPr>
          <p:cNvPr id="12" name="Titel 1"/>
          <p:cNvSpPr>
            <a:spLocks noGrp="1"/>
          </p:cNvSpPr>
          <p:nvPr>
            <p:ph type="title" hasCustomPrompt="1"/>
          </p:nvPr>
        </p:nvSpPr>
        <p:spPr>
          <a:xfrm>
            <a:off x="319090" y="994334"/>
            <a:ext cx="8508999" cy="50165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ts val="3200"/>
              </a:lnSpc>
              <a:defRPr lang="de-DE" sz="3000" noProof="0" dirty="0">
                <a:solidFill>
                  <a:schemeClr val="bg1"/>
                </a:solidFill>
              </a:defRPr>
            </a:lvl1pPr>
          </a:lstStyle>
          <a:p>
            <a:pPr lvl="0"/>
            <a:r>
              <a:rPr lang="de-DE" noProof="0" dirty="0"/>
              <a:t>Titel der Präsentation durch Klicken bearbeiten</a:t>
            </a:r>
          </a:p>
        </p:txBody>
      </p:sp>
      <p:sp>
        <p:nvSpPr>
          <p:cNvPr id="16" name="Inhaltsplatzhalter 2"/>
          <p:cNvSpPr>
            <a:spLocks noGrp="1"/>
          </p:cNvSpPr>
          <p:nvPr>
            <p:ph idx="10" hasCustomPrompt="1"/>
          </p:nvPr>
        </p:nvSpPr>
        <p:spPr>
          <a:xfrm>
            <a:off x="319088" y="1978720"/>
            <a:ext cx="8508999" cy="127412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50000"/>
              </a:lnSpc>
              <a:defRPr lang="de-DE" sz="1600" baseline="0" noProof="0" dirty="0" smtClean="0">
                <a:solidFill>
                  <a:schemeClr val="bg1"/>
                </a:solidFill>
              </a:defRPr>
            </a:lvl1pPr>
            <a:lvl2pPr>
              <a:defRPr lang="de-DE" noProof="0" dirty="0" smtClean="0"/>
            </a:lvl2pPr>
          </a:lstStyle>
          <a:p>
            <a:pPr lvl="0"/>
            <a:r>
              <a:rPr lang="de-DE" noProof="0" dirty="0"/>
              <a:t>Referent</a:t>
            </a:r>
            <a:br>
              <a:rPr lang="de-DE" noProof="0" dirty="0"/>
            </a:br>
            <a:r>
              <a:rPr lang="de-DE" noProof="0" dirty="0"/>
              <a:t>Ort, Datum (Schreibweise: 00. Januar 2015)</a:t>
            </a:r>
          </a:p>
        </p:txBody>
      </p:sp>
      <p:sp>
        <p:nvSpPr>
          <p:cNvPr id="5" name="Foliennummernplatzhalter 4"/>
          <p:cNvSpPr>
            <a:spLocks noGrp="1"/>
          </p:cNvSpPr>
          <p:nvPr>
            <p:ph type="sldNum" sz="quarter" idx="12"/>
          </p:nvPr>
        </p:nvSpPr>
        <p:spPr/>
        <p:txBody>
          <a:bodyPr/>
          <a:lstStyle>
            <a:lvl1pPr>
              <a:defRPr>
                <a:solidFill>
                  <a:schemeClr val="bg1"/>
                </a:solidFill>
              </a:defRPr>
            </a:lvl1pPr>
          </a:lstStyle>
          <a:p>
            <a:fld id="{CE58CB1E-F828-4F11-99E0-327109AF9DA4}" type="slidenum">
              <a:rPr lang="de-DE" smtClean="0"/>
              <a:pPr/>
              <a:t>‹#›</a:t>
            </a:fld>
            <a:endParaRPr lang="de-DE" dirty="0"/>
          </a:p>
        </p:txBody>
      </p:sp>
      <p:sp>
        <p:nvSpPr>
          <p:cNvPr id="7" name="Fußzeilenplatzhalter 6"/>
          <p:cNvSpPr>
            <a:spLocks noGrp="1"/>
          </p:cNvSpPr>
          <p:nvPr>
            <p:ph type="ftr" sz="quarter" idx="13"/>
          </p:nvPr>
        </p:nvSpPr>
        <p:spPr/>
        <p:txBody>
          <a:bodyPr/>
          <a:lstStyle>
            <a:lvl1pPr>
              <a:defRPr>
                <a:solidFill>
                  <a:schemeClr val="bg1"/>
                </a:solidFill>
              </a:defRPr>
            </a:lvl1pPr>
          </a:lstStyle>
          <a:p>
            <a:r>
              <a:rPr lang="de-DE"/>
              <a:t>Dr. rer. nat. Erika Mustermann (TUM) | kann beliebig erweitert werden | Infos mit Strich trennen</a:t>
            </a:r>
            <a:endParaRPr lang="en-US" dirty="0"/>
          </a:p>
        </p:txBody>
      </p:sp>
    </p:spTree>
    <p:extLst>
      <p:ext uri="{BB962C8B-B14F-4D97-AF65-F5344CB8AC3E}">
        <p14:creationId xmlns:p14="http://schemas.microsoft.com/office/powerpoint/2010/main" val="1718550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tart">
    <p:spTree>
      <p:nvGrpSpPr>
        <p:cNvPr id="1" name=""/>
        <p:cNvGrpSpPr/>
        <p:nvPr/>
      </p:nvGrpSpPr>
      <p:grpSpPr>
        <a:xfrm>
          <a:off x="0" y="0"/>
          <a:ext cx="0" cy="0"/>
          <a:chOff x="0" y="0"/>
          <a:chExt cx="0" cy="0"/>
        </a:xfrm>
      </p:grpSpPr>
      <p:sp>
        <p:nvSpPr>
          <p:cNvPr id="16" name="Inhaltsplatzhalter 2"/>
          <p:cNvSpPr>
            <a:spLocks noGrp="1"/>
          </p:cNvSpPr>
          <p:nvPr>
            <p:ph idx="10" hasCustomPrompt="1"/>
          </p:nvPr>
        </p:nvSpPr>
        <p:spPr>
          <a:xfrm>
            <a:off x="319088" y="1978720"/>
            <a:ext cx="8508999" cy="127412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50000"/>
              </a:lnSpc>
              <a:defRPr lang="de-DE" sz="1600" baseline="0" noProof="0" dirty="0" smtClean="0">
                <a:solidFill>
                  <a:srgbClr val="000000"/>
                </a:solidFill>
              </a:defRPr>
            </a:lvl1pPr>
            <a:lvl2pPr>
              <a:defRPr lang="de-DE" noProof="0" dirty="0" smtClean="0"/>
            </a:lvl2pPr>
          </a:lstStyle>
          <a:p>
            <a:pPr lvl="0"/>
            <a:r>
              <a:rPr lang="de-DE" noProof="0" dirty="0"/>
              <a:t>Referent</a:t>
            </a:r>
            <a:br>
              <a:rPr lang="de-DE" noProof="0" dirty="0"/>
            </a:br>
            <a:r>
              <a:rPr lang="de-DE" noProof="0" dirty="0"/>
              <a:t>Ort, Datum (Schreibweise: 00. Januar 2015)</a:t>
            </a:r>
          </a:p>
        </p:txBody>
      </p:sp>
      <p:sp>
        <p:nvSpPr>
          <p:cNvPr id="14" name="Rechteck 13"/>
          <p:cNvSpPr/>
          <p:nvPr userDrawn="1"/>
        </p:nvSpPr>
        <p:spPr bwMode="auto">
          <a:xfrm>
            <a:off x="8347635" y="6408271"/>
            <a:ext cx="575236" cy="358588"/>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de-DE" sz="2000" b="0" i="0" u="none" strike="noStrike" cap="none" normalizeH="0" baseline="0">
              <a:ln>
                <a:noFill/>
              </a:ln>
              <a:solidFill>
                <a:schemeClr val="tx1"/>
              </a:solidFill>
              <a:effectLst/>
              <a:latin typeface="Arial" pitchFamily="34" charset="0"/>
            </a:endParaRPr>
          </a:p>
        </p:txBody>
      </p:sp>
      <p:sp>
        <p:nvSpPr>
          <p:cNvPr id="6" name="Foliennummernplatzhalter 5"/>
          <p:cNvSpPr>
            <a:spLocks noGrp="1"/>
          </p:cNvSpPr>
          <p:nvPr>
            <p:ph type="sldNum" sz="quarter" idx="11"/>
          </p:nvPr>
        </p:nvSpPr>
        <p:spPr/>
        <p:txBody>
          <a:bodyPr/>
          <a:lstStyle/>
          <a:p>
            <a:fld id="{CE58CB1E-F828-4F11-99E0-327109AF9DA4}" type="slidenum">
              <a:rPr lang="de-DE" smtClean="0"/>
              <a:pPr/>
              <a:t>‹#›</a:t>
            </a:fld>
            <a:endParaRPr lang="de-DE" dirty="0"/>
          </a:p>
        </p:txBody>
      </p:sp>
      <p:sp>
        <p:nvSpPr>
          <p:cNvPr id="8" name="Fußzeilenplatzhalter 7"/>
          <p:cNvSpPr>
            <a:spLocks noGrp="1"/>
          </p:cNvSpPr>
          <p:nvPr>
            <p:ph type="ftr" sz="quarter" idx="12"/>
          </p:nvPr>
        </p:nvSpPr>
        <p:spPr/>
        <p:txBody>
          <a:bodyPr/>
          <a:lstStyle/>
          <a:p>
            <a:r>
              <a:rPr lang="de-DE"/>
              <a:t>Dr. rer. nat. Erika Mustermann (TUM) | kann beliebig erweitert werden | Infos mit Strich trennen</a:t>
            </a:r>
            <a:endParaRPr lang="en-US" dirty="0"/>
          </a:p>
        </p:txBody>
      </p:sp>
      <p:sp>
        <p:nvSpPr>
          <p:cNvPr id="7"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a:t>Titel durch Klicken bearbeiten</a:t>
            </a:r>
          </a:p>
        </p:txBody>
      </p:sp>
    </p:spTree>
    <p:extLst>
      <p:ext uri="{BB962C8B-B14F-4D97-AF65-F5344CB8AC3E}">
        <p14:creationId xmlns:p14="http://schemas.microsoft.com/office/powerpoint/2010/main" val="1718550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Inhalt">
    <p:spTree>
      <p:nvGrpSpPr>
        <p:cNvPr id="1" name=""/>
        <p:cNvGrpSpPr/>
        <p:nvPr/>
      </p:nvGrpSpPr>
      <p:grpSpPr>
        <a:xfrm>
          <a:off x="0" y="0"/>
          <a:ext cx="0" cy="0"/>
          <a:chOff x="0" y="0"/>
          <a:chExt cx="0" cy="0"/>
        </a:xfrm>
      </p:grpSpPr>
      <p:sp>
        <p:nvSpPr>
          <p:cNvPr id="3" name="Inhaltsplatzhalter 2"/>
          <p:cNvSpPr>
            <a:spLocks noGrp="1"/>
          </p:cNvSpPr>
          <p:nvPr>
            <p:ph idx="1" hasCustomPrompt="1"/>
          </p:nvPr>
        </p:nvSpPr>
        <p:spPr>
          <a:xfrm>
            <a:off x="319090" y="1762188"/>
            <a:ext cx="8508999" cy="469957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vl2pPr>
              <a:lnSpc>
                <a:spcPct val="114000"/>
              </a:lnSpc>
              <a:defRPr lang="de-DE" noProof="0" dirty="0" smtClean="0"/>
            </a:lvl2pPr>
            <a:lvl3pPr>
              <a:defRPr sz="1600"/>
            </a:lvl3pPr>
          </a:lstStyle>
          <a:p>
            <a:pPr lvl="0"/>
            <a:r>
              <a:rPr lang="de-DE" noProof="0" dirty="0"/>
              <a:t>Inhalt durch Klicken bearbeiten</a:t>
            </a:r>
          </a:p>
          <a:p>
            <a:pPr lvl="1"/>
            <a:r>
              <a:rPr lang="de-DE" noProof="0" dirty="0"/>
              <a:t>Zweite Ebene</a:t>
            </a:r>
          </a:p>
          <a:p>
            <a:pPr lvl="2"/>
            <a:r>
              <a:rPr lang="de-DE" noProof="0" dirty="0"/>
              <a:t>Dritte Ebene</a:t>
            </a:r>
          </a:p>
        </p:txBody>
      </p:sp>
      <p:sp>
        <p:nvSpPr>
          <p:cNvPr id="5" name="Foliennummernplatzhalter 4"/>
          <p:cNvSpPr>
            <a:spLocks noGrp="1"/>
          </p:cNvSpPr>
          <p:nvPr>
            <p:ph type="sldNum" sz="quarter" idx="11"/>
          </p:nvPr>
        </p:nvSpPr>
        <p:spPr/>
        <p:txBody>
          <a:bodyPr lIns="0" rIns="0"/>
          <a:lstStyle/>
          <a:p>
            <a:fld id="{CE58CB1E-F828-4F11-99E0-327109AF9DA4}" type="slidenum">
              <a:rPr lang="de-DE" smtClean="0"/>
              <a:pPr/>
              <a:t>‹#›</a:t>
            </a:fld>
            <a:endParaRPr lang="de-DE" dirty="0"/>
          </a:p>
        </p:txBody>
      </p:sp>
      <p:sp>
        <p:nvSpPr>
          <p:cNvPr id="7" name="Fußzeilenplatzhalter 6"/>
          <p:cNvSpPr>
            <a:spLocks noGrp="1"/>
          </p:cNvSpPr>
          <p:nvPr>
            <p:ph type="ftr" sz="quarter" idx="12"/>
          </p:nvPr>
        </p:nvSpPr>
        <p:spPr/>
        <p:txBody>
          <a:bodyPr/>
          <a:lstStyle/>
          <a:p>
            <a:r>
              <a:rPr lang="de-DE"/>
              <a:t>Dr. rer. nat. Erika Mustermann (TUM) | kann beliebig erweitert werden | Infos mit Strich trennen</a:t>
            </a:r>
            <a:endParaRPr lang="en-US" dirty="0"/>
          </a:p>
        </p:txBody>
      </p:sp>
      <p:sp>
        <p:nvSpPr>
          <p:cNvPr id="6"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a:t>Titel durch Klicken bearbeiten</a:t>
            </a:r>
          </a:p>
        </p:txBody>
      </p:sp>
    </p:spTree>
    <p:extLst>
      <p:ext uri="{BB962C8B-B14F-4D97-AF65-F5344CB8AC3E}">
        <p14:creationId xmlns:p14="http://schemas.microsoft.com/office/powerpoint/2010/main" val="16758935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Zwei Inhalte + Text">
    <p:spTree>
      <p:nvGrpSpPr>
        <p:cNvPr id="1" name=""/>
        <p:cNvGrpSpPr/>
        <p:nvPr/>
      </p:nvGrpSpPr>
      <p:grpSpPr>
        <a:xfrm>
          <a:off x="0" y="0"/>
          <a:ext cx="0" cy="0"/>
          <a:chOff x="0" y="0"/>
          <a:chExt cx="0" cy="0"/>
        </a:xfrm>
      </p:grpSpPr>
      <p:sp>
        <p:nvSpPr>
          <p:cNvPr id="18" name="Textplatzhalter 7"/>
          <p:cNvSpPr>
            <a:spLocks noGrp="1"/>
          </p:cNvSpPr>
          <p:nvPr>
            <p:ph type="body" sz="quarter" idx="13" hasCustomPrompt="1"/>
          </p:nvPr>
        </p:nvSpPr>
        <p:spPr>
          <a:xfrm>
            <a:off x="319089" y="1762188"/>
            <a:ext cx="8508999" cy="71495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stStyle>
          <a:p>
            <a:pPr lvl="0"/>
            <a:r>
              <a:rPr lang="de-DE" noProof="0" dirty="0"/>
              <a:t>Inhalt durch Klicken bearbeiten</a:t>
            </a:r>
          </a:p>
        </p:txBody>
      </p:sp>
      <p:sp>
        <p:nvSpPr>
          <p:cNvPr id="7" name="Foliennummernplatzhalter 6"/>
          <p:cNvSpPr>
            <a:spLocks noGrp="1"/>
          </p:cNvSpPr>
          <p:nvPr>
            <p:ph type="sldNum" sz="quarter" idx="15"/>
          </p:nvPr>
        </p:nvSpPr>
        <p:spPr/>
        <p:txBody>
          <a:bodyPr/>
          <a:lstStyle/>
          <a:p>
            <a:fld id="{CE58CB1E-F828-4F11-99E0-327109AF9DA4}" type="slidenum">
              <a:rPr lang="de-DE" smtClean="0"/>
              <a:pPr/>
              <a:t>‹#›</a:t>
            </a:fld>
            <a:endParaRPr lang="de-DE" dirty="0"/>
          </a:p>
        </p:txBody>
      </p:sp>
      <p:sp>
        <p:nvSpPr>
          <p:cNvPr id="12" name="Fußzeilenplatzhalter 11"/>
          <p:cNvSpPr>
            <a:spLocks noGrp="1"/>
          </p:cNvSpPr>
          <p:nvPr>
            <p:ph type="ftr" sz="quarter" idx="16"/>
          </p:nvPr>
        </p:nvSpPr>
        <p:spPr/>
        <p:txBody>
          <a:bodyPr/>
          <a:lstStyle/>
          <a:p>
            <a:r>
              <a:rPr lang="de-DE" noProof="0"/>
              <a:t>Dr. rer. nat. Erika Mustermann (TUM) | kann beliebig erweitert werden | Infos mit Strich trennen</a:t>
            </a:r>
          </a:p>
        </p:txBody>
      </p:sp>
      <p:sp>
        <p:nvSpPr>
          <p:cNvPr id="8" name="Inhaltsplatzhalter 9"/>
          <p:cNvSpPr>
            <a:spLocks noGrp="1"/>
          </p:cNvSpPr>
          <p:nvPr>
            <p:ph sz="quarter" idx="18"/>
          </p:nvPr>
        </p:nvSpPr>
        <p:spPr>
          <a:xfrm>
            <a:off x="316992" y="2484000"/>
            <a:ext cx="4242816" cy="3974655"/>
          </a:xfrm>
          <a:prstGeom prst="rect">
            <a:avLst/>
          </a:prstGeom>
        </p:spPr>
        <p:txBody>
          <a:bodyPr lIns="0" rIns="0"/>
          <a:lstStyle>
            <a:lvl1pPr>
              <a:defRPr lang="de-DE" sz="1600" kern="1200" noProof="0" dirty="0" smtClean="0">
                <a:solidFill>
                  <a:schemeClr val="tx1"/>
                </a:solidFill>
                <a:latin typeface="+mn-lt"/>
                <a:ea typeface="+mn-ea"/>
                <a:cs typeface="+mn-cs"/>
              </a:defRPr>
            </a:lvl1pPr>
            <a:lvl2pPr>
              <a:defRPr/>
            </a:lvl2pPr>
            <a:lvl3pPr>
              <a:defRPr sz="1600"/>
            </a:lvl3pPr>
          </a:lstStyle>
          <a:p>
            <a:pPr lvl="0"/>
            <a:r>
              <a:rPr lang="de-DE" dirty="0"/>
              <a:t>Textmasterformate durch Klicken bearbeiten</a:t>
            </a:r>
          </a:p>
          <a:p>
            <a:pPr lvl="1"/>
            <a:r>
              <a:rPr lang="de-DE" dirty="0"/>
              <a:t>Zweite Ebene</a:t>
            </a:r>
          </a:p>
          <a:p>
            <a:pPr lvl="2"/>
            <a:r>
              <a:rPr lang="de-DE" sz="1600" dirty="0"/>
              <a:t>Dritte Ebene</a:t>
            </a:r>
            <a:endParaRPr lang="de-DE" dirty="0"/>
          </a:p>
        </p:txBody>
      </p:sp>
      <p:sp>
        <p:nvSpPr>
          <p:cNvPr id="11" name="Bildplatzhalter 2"/>
          <p:cNvSpPr>
            <a:spLocks noGrp="1"/>
          </p:cNvSpPr>
          <p:nvPr>
            <p:ph type="pic" sz="quarter" idx="14" hasCustomPrompt="1"/>
          </p:nvPr>
        </p:nvSpPr>
        <p:spPr>
          <a:xfrm>
            <a:off x="4584192" y="2484120"/>
            <a:ext cx="4244400" cy="3974400"/>
          </a:xfrm>
          <a:prstGeom prst="rect">
            <a:avLst/>
          </a:prstGeom>
        </p:spPr>
        <p:txBody>
          <a:bodyPr/>
          <a:lstStyle>
            <a:lvl1pPr>
              <a:lnSpc>
                <a:spcPct val="114000"/>
              </a:lnSpc>
              <a:defRPr/>
            </a:lvl1pPr>
          </a:lstStyle>
          <a:p>
            <a:endParaRPr lang="de-DE" dirty="0"/>
          </a:p>
        </p:txBody>
      </p:sp>
      <p:sp>
        <p:nvSpPr>
          <p:cNvPr id="10"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a:t>Titel durch Klicken bearbeiten</a:t>
            </a:r>
          </a:p>
        </p:txBody>
      </p:sp>
    </p:spTree>
    <p:extLst>
      <p:ext uri="{BB962C8B-B14F-4D97-AF65-F5344CB8AC3E}">
        <p14:creationId xmlns:p14="http://schemas.microsoft.com/office/powerpoint/2010/main" val="37479779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zwei Inhalte">
    <p:spTree>
      <p:nvGrpSpPr>
        <p:cNvPr id="1" name=""/>
        <p:cNvGrpSpPr/>
        <p:nvPr/>
      </p:nvGrpSpPr>
      <p:grpSpPr>
        <a:xfrm>
          <a:off x="0" y="0"/>
          <a:ext cx="0" cy="0"/>
          <a:chOff x="0" y="0"/>
          <a:chExt cx="0" cy="0"/>
        </a:xfrm>
      </p:grpSpPr>
      <p:sp>
        <p:nvSpPr>
          <p:cNvPr id="11" name="Inhaltsplatzhalter 2"/>
          <p:cNvSpPr>
            <a:spLocks noGrp="1"/>
          </p:cNvSpPr>
          <p:nvPr>
            <p:ph idx="14" hasCustomPrompt="1"/>
          </p:nvPr>
        </p:nvSpPr>
        <p:spPr>
          <a:xfrm>
            <a:off x="319091" y="1762188"/>
            <a:ext cx="4180910" cy="468738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vl2pPr>
              <a:lnSpc>
                <a:spcPct val="114000"/>
              </a:lnSpc>
              <a:defRPr lang="de-DE" noProof="0" dirty="0" smtClean="0"/>
            </a:lvl2pPr>
            <a:lvl3pPr>
              <a:defRPr sz="1600" baseline="0"/>
            </a:lvl3pPr>
          </a:lstStyle>
          <a:p>
            <a:pPr lvl="0"/>
            <a:r>
              <a:rPr lang="de-DE" noProof="0" dirty="0"/>
              <a:t>Inhalt durch Klicken bearbeiten</a:t>
            </a:r>
          </a:p>
          <a:p>
            <a:pPr lvl="1"/>
            <a:r>
              <a:rPr lang="de-DE" noProof="0" dirty="0"/>
              <a:t>Zweite Ebene</a:t>
            </a:r>
          </a:p>
          <a:p>
            <a:pPr lvl="2"/>
            <a:r>
              <a:rPr lang="de-DE" sz="1600" noProof="0" dirty="0"/>
              <a:t>Dritte Ebene</a:t>
            </a:r>
            <a:endParaRPr lang="de-DE" noProof="0" dirty="0"/>
          </a:p>
        </p:txBody>
      </p:sp>
      <p:sp>
        <p:nvSpPr>
          <p:cNvPr id="13" name="Inhaltsplatzhalter 2"/>
          <p:cNvSpPr>
            <a:spLocks noGrp="1"/>
          </p:cNvSpPr>
          <p:nvPr>
            <p:ph idx="15" hasCustomPrompt="1"/>
          </p:nvPr>
        </p:nvSpPr>
        <p:spPr>
          <a:xfrm>
            <a:off x="4647179" y="1762188"/>
            <a:ext cx="4180910" cy="468738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vl2pPr>
              <a:lnSpc>
                <a:spcPct val="114000"/>
              </a:lnSpc>
              <a:defRPr lang="de-DE" noProof="0" dirty="0" smtClean="0"/>
            </a:lvl2pPr>
            <a:lvl3pPr>
              <a:defRPr sz="1600"/>
            </a:lvl3pPr>
          </a:lstStyle>
          <a:p>
            <a:pPr lvl="0"/>
            <a:r>
              <a:rPr lang="de-DE" noProof="0" dirty="0"/>
              <a:t>Inhalt durch Klicken bearbeiten</a:t>
            </a:r>
          </a:p>
          <a:p>
            <a:pPr lvl="1"/>
            <a:r>
              <a:rPr lang="de-DE" noProof="0" dirty="0"/>
              <a:t>Zweite Ebene</a:t>
            </a:r>
          </a:p>
          <a:p>
            <a:pPr lvl="2"/>
            <a:r>
              <a:rPr lang="de-DE" sz="1600" noProof="0" dirty="0"/>
              <a:t>Dritte Ebene</a:t>
            </a:r>
            <a:endParaRPr lang="de-DE" noProof="0" dirty="0"/>
          </a:p>
        </p:txBody>
      </p:sp>
      <p:sp>
        <p:nvSpPr>
          <p:cNvPr id="6" name="Foliennummernplatzhalter 5"/>
          <p:cNvSpPr>
            <a:spLocks noGrp="1"/>
          </p:cNvSpPr>
          <p:nvPr>
            <p:ph type="sldNum" sz="quarter" idx="16"/>
          </p:nvPr>
        </p:nvSpPr>
        <p:spPr/>
        <p:txBody>
          <a:bodyPr/>
          <a:lstStyle/>
          <a:p>
            <a:fld id="{CE58CB1E-F828-4F11-99E0-327109AF9DA4}" type="slidenum">
              <a:rPr lang="de-DE" smtClean="0"/>
              <a:pPr/>
              <a:t>‹#›</a:t>
            </a:fld>
            <a:endParaRPr lang="de-DE" dirty="0"/>
          </a:p>
        </p:txBody>
      </p:sp>
      <p:sp>
        <p:nvSpPr>
          <p:cNvPr id="8" name="Fußzeilenplatzhalter 7"/>
          <p:cNvSpPr>
            <a:spLocks noGrp="1"/>
          </p:cNvSpPr>
          <p:nvPr>
            <p:ph type="ftr" sz="quarter" idx="17"/>
          </p:nvPr>
        </p:nvSpPr>
        <p:spPr/>
        <p:txBody>
          <a:bodyPr/>
          <a:lstStyle/>
          <a:p>
            <a:r>
              <a:rPr lang="de-DE"/>
              <a:t>Dr. rer. nat. Erika Mustermann (TUM) | kann beliebig erweitert werden | Infos mit Strich trennen</a:t>
            </a:r>
            <a:endParaRPr lang="en-US" dirty="0"/>
          </a:p>
        </p:txBody>
      </p:sp>
      <p:sp>
        <p:nvSpPr>
          <p:cNvPr id="7"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a:t>Titel durch Klicken bearbeiten</a:t>
            </a:r>
          </a:p>
        </p:txBody>
      </p:sp>
    </p:spTree>
    <p:extLst>
      <p:ext uri="{BB962C8B-B14F-4D97-AF65-F5344CB8AC3E}">
        <p14:creationId xmlns:p14="http://schemas.microsoft.com/office/powerpoint/2010/main" val="14944894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Inhalt + Text">
    <p:spTree>
      <p:nvGrpSpPr>
        <p:cNvPr id="1" name=""/>
        <p:cNvGrpSpPr/>
        <p:nvPr/>
      </p:nvGrpSpPr>
      <p:grpSpPr>
        <a:xfrm>
          <a:off x="0" y="0"/>
          <a:ext cx="0" cy="0"/>
          <a:chOff x="0" y="0"/>
          <a:chExt cx="0" cy="0"/>
        </a:xfrm>
      </p:grpSpPr>
      <p:sp useBgFill="1">
        <p:nvSpPr>
          <p:cNvPr id="3" name="Inhaltsplatzhalter 2"/>
          <p:cNvSpPr>
            <a:spLocks noGrp="1"/>
          </p:cNvSpPr>
          <p:nvPr>
            <p:ph idx="1" hasCustomPrompt="1"/>
          </p:nvPr>
        </p:nvSpPr>
        <p:spPr>
          <a:xfrm>
            <a:off x="319090" y="2499360"/>
            <a:ext cx="8508999" cy="3962400"/>
          </a:xfrm>
          <a:prstGeom prst="rect">
            <a:avLst/>
          </a:prstGeom>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vl2pPr>
              <a:lnSpc>
                <a:spcPct val="114000"/>
              </a:lnSpc>
              <a:defRPr lang="de-DE" noProof="0" dirty="0" smtClean="0"/>
            </a:lvl2pPr>
            <a:lvl3pPr>
              <a:defRPr sz="1600"/>
            </a:lvl3pPr>
          </a:lstStyle>
          <a:p>
            <a:pPr lvl="0"/>
            <a:r>
              <a:rPr lang="de-DE" noProof="0" dirty="0"/>
              <a:t>Inhalt durch Klicken bearbeiten</a:t>
            </a:r>
          </a:p>
          <a:p>
            <a:pPr lvl="1"/>
            <a:r>
              <a:rPr lang="de-DE" noProof="0" dirty="0"/>
              <a:t>Zweite Ebene</a:t>
            </a:r>
          </a:p>
          <a:p>
            <a:pPr lvl="2"/>
            <a:r>
              <a:rPr lang="de-DE" sz="1600" noProof="0" dirty="0"/>
              <a:t>Dritte Ebene</a:t>
            </a:r>
            <a:endParaRPr lang="de-DE" noProof="0" dirty="0"/>
          </a:p>
        </p:txBody>
      </p:sp>
      <p:sp useBgFill="1">
        <p:nvSpPr>
          <p:cNvPr id="5" name="Foliennummernplatzhalter 4"/>
          <p:cNvSpPr>
            <a:spLocks noGrp="1"/>
          </p:cNvSpPr>
          <p:nvPr>
            <p:ph type="sldNum" sz="quarter" idx="11"/>
          </p:nvPr>
        </p:nvSpPr>
        <p:spPr/>
        <p:txBody>
          <a:bodyPr/>
          <a:lstStyle/>
          <a:p>
            <a:fld id="{CE58CB1E-F828-4F11-99E0-327109AF9DA4}" type="slidenum">
              <a:rPr lang="de-DE" smtClean="0"/>
              <a:pPr/>
              <a:t>‹#›</a:t>
            </a:fld>
            <a:endParaRPr lang="de-DE" dirty="0"/>
          </a:p>
        </p:txBody>
      </p:sp>
      <p:sp useBgFill="1">
        <p:nvSpPr>
          <p:cNvPr id="7" name="Fußzeilenplatzhalter 6"/>
          <p:cNvSpPr>
            <a:spLocks noGrp="1"/>
          </p:cNvSpPr>
          <p:nvPr>
            <p:ph type="ftr" sz="quarter" idx="12"/>
          </p:nvPr>
        </p:nvSpPr>
        <p:spPr/>
        <p:txBody>
          <a:bodyPr/>
          <a:lstStyle/>
          <a:p>
            <a:r>
              <a:rPr lang="de-DE"/>
              <a:t>Dr. rer. nat. Erika Mustermann (TUM) | kann beliebig erweitert werden | Infos mit Strich trennen</a:t>
            </a:r>
            <a:endParaRPr lang="en-US" dirty="0"/>
          </a:p>
        </p:txBody>
      </p:sp>
      <p:sp useBgFill="1">
        <p:nvSpPr>
          <p:cNvPr id="6" name="Textplatzhalter 7"/>
          <p:cNvSpPr>
            <a:spLocks noGrp="1"/>
          </p:cNvSpPr>
          <p:nvPr>
            <p:ph type="body" sz="quarter" idx="13" hasCustomPrompt="1"/>
          </p:nvPr>
        </p:nvSpPr>
        <p:spPr>
          <a:xfrm>
            <a:off x="319089" y="1762188"/>
            <a:ext cx="8508999" cy="714951"/>
          </a:xfrm>
          <a:prstGeom prst="rect">
            <a:avLst/>
          </a:prstGeom>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stStyle>
          <a:p>
            <a:pPr lvl="0"/>
            <a:r>
              <a:rPr lang="de-DE" noProof="0" dirty="0"/>
              <a:t>Inhalt durch Klicken bearbeiten</a:t>
            </a:r>
          </a:p>
        </p:txBody>
      </p:sp>
      <p:sp>
        <p:nvSpPr>
          <p:cNvPr id="8"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a:t>Titel durch Klicken bearbeiten</a:t>
            </a:r>
          </a:p>
        </p:txBody>
      </p:sp>
    </p:spTree>
    <p:extLst>
      <p:ext uri="{BB962C8B-B14F-4D97-AF65-F5344CB8AC3E}">
        <p14:creationId xmlns:p14="http://schemas.microsoft.com/office/powerpoint/2010/main" val="23642604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große Bilder">
    <p:spTree>
      <p:nvGrpSpPr>
        <p:cNvPr id="1" name=""/>
        <p:cNvGrpSpPr/>
        <p:nvPr/>
      </p:nvGrpSpPr>
      <p:grpSpPr>
        <a:xfrm>
          <a:off x="0" y="0"/>
          <a:ext cx="0" cy="0"/>
          <a:chOff x="0" y="0"/>
          <a:chExt cx="0" cy="0"/>
        </a:xfrm>
      </p:grpSpPr>
      <p:sp>
        <p:nvSpPr>
          <p:cNvPr id="18" name="Textplatzhalter 7"/>
          <p:cNvSpPr>
            <a:spLocks noGrp="1"/>
          </p:cNvSpPr>
          <p:nvPr>
            <p:ph type="body" sz="quarter" idx="13" hasCustomPrompt="1"/>
          </p:nvPr>
        </p:nvSpPr>
        <p:spPr>
          <a:xfrm>
            <a:off x="319089" y="1762188"/>
            <a:ext cx="8508999" cy="71495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stStyle>
          <a:p>
            <a:pPr lvl="0"/>
            <a:r>
              <a:rPr lang="de-DE" noProof="0"/>
              <a:t>Inhalt durch Klicken bearbeiten</a:t>
            </a:r>
          </a:p>
        </p:txBody>
      </p:sp>
      <p:sp>
        <p:nvSpPr>
          <p:cNvPr id="7" name="Foliennummernplatzhalter 6"/>
          <p:cNvSpPr>
            <a:spLocks noGrp="1"/>
          </p:cNvSpPr>
          <p:nvPr>
            <p:ph type="sldNum" sz="quarter" idx="15"/>
          </p:nvPr>
        </p:nvSpPr>
        <p:spPr/>
        <p:txBody>
          <a:bodyPr/>
          <a:lstStyle/>
          <a:p>
            <a:fld id="{CE58CB1E-F828-4F11-99E0-327109AF9DA4}" type="slidenum">
              <a:rPr lang="de-DE" smtClean="0"/>
              <a:pPr/>
              <a:t>‹#›</a:t>
            </a:fld>
            <a:endParaRPr lang="de-DE" dirty="0"/>
          </a:p>
        </p:txBody>
      </p:sp>
      <p:sp>
        <p:nvSpPr>
          <p:cNvPr id="12" name="Fußzeilenplatzhalter 11"/>
          <p:cNvSpPr>
            <a:spLocks noGrp="1"/>
          </p:cNvSpPr>
          <p:nvPr>
            <p:ph type="ftr" sz="quarter" idx="16"/>
          </p:nvPr>
        </p:nvSpPr>
        <p:spPr/>
        <p:txBody>
          <a:bodyPr/>
          <a:lstStyle/>
          <a:p>
            <a:r>
              <a:rPr lang="de-DE" noProof="0"/>
              <a:t>Dr. rer. nat. Erika Mustermann (TUM) | kann beliebig erweitert werden | Infos mit Strich trennen</a:t>
            </a:r>
          </a:p>
        </p:txBody>
      </p:sp>
      <p:sp>
        <p:nvSpPr>
          <p:cNvPr id="9" name="Bildplatzhalter 8"/>
          <p:cNvSpPr>
            <a:spLocks noGrp="1"/>
          </p:cNvSpPr>
          <p:nvPr>
            <p:ph type="pic" sz="quarter" idx="17"/>
          </p:nvPr>
        </p:nvSpPr>
        <p:spPr>
          <a:xfrm>
            <a:off x="0" y="2476500"/>
            <a:ext cx="9144000" cy="4381500"/>
          </a:xfrm>
          <a:prstGeom prst="rect">
            <a:avLst/>
          </a:prstGeom>
        </p:spPr>
        <p:txBody>
          <a:bodyPr/>
          <a:lstStyle/>
          <a:p>
            <a:endParaRPr lang="de-DE"/>
          </a:p>
        </p:txBody>
      </p:sp>
      <p:sp>
        <p:nvSpPr>
          <p:cNvPr id="8"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a:t>Titel durch Klicken bearbeiten</a:t>
            </a:r>
          </a:p>
        </p:txBody>
      </p:sp>
    </p:spTree>
    <p:extLst>
      <p:ext uri="{BB962C8B-B14F-4D97-AF65-F5344CB8AC3E}">
        <p14:creationId xmlns:p14="http://schemas.microsoft.com/office/powerpoint/2010/main" val="412353204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wmf"/></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theme" Target="../theme/theme2.xml"/><Relationship Id="rId1" Type="http://schemas.openxmlformats.org/officeDocument/2006/relationships/slideLayout" Target="../slideLayouts/slideLayout3.xml"/><Relationship Id="rId4" Type="http://schemas.openxmlformats.org/officeDocument/2006/relationships/image" Target="../media/image3.emf"/></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1.xml"/><Relationship Id="rId3" Type="http://schemas.openxmlformats.org/officeDocument/2006/relationships/slideLayout" Target="../slideLayouts/slideLayout6.xml"/><Relationship Id="rId7" Type="http://schemas.openxmlformats.org/officeDocument/2006/relationships/slideLayout" Target="../slideLayouts/slideLayout10.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5" Type="http://schemas.openxmlformats.org/officeDocument/2006/relationships/slideLayout" Target="../slideLayouts/slideLayout8.xml"/><Relationship Id="rId10" Type="http://schemas.openxmlformats.org/officeDocument/2006/relationships/image" Target="../media/image1.wmf"/><Relationship Id="rId4" Type="http://schemas.openxmlformats.org/officeDocument/2006/relationships/slideLayout" Target="../slideLayouts/slideLayout7.xml"/><Relationship Id="rId9"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5" Type="http://schemas.openxmlformats.org/officeDocument/2006/relationships/slideLayout" Target="../slideLayouts/slideLayout16.xml"/><Relationship Id="rId10" Type="http://schemas.openxmlformats.org/officeDocument/2006/relationships/image" Target="../media/image1.wmf"/><Relationship Id="rId4" Type="http://schemas.openxmlformats.org/officeDocument/2006/relationships/slideLayout" Target="../slideLayouts/slideLayout15.xml"/><Relationship Id="rId9"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theme" Target="../theme/theme5.xml"/><Relationship Id="rId1" Type="http://schemas.openxmlformats.org/officeDocument/2006/relationships/slideLayout" Target="../slideLayouts/slideLayout20.xml"/></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theme" Target="../theme/theme6.xml"/><Relationship Id="rId1" Type="http://schemas.openxmlformats.org/officeDocument/2006/relationships/slideLayout" Target="../slideLayouts/slideLayout21.xml"/></Relationships>
</file>

<file path=ppt/slideMasters/_rels/slideMaster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theme" Target="../theme/theme7.xml"/><Relationship Id="rId1" Type="http://schemas.openxmlformats.org/officeDocument/2006/relationships/slideLayout" Target="../slideLayouts/slideLayout22.xml"/><Relationship Id="rId4" Type="http://schemas.openxmlformats.org/officeDocument/2006/relationships/image" Target="../media/image3.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Bild 8" descr="20150416 tum logo blau png final.png"/>
          <p:cNvPicPr>
            <a:picLocks noChangeAspect="1"/>
          </p:cNvPicPr>
          <p:nvPr/>
        </p:nvPicPr>
        <p:blipFill>
          <a:blip r:embed="rId4"/>
          <a:stretch>
            <a:fillRect/>
          </a:stretch>
        </p:blipFill>
        <p:spPr>
          <a:xfrm>
            <a:off x="8218411" y="324685"/>
            <a:ext cx="608352" cy="320400"/>
          </a:xfrm>
          <a:prstGeom prst="rect">
            <a:avLst/>
          </a:prstGeom>
        </p:spPr>
      </p:pic>
      <p:sp>
        <p:nvSpPr>
          <p:cNvPr id="10" name="Fußzeilenplatzhalter 3"/>
          <p:cNvSpPr>
            <a:spLocks noGrp="1"/>
          </p:cNvSpPr>
          <p:nvPr>
            <p:ph type="ftr" sz="quarter" idx="3"/>
          </p:nvPr>
        </p:nvSpPr>
        <p:spPr>
          <a:xfrm>
            <a:off x="311162" y="6473313"/>
            <a:ext cx="7829538" cy="384687"/>
          </a:xfrm>
          <a:prstGeom prst="rect">
            <a:avLst/>
          </a:prstGeom>
        </p:spPr>
        <p:txBody>
          <a:bodyPr vert="horz" lIns="0" tIns="45720" rIns="0" bIns="45720" rtlCol="0" anchor="ctr"/>
          <a:lstStyle>
            <a:lvl1pPr algn="l">
              <a:defRPr sz="1200">
                <a:solidFill>
                  <a:schemeClr val="tx1"/>
                </a:solidFill>
              </a:defRPr>
            </a:lvl1pPr>
          </a:lstStyle>
          <a:p>
            <a:r>
              <a:rPr lang="de-DE"/>
              <a:t>Dr. rer. nat. Erika Mustermann (TUM) | kann beliebig erweitert werden | Infos mit Strich trennen</a:t>
            </a:r>
            <a:endParaRPr lang="en-US" dirty="0"/>
          </a:p>
        </p:txBody>
      </p:sp>
      <p:sp>
        <p:nvSpPr>
          <p:cNvPr id="11" name="Foliennummernplatzhalter 4"/>
          <p:cNvSpPr>
            <a:spLocks noGrp="1"/>
          </p:cNvSpPr>
          <p:nvPr>
            <p:ph type="sldNum" sz="quarter" idx="4"/>
          </p:nvPr>
        </p:nvSpPr>
        <p:spPr>
          <a:xfrm>
            <a:off x="6774934" y="6473313"/>
            <a:ext cx="2052000" cy="365125"/>
          </a:xfrm>
          <a:prstGeom prst="rect">
            <a:avLst/>
          </a:prstGeom>
        </p:spPr>
        <p:txBody>
          <a:bodyPr vert="horz" lIns="0" tIns="45720" rIns="0" bIns="45720" rtlCol="0" anchor="ctr"/>
          <a:lstStyle>
            <a:lvl1pPr algn="r">
              <a:defRPr sz="1200">
                <a:solidFill>
                  <a:schemeClr val="tx1"/>
                </a:solidFill>
              </a:defRPr>
            </a:lvl1pPr>
          </a:lstStyle>
          <a:p>
            <a:fld id="{CE58CB1E-F828-4F11-99E0-327109AF9DA4}" type="slidenum">
              <a:rPr lang="de-DE" smtClean="0"/>
              <a:pPr/>
              <a:t>‹#›</a:t>
            </a:fld>
            <a:endParaRPr lang="de-DE" dirty="0"/>
          </a:p>
        </p:txBody>
      </p:sp>
    </p:spTree>
  </p:cSld>
  <p:clrMap bg1="lt1" tx1="dk1" bg2="lt2" tx2="dk2" accent1="accent1" accent2="accent2" accent3="accent3" accent4="accent4" accent5="accent5" accent6="accent6" hlink="hlink" folHlink="folHlink"/>
  <p:sldLayoutIdLst>
    <p:sldLayoutId id="2147483664" r:id="rId1"/>
    <p:sldLayoutId id="2147483719" r:id="rId2"/>
  </p:sldLayoutIdLst>
  <p:hf hdr="0" dt="0"/>
  <p:txStyles>
    <p:titleStyle>
      <a:lvl1pPr algn="l" rtl="0" eaLnBrk="1" fontAlgn="base" hangingPunct="1">
        <a:lnSpc>
          <a:spcPct val="125000"/>
        </a:lnSpc>
        <a:spcBef>
          <a:spcPct val="0"/>
        </a:spcBef>
        <a:spcAft>
          <a:spcPct val="0"/>
        </a:spcAft>
        <a:defRPr sz="2200" b="0" kern="1200">
          <a:solidFill>
            <a:schemeClr val="tx1"/>
          </a:solidFill>
          <a:latin typeface="+mj-lt"/>
          <a:ea typeface="+mj-ea"/>
          <a:cs typeface="+mj-cs"/>
        </a:defRPr>
      </a:lvl1pPr>
      <a:lvl2pPr algn="l" rtl="0" eaLnBrk="1" fontAlgn="base" hangingPunct="1">
        <a:spcBef>
          <a:spcPct val="0"/>
        </a:spcBef>
        <a:spcAft>
          <a:spcPct val="0"/>
        </a:spcAft>
        <a:defRPr sz="2000" b="1">
          <a:solidFill>
            <a:schemeClr val="tx2"/>
          </a:solidFill>
          <a:latin typeface="Arial" charset="0"/>
          <a:cs typeface="Arial" charset="0"/>
        </a:defRPr>
      </a:lvl2pPr>
      <a:lvl3pPr algn="l" rtl="0" eaLnBrk="1" fontAlgn="base" hangingPunct="1">
        <a:spcBef>
          <a:spcPct val="0"/>
        </a:spcBef>
        <a:spcAft>
          <a:spcPct val="0"/>
        </a:spcAft>
        <a:defRPr sz="2000" b="1">
          <a:solidFill>
            <a:schemeClr val="tx2"/>
          </a:solidFill>
          <a:latin typeface="Arial" charset="0"/>
          <a:cs typeface="Arial" charset="0"/>
        </a:defRPr>
      </a:lvl3pPr>
      <a:lvl4pPr algn="l" rtl="0" eaLnBrk="1" fontAlgn="base" hangingPunct="1">
        <a:spcBef>
          <a:spcPct val="0"/>
        </a:spcBef>
        <a:spcAft>
          <a:spcPct val="0"/>
        </a:spcAft>
        <a:defRPr sz="2000" b="1">
          <a:solidFill>
            <a:schemeClr val="tx2"/>
          </a:solidFill>
          <a:latin typeface="Arial" charset="0"/>
          <a:cs typeface="Arial" charset="0"/>
        </a:defRPr>
      </a:lvl4pPr>
      <a:lvl5pPr algn="l" rtl="0" eaLnBrk="1" fontAlgn="base" hangingPunct="1">
        <a:spcBef>
          <a:spcPct val="0"/>
        </a:spcBef>
        <a:spcAft>
          <a:spcPct val="0"/>
        </a:spcAft>
        <a:defRPr sz="2000" b="1">
          <a:solidFill>
            <a:schemeClr val="tx2"/>
          </a:solidFill>
          <a:latin typeface="Arial" charset="0"/>
          <a:cs typeface="Arial" charset="0"/>
        </a:defRPr>
      </a:lvl5pPr>
      <a:lvl6pPr marL="457200" algn="l" rtl="0" eaLnBrk="1" fontAlgn="base" hangingPunct="1">
        <a:spcBef>
          <a:spcPct val="0"/>
        </a:spcBef>
        <a:spcAft>
          <a:spcPct val="0"/>
        </a:spcAft>
        <a:defRPr sz="2000" b="1">
          <a:solidFill>
            <a:schemeClr val="tx2"/>
          </a:solidFill>
          <a:latin typeface="Arial" charset="0"/>
          <a:cs typeface="Arial" charset="0"/>
        </a:defRPr>
      </a:lvl6pPr>
      <a:lvl7pPr marL="914400" algn="l" rtl="0" eaLnBrk="1" fontAlgn="base" hangingPunct="1">
        <a:spcBef>
          <a:spcPct val="0"/>
        </a:spcBef>
        <a:spcAft>
          <a:spcPct val="0"/>
        </a:spcAft>
        <a:defRPr sz="2000" b="1">
          <a:solidFill>
            <a:schemeClr val="tx2"/>
          </a:solidFill>
          <a:latin typeface="Arial" charset="0"/>
          <a:cs typeface="Arial" charset="0"/>
        </a:defRPr>
      </a:lvl7pPr>
      <a:lvl8pPr marL="1371600" algn="l" rtl="0" eaLnBrk="1" fontAlgn="base" hangingPunct="1">
        <a:spcBef>
          <a:spcPct val="0"/>
        </a:spcBef>
        <a:spcAft>
          <a:spcPct val="0"/>
        </a:spcAft>
        <a:defRPr sz="2000" b="1">
          <a:solidFill>
            <a:schemeClr val="tx2"/>
          </a:solidFill>
          <a:latin typeface="Arial" charset="0"/>
          <a:cs typeface="Arial" charset="0"/>
        </a:defRPr>
      </a:lvl8pPr>
      <a:lvl9pPr marL="1828800" algn="l" rtl="0" eaLnBrk="1" fontAlgn="base" hangingPunct="1">
        <a:spcBef>
          <a:spcPct val="0"/>
        </a:spcBef>
        <a:spcAft>
          <a:spcPct val="0"/>
        </a:spcAft>
        <a:defRPr sz="2000" b="1">
          <a:solidFill>
            <a:schemeClr val="tx2"/>
          </a:solidFill>
          <a:latin typeface="Arial" charset="0"/>
          <a:cs typeface="Arial" charset="0"/>
        </a:defRPr>
      </a:lvl9pPr>
    </p:titleStyle>
    <p:bodyStyle>
      <a:lvl1pPr algn="l" rtl="0" eaLnBrk="1" fontAlgn="base" hangingPunct="1">
        <a:lnSpc>
          <a:spcPct val="100000"/>
        </a:lnSpc>
        <a:spcBef>
          <a:spcPct val="0"/>
        </a:spcBef>
        <a:spcAft>
          <a:spcPct val="0"/>
        </a:spcAft>
        <a:defRPr sz="1600" kern="1200">
          <a:solidFill>
            <a:schemeClr val="tx1"/>
          </a:solidFill>
          <a:latin typeface="+mn-lt"/>
          <a:ea typeface="+mn-ea"/>
          <a:cs typeface="+mn-cs"/>
        </a:defRPr>
      </a:lvl1pPr>
      <a:lvl2pPr marL="176213" indent="-176213" algn="l" rtl="0" eaLnBrk="1" fontAlgn="base" hangingPunct="1">
        <a:lnSpc>
          <a:spcPct val="100000"/>
        </a:lnSpc>
        <a:spcBef>
          <a:spcPct val="0"/>
        </a:spcBef>
        <a:spcAft>
          <a:spcPct val="0"/>
        </a:spcAft>
        <a:buFont typeface="Arial" charset="0"/>
        <a:buChar char="•"/>
        <a:defRPr sz="1600" kern="1200">
          <a:solidFill>
            <a:schemeClr val="tx1"/>
          </a:solidFill>
          <a:latin typeface="+mn-lt"/>
          <a:ea typeface="+mn-ea"/>
          <a:cs typeface="+mn-cs"/>
        </a:defRPr>
      </a:lvl2pPr>
      <a:lvl3pPr marL="360363" indent="-184150" algn="l" rtl="0" eaLnBrk="1" fontAlgn="base" hangingPunct="1">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3pPr>
      <a:lvl4pPr marL="538163" indent="-177800" algn="l" rtl="0" eaLnBrk="1" fontAlgn="base" hangingPunct="1">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75" indent="-176213" algn="l" rtl="0" eaLnBrk="1" fontAlgn="base" hangingPunct="1">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3" name="Textfeld 22"/>
          <p:cNvSpPr txBox="1"/>
          <p:nvPr/>
        </p:nvSpPr>
        <p:spPr>
          <a:xfrm>
            <a:off x="7713330" y="6563283"/>
            <a:ext cx="1115376" cy="193002"/>
          </a:xfrm>
          <a:prstGeom prst="rect">
            <a:avLst/>
          </a:prstGeom>
        </p:spPr>
        <p:txBody>
          <a:bodyPr wrap="square" lIns="0" tIns="0" rIns="0" bIns="0" rtlCol="0" anchor="b" anchorCtr="0">
            <a:spAutoFit/>
          </a:bodyPr>
          <a:lstStyle/>
          <a:p>
            <a:pPr algn="r">
              <a:lnSpc>
                <a:spcPct val="114000"/>
              </a:lnSpc>
            </a:pPr>
            <a:fld id="{C51078C5-4710-4254-8001-F1C0900803FD}" type="slidenum">
              <a:rPr lang="de-DE" sz="1200" smtClean="0">
                <a:latin typeface="+mn-lt"/>
                <a:cs typeface="Arial" pitchFamily="34" charset="0"/>
              </a:rPr>
              <a:pPr algn="r">
                <a:lnSpc>
                  <a:spcPct val="114000"/>
                </a:lnSpc>
              </a:pPr>
              <a:t>‹#›</a:t>
            </a:fld>
            <a:endParaRPr lang="de-DE" sz="1200" dirty="0">
              <a:latin typeface="+mn-lt"/>
              <a:cs typeface="Arial" pitchFamily="34" charset="0"/>
            </a:endParaRPr>
          </a:p>
        </p:txBody>
      </p:sp>
      <p:pic>
        <p:nvPicPr>
          <p:cNvPr id="5" name="Bild 4" descr="Fahnen_HG.jpg"/>
          <p:cNvPicPr>
            <a:picLocks noChangeAspect="1"/>
          </p:cNvPicPr>
          <p:nvPr/>
        </p:nvPicPr>
        <p:blipFill>
          <a:blip r:embed="rId3" cstate="screen"/>
          <a:srcRect/>
          <a:stretch>
            <a:fillRect/>
          </a:stretch>
        </p:blipFill>
        <p:spPr>
          <a:xfrm>
            <a:off x="-42532" y="0"/>
            <a:ext cx="9185031" cy="6858000"/>
          </a:xfrm>
          <a:prstGeom prst="rect">
            <a:avLst/>
          </a:prstGeom>
        </p:spPr>
      </p:pic>
      <p:pic>
        <p:nvPicPr>
          <p:cNvPr id="7" name="Bild 6" descr="20150416 tum logo blau png final.png"/>
          <p:cNvPicPr>
            <a:picLocks noChangeAspect="1"/>
          </p:cNvPicPr>
          <p:nvPr/>
        </p:nvPicPr>
        <p:blipFill>
          <a:blip r:embed="rId4"/>
          <a:stretch>
            <a:fillRect/>
          </a:stretch>
        </p:blipFill>
        <p:spPr>
          <a:xfrm>
            <a:off x="8222627" y="324650"/>
            <a:ext cx="599722" cy="320400"/>
          </a:xfrm>
          <a:prstGeom prst="rect">
            <a:avLst/>
          </a:prstGeom>
        </p:spPr>
      </p:pic>
      <p:sp>
        <p:nvSpPr>
          <p:cNvPr id="8" name="Foliennummernplatzhalter 4"/>
          <p:cNvSpPr>
            <a:spLocks noGrp="1"/>
          </p:cNvSpPr>
          <p:nvPr>
            <p:ph type="sldNum" sz="quarter" idx="4"/>
          </p:nvPr>
        </p:nvSpPr>
        <p:spPr>
          <a:xfrm>
            <a:off x="6774934" y="6473313"/>
            <a:ext cx="2052000" cy="365125"/>
          </a:xfrm>
          <a:prstGeom prst="rect">
            <a:avLst/>
          </a:prstGeom>
        </p:spPr>
        <p:txBody>
          <a:bodyPr vert="horz" lIns="0" tIns="45720" rIns="0" bIns="45720" rtlCol="0" anchor="ctr"/>
          <a:lstStyle>
            <a:lvl1pPr algn="r">
              <a:defRPr sz="1200">
                <a:solidFill>
                  <a:schemeClr val="tx1"/>
                </a:solidFill>
              </a:defRPr>
            </a:lvl1pPr>
          </a:lstStyle>
          <a:p>
            <a:fld id="{CE58CB1E-F828-4F11-99E0-327109AF9DA4}" type="slidenum">
              <a:rPr lang="de-DE" noProof="0" smtClean="0"/>
              <a:pPr/>
              <a:t>‹#›</a:t>
            </a:fld>
            <a:endParaRPr lang="de-DE" noProof="0"/>
          </a:p>
        </p:txBody>
      </p:sp>
      <p:sp>
        <p:nvSpPr>
          <p:cNvPr id="10" name="Fußzeilenplatzhalter 3"/>
          <p:cNvSpPr>
            <a:spLocks noGrp="1"/>
          </p:cNvSpPr>
          <p:nvPr>
            <p:ph type="ftr" sz="quarter" idx="3"/>
          </p:nvPr>
        </p:nvSpPr>
        <p:spPr>
          <a:xfrm>
            <a:off x="311162" y="6473313"/>
            <a:ext cx="6464280" cy="365125"/>
          </a:xfrm>
          <a:prstGeom prst="rect">
            <a:avLst/>
          </a:prstGeom>
        </p:spPr>
        <p:txBody>
          <a:bodyPr vert="horz" lIns="0" tIns="45720" rIns="0" bIns="45720" rtlCol="0" anchor="ctr"/>
          <a:lstStyle>
            <a:lvl1pPr algn="l">
              <a:defRPr sz="1200">
                <a:solidFill>
                  <a:schemeClr val="bg1"/>
                </a:solidFill>
              </a:defRPr>
            </a:lvl1pPr>
          </a:lstStyle>
          <a:p>
            <a:r>
              <a:rPr lang="de-DE"/>
              <a:t>Dr. rer. nat. Erika Mustermann (TUM) | kann beliebig erweitert werden | Infos mit Strich trennen</a:t>
            </a:r>
            <a:endParaRPr lang="en-US" dirty="0"/>
          </a:p>
        </p:txBody>
      </p:sp>
    </p:spTree>
  </p:cSld>
  <p:clrMap bg1="lt1" tx1="dk1" bg2="lt2" tx2="dk2" accent1="accent1" accent2="accent2" accent3="accent3" accent4="accent4" accent5="accent5" accent6="accent6" hlink="hlink" folHlink="folHlink"/>
  <p:sldLayoutIdLst>
    <p:sldLayoutId id="2147483669" r:id="rId1"/>
  </p:sldLayoutIdLst>
  <p:hf hdr="0" dt="0"/>
  <p:txStyles>
    <p:titleStyle>
      <a:lvl1pPr algn="l" rtl="0" eaLnBrk="0" fontAlgn="base" hangingPunct="0">
        <a:lnSpc>
          <a:spcPct val="125000"/>
        </a:lnSpc>
        <a:spcBef>
          <a:spcPct val="0"/>
        </a:spcBef>
        <a:spcAft>
          <a:spcPct val="0"/>
        </a:spcAft>
        <a:defRPr sz="2200" b="0" kern="1200">
          <a:solidFill>
            <a:schemeClr val="tx1"/>
          </a:solidFill>
          <a:latin typeface="+mj-lt"/>
          <a:ea typeface="+mj-ea"/>
          <a:cs typeface="+mj-cs"/>
        </a:defRPr>
      </a:lvl1pPr>
      <a:lvl2pPr algn="l" rtl="0" eaLnBrk="0" fontAlgn="base" hangingPunct="0">
        <a:spcBef>
          <a:spcPct val="0"/>
        </a:spcBef>
        <a:spcAft>
          <a:spcPct val="0"/>
        </a:spcAft>
        <a:defRPr sz="2000" b="1">
          <a:solidFill>
            <a:schemeClr val="tx2"/>
          </a:solidFill>
          <a:latin typeface="Arial" charset="0"/>
          <a:cs typeface="Arial" charset="0"/>
        </a:defRPr>
      </a:lvl2pPr>
      <a:lvl3pPr algn="l" rtl="0" eaLnBrk="0" fontAlgn="base" hangingPunct="0">
        <a:spcBef>
          <a:spcPct val="0"/>
        </a:spcBef>
        <a:spcAft>
          <a:spcPct val="0"/>
        </a:spcAft>
        <a:defRPr sz="2000" b="1">
          <a:solidFill>
            <a:schemeClr val="tx2"/>
          </a:solidFill>
          <a:latin typeface="Arial" charset="0"/>
          <a:cs typeface="Arial" charset="0"/>
        </a:defRPr>
      </a:lvl3pPr>
      <a:lvl4pPr algn="l" rtl="0" eaLnBrk="0" fontAlgn="base" hangingPunct="0">
        <a:spcBef>
          <a:spcPct val="0"/>
        </a:spcBef>
        <a:spcAft>
          <a:spcPct val="0"/>
        </a:spcAft>
        <a:defRPr sz="2000" b="1">
          <a:solidFill>
            <a:schemeClr val="tx2"/>
          </a:solidFill>
          <a:latin typeface="Arial" charset="0"/>
          <a:cs typeface="Arial" charset="0"/>
        </a:defRPr>
      </a:lvl4pPr>
      <a:lvl5pPr algn="l" rtl="0" eaLnBrk="0" fontAlgn="base" hangingPunct="0">
        <a:spcBef>
          <a:spcPct val="0"/>
        </a:spcBef>
        <a:spcAft>
          <a:spcPct val="0"/>
        </a:spcAft>
        <a:defRPr sz="2000" b="1">
          <a:solidFill>
            <a:schemeClr val="tx2"/>
          </a:solidFill>
          <a:latin typeface="Arial" charset="0"/>
          <a:cs typeface="Arial" charset="0"/>
        </a:defRPr>
      </a:lvl5pPr>
      <a:lvl6pPr marL="457200" algn="l" rtl="0" fontAlgn="base">
        <a:spcBef>
          <a:spcPct val="0"/>
        </a:spcBef>
        <a:spcAft>
          <a:spcPct val="0"/>
        </a:spcAft>
        <a:defRPr sz="2000" b="1">
          <a:solidFill>
            <a:schemeClr val="tx2"/>
          </a:solidFill>
          <a:latin typeface="Arial" charset="0"/>
          <a:cs typeface="Arial" charset="0"/>
        </a:defRPr>
      </a:lvl6pPr>
      <a:lvl7pPr marL="914400" algn="l" rtl="0" fontAlgn="base">
        <a:spcBef>
          <a:spcPct val="0"/>
        </a:spcBef>
        <a:spcAft>
          <a:spcPct val="0"/>
        </a:spcAft>
        <a:defRPr sz="2000" b="1">
          <a:solidFill>
            <a:schemeClr val="tx2"/>
          </a:solidFill>
          <a:latin typeface="Arial" charset="0"/>
          <a:cs typeface="Arial" charset="0"/>
        </a:defRPr>
      </a:lvl7pPr>
      <a:lvl8pPr marL="1371600" algn="l" rtl="0" fontAlgn="base">
        <a:spcBef>
          <a:spcPct val="0"/>
        </a:spcBef>
        <a:spcAft>
          <a:spcPct val="0"/>
        </a:spcAft>
        <a:defRPr sz="2000" b="1">
          <a:solidFill>
            <a:schemeClr val="tx2"/>
          </a:solidFill>
          <a:latin typeface="Arial" charset="0"/>
          <a:cs typeface="Arial" charset="0"/>
        </a:defRPr>
      </a:lvl8pPr>
      <a:lvl9pPr marL="1828800" algn="l" rtl="0" fontAlgn="base">
        <a:spcBef>
          <a:spcPct val="0"/>
        </a:spcBef>
        <a:spcAft>
          <a:spcPct val="0"/>
        </a:spcAft>
        <a:defRPr sz="2000" b="1">
          <a:solidFill>
            <a:schemeClr val="tx2"/>
          </a:solidFill>
          <a:latin typeface="Arial" charset="0"/>
          <a:cs typeface="Arial" charset="0"/>
        </a:defRPr>
      </a:lvl9pPr>
    </p:titleStyle>
    <p:bodyStyle>
      <a:lvl1pPr algn="l" rtl="0" eaLnBrk="0" fontAlgn="base" hangingPunct="0">
        <a:lnSpc>
          <a:spcPct val="100000"/>
        </a:lnSpc>
        <a:spcBef>
          <a:spcPct val="0"/>
        </a:spcBef>
        <a:spcAft>
          <a:spcPct val="0"/>
        </a:spcAft>
        <a:defRPr sz="1600" kern="1200">
          <a:solidFill>
            <a:schemeClr val="tx1"/>
          </a:solidFill>
          <a:latin typeface="+mn-lt"/>
          <a:ea typeface="+mn-ea"/>
          <a:cs typeface="+mn-cs"/>
        </a:defRPr>
      </a:lvl1pPr>
      <a:lvl2pPr marL="176213" indent="-176213" algn="l" rtl="0" eaLnBrk="0" fontAlgn="base" hangingPunct="0">
        <a:lnSpc>
          <a:spcPct val="100000"/>
        </a:lnSpc>
        <a:spcBef>
          <a:spcPct val="0"/>
        </a:spcBef>
        <a:spcAft>
          <a:spcPct val="0"/>
        </a:spcAft>
        <a:buFont typeface="Arial" charset="0"/>
        <a:buChar char="•"/>
        <a:defRPr sz="1600" kern="1200">
          <a:solidFill>
            <a:schemeClr val="tx1"/>
          </a:solidFill>
          <a:latin typeface="+mn-lt"/>
          <a:ea typeface="+mn-ea"/>
          <a:cs typeface="+mn-cs"/>
        </a:defRPr>
      </a:lvl2pPr>
      <a:lvl3pPr marL="360363" indent="-18415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3pPr>
      <a:lvl4pPr marL="538163" indent="-17780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75" indent="-176213"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Foliennummernplatzhalter 4"/>
          <p:cNvSpPr>
            <a:spLocks noGrp="1"/>
          </p:cNvSpPr>
          <p:nvPr>
            <p:ph type="sldNum" sz="quarter" idx="4"/>
          </p:nvPr>
        </p:nvSpPr>
        <p:spPr>
          <a:xfrm>
            <a:off x="6774934" y="6473313"/>
            <a:ext cx="2052000" cy="365125"/>
          </a:xfrm>
          <a:prstGeom prst="rect">
            <a:avLst/>
          </a:prstGeom>
        </p:spPr>
        <p:txBody>
          <a:bodyPr vert="horz" lIns="0" tIns="45720" rIns="0" bIns="45720" rtlCol="0" anchor="ctr"/>
          <a:lstStyle>
            <a:lvl1pPr algn="r">
              <a:defRPr sz="1200">
                <a:solidFill>
                  <a:schemeClr val="tx1"/>
                </a:solidFill>
              </a:defRPr>
            </a:lvl1pPr>
          </a:lstStyle>
          <a:p>
            <a:fld id="{CE58CB1E-F828-4F11-99E0-327109AF9DA4}" type="slidenum">
              <a:rPr lang="de-DE" smtClean="0"/>
              <a:pPr/>
              <a:t>‹#›</a:t>
            </a:fld>
            <a:endParaRPr lang="de-DE" dirty="0"/>
          </a:p>
        </p:txBody>
      </p:sp>
      <p:sp>
        <p:nvSpPr>
          <p:cNvPr id="10" name="Fußzeilenplatzhalter 3"/>
          <p:cNvSpPr>
            <a:spLocks noGrp="1"/>
          </p:cNvSpPr>
          <p:nvPr>
            <p:ph type="ftr" sz="quarter" idx="3"/>
          </p:nvPr>
        </p:nvSpPr>
        <p:spPr>
          <a:xfrm>
            <a:off x="311162" y="6473313"/>
            <a:ext cx="6464280" cy="365125"/>
          </a:xfrm>
          <a:prstGeom prst="rect">
            <a:avLst/>
          </a:prstGeom>
        </p:spPr>
        <p:txBody>
          <a:bodyPr vert="horz" lIns="0" tIns="45720" rIns="0" bIns="45720" rtlCol="0" anchor="ctr"/>
          <a:lstStyle>
            <a:lvl1pPr algn="l">
              <a:defRPr sz="1200">
                <a:solidFill>
                  <a:schemeClr val="tx1"/>
                </a:solidFill>
              </a:defRPr>
            </a:lvl1pPr>
          </a:lstStyle>
          <a:p>
            <a:r>
              <a:rPr lang="de-DE"/>
              <a:t>Dr. rer. nat. Erika Mustermann (TUM) | kann beliebig erweitert werden | Infos mit Strich trennen</a:t>
            </a:r>
            <a:endParaRPr lang="en-US" dirty="0"/>
          </a:p>
        </p:txBody>
      </p:sp>
      <p:pic>
        <p:nvPicPr>
          <p:cNvPr id="7" name="Bild 6" descr="20150416 tum logo blau png final.png"/>
          <p:cNvPicPr>
            <a:picLocks noChangeAspect="1"/>
          </p:cNvPicPr>
          <p:nvPr/>
        </p:nvPicPr>
        <p:blipFill>
          <a:blip r:embed="rId10"/>
          <a:stretch>
            <a:fillRect/>
          </a:stretch>
        </p:blipFill>
        <p:spPr>
          <a:xfrm>
            <a:off x="8218411" y="324685"/>
            <a:ext cx="608352" cy="320400"/>
          </a:xfrm>
          <a:prstGeom prst="rect">
            <a:avLst/>
          </a:prstGeom>
        </p:spPr>
      </p:pic>
      <p:sp>
        <p:nvSpPr>
          <p:cNvPr id="11" name="Textfeld 10"/>
          <p:cNvSpPr txBox="1"/>
          <p:nvPr userDrawn="1"/>
        </p:nvSpPr>
        <p:spPr>
          <a:xfrm>
            <a:off x="320401" y="314325"/>
            <a:ext cx="7699650" cy="348403"/>
          </a:xfrm>
          <a:prstGeom prst="rect">
            <a:avLst/>
          </a:prstGeom>
          <a:noFill/>
        </p:spPr>
        <p:txBody>
          <a:bodyPr wrap="square" lIns="0" tIns="0" rIns="0" bIns="0" rtlCol="0">
            <a:spAutoFit/>
          </a:bodyPr>
          <a:lstStyle/>
          <a:p>
            <a:pPr>
              <a:lnSpc>
                <a:spcPct val="94000"/>
              </a:lnSpc>
              <a:tabLst/>
            </a:pPr>
            <a:r>
              <a:rPr lang="de-DE" sz="800" dirty="0">
                <a:solidFill>
                  <a:schemeClr val="tx2"/>
                </a:solidFill>
                <a:latin typeface="+mn-lt"/>
              </a:rPr>
              <a:t>Lehrstuhl für Musterverfahren</a:t>
            </a:r>
          </a:p>
          <a:p>
            <a:pPr>
              <a:lnSpc>
                <a:spcPct val="94000"/>
              </a:lnSpc>
              <a:tabLst/>
            </a:pPr>
            <a:r>
              <a:rPr lang="de-DE" sz="800" dirty="0">
                <a:solidFill>
                  <a:schemeClr val="tx2"/>
                </a:solidFill>
                <a:latin typeface="+mn-lt"/>
              </a:rPr>
              <a:t>TUM School </a:t>
            </a:r>
            <a:r>
              <a:rPr lang="de-DE" sz="800" dirty="0" err="1">
                <a:solidFill>
                  <a:schemeClr val="tx2"/>
                </a:solidFill>
                <a:latin typeface="+mn-lt"/>
              </a:rPr>
              <a:t>of</a:t>
            </a:r>
            <a:r>
              <a:rPr lang="de-DE" sz="800" dirty="0">
                <a:solidFill>
                  <a:schemeClr val="tx2"/>
                </a:solidFill>
                <a:latin typeface="+mn-lt"/>
              </a:rPr>
              <a:t> Mustertechnik</a:t>
            </a:r>
          </a:p>
          <a:p>
            <a:pPr>
              <a:lnSpc>
                <a:spcPct val="94000"/>
              </a:lnSpc>
              <a:tabLst/>
            </a:pPr>
            <a:r>
              <a:rPr lang="de-DE" sz="800" dirty="0">
                <a:solidFill>
                  <a:schemeClr val="tx2"/>
                </a:solidFill>
                <a:latin typeface="+mn-lt"/>
              </a:rPr>
              <a:t>Technische Universität</a:t>
            </a:r>
            <a:r>
              <a:rPr lang="de-DE" sz="800" baseline="0" dirty="0">
                <a:solidFill>
                  <a:schemeClr val="tx2"/>
                </a:solidFill>
                <a:latin typeface="+mn-lt"/>
              </a:rPr>
              <a:t> München</a:t>
            </a:r>
            <a:endParaRPr lang="de-DE" sz="800" dirty="0">
              <a:solidFill>
                <a:schemeClr val="tx2"/>
              </a:solidFill>
              <a:latin typeface="+mn-lt"/>
            </a:endParaRPr>
          </a:p>
        </p:txBody>
      </p:sp>
    </p:spTree>
  </p:cSld>
  <p:clrMap bg1="lt1" tx1="dk1" bg2="lt2" tx2="dk2" accent1="accent1" accent2="accent2" accent3="accent3" accent4="accent4" accent5="accent5" accent6="accent6" hlink="hlink" folHlink="folHlink"/>
  <p:sldLayoutIdLst>
    <p:sldLayoutId id="2147483675" r:id="rId1"/>
    <p:sldLayoutId id="2147483712" r:id="rId2"/>
    <p:sldLayoutId id="2147483713" r:id="rId3"/>
    <p:sldLayoutId id="2147483714" r:id="rId4"/>
    <p:sldLayoutId id="2147483715" r:id="rId5"/>
    <p:sldLayoutId id="2147483716" r:id="rId6"/>
    <p:sldLayoutId id="2147483717" r:id="rId7"/>
    <p:sldLayoutId id="2147483718" r:id="rId8"/>
  </p:sldLayoutIdLst>
  <p:hf hdr="0" dt="0"/>
  <p:txStyles>
    <p:titleStyle>
      <a:lvl1pPr algn="l" rtl="0" eaLnBrk="0" fontAlgn="base" hangingPunct="0">
        <a:lnSpc>
          <a:spcPct val="125000"/>
        </a:lnSpc>
        <a:spcBef>
          <a:spcPct val="0"/>
        </a:spcBef>
        <a:spcAft>
          <a:spcPct val="0"/>
        </a:spcAft>
        <a:defRPr sz="2200" b="0" kern="1200">
          <a:solidFill>
            <a:schemeClr val="tx1"/>
          </a:solidFill>
          <a:latin typeface="+mj-lt"/>
          <a:ea typeface="+mj-ea"/>
          <a:cs typeface="+mj-cs"/>
        </a:defRPr>
      </a:lvl1pPr>
      <a:lvl2pPr algn="l" rtl="0" eaLnBrk="0" fontAlgn="base" hangingPunct="0">
        <a:spcBef>
          <a:spcPct val="0"/>
        </a:spcBef>
        <a:spcAft>
          <a:spcPct val="0"/>
        </a:spcAft>
        <a:defRPr sz="2000" b="1">
          <a:solidFill>
            <a:schemeClr val="tx2"/>
          </a:solidFill>
          <a:latin typeface="Arial" charset="0"/>
          <a:cs typeface="Arial" charset="0"/>
        </a:defRPr>
      </a:lvl2pPr>
      <a:lvl3pPr algn="l" rtl="0" eaLnBrk="0" fontAlgn="base" hangingPunct="0">
        <a:spcBef>
          <a:spcPct val="0"/>
        </a:spcBef>
        <a:spcAft>
          <a:spcPct val="0"/>
        </a:spcAft>
        <a:defRPr sz="2000" b="1">
          <a:solidFill>
            <a:schemeClr val="tx2"/>
          </a:solidFill>
          <a:latin typeface="Arial" charset="0"/>
          <a:cs typeface="Arial" charset="0"/>
        </a:defRPr>
      </a:lvl3pPr>
      <a:lvl4pPr algn="l" rtl="0" eaLnBrk="0" fontAlgn="base" hangingPunct="0">
        <a:spcBef>
          <a:spcPct val="0"/>
        </a:spcBef>
        <a:spcAft>
          <a:spcPct val="0"/>
        </a:spcAft>
        <a:defRPr sz="2000" b="1">
          <a:solidFill>
            <a:schemeClr val="tx2"/>
          </a:solidFill>
          <a:latin typeface="Arial" charset="0"/>
          <a:cs typeface="Arial" charset="0"/>
        </a:defRPr>
      </a:lvl4pPr>
      <a:lvl5pPr algn="l" rtl="0" eaLnBrk="0" fontAlgn="base" hangingPunct="0">
        <a:spcBef>
          <a:spcPct val="0"/>
        </a:spcBef>
        <a:spcAft>
          <a:spcPct val="0"/>
        </a:spcAft>
        <a:defRPr sz="2000" b="1">
          <a:solidFill>
            <a:schemeClr val="tx2"/>
          </a:solidFill>
          <a:latin typeface="Arial" charset="0"/>
          <a:cs typeface="Arial" charset="0"/>
        </a:defRPr>
      </a:lvl5pPr>
      <a:lvl6pPr marL="457200" algn="l" rtl="0" fontAlgn="base">
        <a:spcBef>
          <a:spcPct val="0"/>
        </a:spcBef>
        <a:spcAft>
          <a:spcPct val="0"/>
        </a:spcAft>
        <a:defRPr sz="2000" b="1">
          <a:solidFill>
            <a:schemeClr val="tx2"/>
          </a:solidFill>
          <a:latin typeface="Arial" charset="0"/>
          <a:cs typeface="Arial" charset="0"/>
        </a:defRPr>
      </a:lvl6pPr>
      <a:lvl7pPr marL="914400" algn="l" rtl="0" fontAlgn="base">
        <a:spcBef>
          <a:spcPct val="0"/>
        </a:spcBef>
        <a:spcAft>
          <a:spcPct val="0"/>
        </a:spcAft>
        <a:defRPr sz="2000" b="1">
          <a:solidFill>
            <a:schemeClr val="tx2"/>
          </a:solidFill>
          <a:latin typeface="Arial" charset="0"/>
          <a:cs typeface="Arial" charset="0"/>
        </a:defRPr>
      </a:lvl7pPr>
      <a:lvl8pPr marL="1371600" algn="l" rtl="0" fontAlgn="base">
        <a:spcBef>
          <a:spcPct val="0"/>
        </a:spcBef>
        <a:spcAft>
          <a:spcPct val="0"/>
        </a:spcAft>
        <a:defRPr sz="2000" b="1">
          <a:solidFill>
            <a:schemeClr val="tx2"/>
          </a:solidFill>
          <a:latin typeface="Arial" charset="0"/>
          <a:cs typeface="Arial" charset="0"/>
        </a:defRPr>
      </a:lvl8pPr>
      <a:lvl9pPr marL="1828800" algn="l" rtl="0" fontAlgn="base">
        <a:spcBef>
          <a:spcPct val="0"/>
        </a:spcBef>
        <a:spcAft>
          <a:spcPct val="0"/>
        </a:spcAft>
        <a:defRPr sz="2000" b="1">
          <a:solidFill>
            <a:schemeClr val="tx2"/>
          </a:solidFill>
          <a:latin typeface="Arial" charset="0"/>
          <a:cs typeface="Arial" charset="0"/>
        </a:defRPr>
      </a:lvl9pPr>
    </p:titleStyle>
    <p:bodyStyle>
      <a:lvl1pPr algn="l" rtl="0" eaLnBrk="0" fontAlgn="base" hangingPunct="0">
        <a:lnSpc>
          <a:spcPct val="100000"/>
        </a:lnSpc>
        <a:spcBef>
          <a:spcPct val="0"/>
        </a:spcBef>
        <a:spcAft>
          <a:spcPct val="0"/>
        </a:spcAft>
        <a:defRPr sz="1600" kern="1200">
          <a:solidFill>
            <a:schemeClr val="tx1"/>
          </a:solidFill>
          <a:latin typeface="+mn-lt"/>
          <a:ea typeface="+mn-ea"/>
          <a:cs typeface="+mn-cs"/>
        </a:defRPr>
      </a:lvl1pPr>
      <a:lvl2pPr marL="176213" indent="-176213" algn="l" rtl="0" eaLnBrk="0" fontAlgn="base" hangingPunct="0">
        <a:lnSpc>
          <a:spcPct val="100000"/>
        </a:lnSpc>
        <a:spcBef>
          <a:spcPct val="0"/>
        </a:spcBef>
        <a:spcAft>
          <a:spcPct val="0"/>
        </a:spcAft>
        <a:buFont typeface="Arial" charset="0"/>
        <a:buChar char="•"/>
        <a:defRPr sz="1600" kern="1200">
          <a:solidFill>
            <a:schemeClr val="tx1"/>
          </a:solidFill>
          <a:latin typeface="+mn-lt"/>
          <a:ea typeface="+mn-ea"/>
          <a:cs typeface="+mn-cs"/>
        </a:defRPr>
      </a:lvl2pPr>
      <a:lvl3pPr marL="360363" indent="-18415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3pPr>
      <a:lvl4pPr marL="538163" indent="-17780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75" indent="-176213"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3" name="Bild 2" descr="20150416 tum logo blau png final.png"/>
          <p:cNvPicPr>
            <a:picLocks noChangeAspect="1"/>
          </p:cNvPicPr>
          <p:nvPr/>
        </p:nvPicPr>
        <p:blipFill>
          <a:blip r:embed="rId10"/>
          <a:stretch>
            <a:fillRect/>
          </a:stretch>
        </p:blipFill>
        <p:spPr>
          <a:xfrm>
            <a:off x="8218411" y="324685"/>
            <a:ext cx="608352" cy="320400"/>
          </a:xfrm>
          <a:prstGeom prst="rect">
            <a:avLst/>
          </a:prstGeom>
        </p:spPr>
      </p:pic>
      <p:sp>
        <p:nvSpPr>
          <p:cNvPr id="5" name="Foliennummernplatzhalter 4"/>
          <p:cNvSpPr>
            <a:spLocks noGrp="1"/>
          </p:cNvSpPr>
          <p:nvPr>
            <p:ph type="sldNum" sz="quarter" idx="4"/>
          </p:nvPr>
        </p:nvSpPr>
        <p:spPr>
          <a:xfrm>
            <a:off x="6774934" y="6473313"/>
            <a:ext cx="2052074" cy="365125"/>
          </a:xfrm>
          <a:prstGeom prst="rect">
            <a:avLst/>
          </a:prstGeom>
        </p:spPr>
        <p:txBody>
          <a:bodyPr vert="horz" lIns="0" tIns="45720" rIns="0" bIns="45720" rtlCol="0" anchor="ctr"/>
          <a:lstStyle>
            <a:lvl1pPr algn="r">
              <a:defRPr sz="1200">
                <a:solidFill>
                  <a:schemeClr val="tx1"/>
                </a:solidFill>
              </a:defRPr>
            </a:lvl1pPr>
          </a:lstStyle>
          <a:p>
            <a:fld id="{CE58CB1E-F828-4F11-99E0-327109AF9DA4}" type="slidenum">
              <a:rPr lang="de-DE" smtClean="0"/>
              <a:pPr/>
              <a:t>‹#›</a:t>
            </a:fld>
            <a:endParaRPr lang="de-DE" dirty="0"/>
          </a:p>
        </p:txBody>
      </p:sp>
      <p:sp>
        <p:nvSpPr>
          <p:cNvPr id="6" name="Fußzeilenplatzhalter 3"/>
          <p:cNvSpPr>
            <a:spLocks noGrp="1"/>
          </p:cNvSpPr>
          <p:nvPr>
            <p:ph type="ftr" sz="quarter" idx="3"/>
          </p:nvPr>
        </p:nvSpPr>
        <p:spPr>
          <a:xfrm>
            <a:off x="311162" y="6473313"/>
            <a:ext cx="6464280" cy="365125"/>
          </a:xfrm>
          <a:prstGeom prst="rect">
            <a:avLst/>
          </a:prstGeom>
        </p:spPr>
        <p:txBody>
          <a:bodyPr vert="horz" lIns="0" tIns="45720" rIns="0" bIns="45720" rtlCol="0" anchor="ctr"/>
          <a:lstStyle>
            <a:lvl1pPr algn="l">
              <a:defRPr sz="1200">
                <a:solidFill>
                  <a:schemeClr val="tx1"/>
                </a:solidFill>
              </a:defRPr>
            </a:lvl1pPr>
          </a:lstStyle>
          <a:p>
            <a:r>
              <a:rPr lang="de-DE"/>
              <a:t>Dr. rer. nat. Erika Mustermann (TUM) | kann beliebig erweitert werden | Infos mit Strich trennen</a:t>
            </a:r>
            <a:endParaRPr lang="en-US" dirty="0"/>
          </a:p>
        </p:txBody>
      </p:sp>
    </p:spTree>
  </p:cSld>
  <p:clrMap bg1="lt1" tx1="dk1" bg2="lt2" tx2="dk2" accent1="accent1" accent2="accent2" accent3="accent3" accent4="accent4" accent5="accent5" accent6="accent6" hlink="hlink" folHlink="folHlink"/>
  <p:sldLayoutIdLst>
    <p:sldLayoutId id="2147483662" r:id="rId1"/>
    <p:sldLayoutId id="2147483654" r:id="rId2"/>
    <p:sldLayoutId id="2147483704" r:id="rId3"/>
    <p:sldLayoutId id="2147483657" r:id="rId4"/>
    <p:sldLayoutId id="2147483711" r:id="rId5"/>
    <p:sldLayoutId id="2147483703" r:id="rId6"/>
    <p:sldLayoutId id="2147483653" r:id="rId7"/>
    <p:sldLayoutId id="2147483656" r:id="rId8"/>
  </p:sldLayoutIdLst>
  <p:hf hdr="0" dt="0"/>
  <p:txStyles>
    <p:titleStyle>
      <a:lvl1pPr algn="l" rtl="0" eaLnBrk="0" fontAlgn="base" hangingPunct="0">
        <a:lnSpc>
          <a:spcPct val="125000"/>
        </a:lnSpc>
        <a:spcBef>
          <a:spcPct val="0"/>
        </a:spcBef>
        <a:spcAft>
          <a:spcPct val="0"/>
        </a:spcAft>
        <a:defRPr sz="2200" b="0" kern="1200">
          <a:solidFill>
            <a:schemeClr val="tx1"/>
          </a:solidFill>
          <a:latin typeface="+mj-lt"/>
          <a:ea typeface="+mj-ea"/>
          <a:cs typeface="+mj-cs"/>
        </a:defRPr>
      </a:lvl1pPr>
      <a:lvl2pPr algn="l" rtl="0" eaLnBrk="0" fontAlgn="base" hangingPunct="0">
        <a:spcBef>
          <a:spcPct val="0"/>
        </a:spcBef>
        <a:spcAft>
          <a:spcPct val="0"/>
        </a:spcAft>
        <a:defRPr sz="2000" b="1">
          <a:solidFill>
            <a:schemeClr val="tx2"/>
          </a:solidFill>
          <a:latin typeface="Arial" charset="0"/>
          <a:cs typeface="Arial" charset="0"/>
        </a:defRPr>
      </a:lvl2pPr>
      <a:lvl3pPr algn="l" rtl="0" eaLnBrk="0" fontAlgn="base" hangingPunct="0">
        <a:spcBef>
          <a:spcPct val="0"/>
        </a:spcBef>
        <a:spcAft>
          <a:spcPct val="0"/>
        </a:spcAft>
        <a:defRPr sz="2000" b="1">
          <a:solidFill>
            <a:schemeClr val="tx2"/>
          </a:solidFill>
          <a:latin typeface="Arial" charset="0"/>
          <a:cs typeface="Arial" charset="0"/>
        </a:defRPr>
      </a:lvl3pPr>
      <a:lvl4pPr algn="l" rtl="0" eaLnBrk="0" fontAlgn="base" hangingPunct="0">
        <a:spcBef>
          <a:spcPct val="0"/>
        </a:spcBef>
        <a:spcAft>
          <a:spcPct val="0"/>
        </a:spcAft>
        <a:defRPr sz="2000" b="1">
          <a:solidFill>
            <a:schemeClr val="tx2"/>
          </a:solidFill>
          <a:latin typeface="Arial" charset="0"/>
          <a:cs typeface="Arial" charset="0"/>
        </a:defRPr>
      </a:lvl4pPr>
      <a:lvl5pPr algn="l" rtl="0" eaLnBrk="0" fontAlgn="base" hangingPunct="0">
        <a:spcBef>
          <a:spcPct val="0"/>
        </a:spcBef>
        <a:spcAft>
          <a:spcPct val="0"/>
        </a:spcAft>
        <a:defRPr sz="2000" b="1">
          <a:solidFill>
            <a:schemeClr val="tx2"/>
          </a:solidFill>
          <a:latin typeface="Arial" charset="0"/>
          <a:cs typeface="Arial" charset="0"/>
        </a:defRPr>
      </a:lvl5pPr>
      <a:lvl6pPr marL="457200" algn="l" rtl="0" fontAlgn="base">
        <a:spcBef>
          <a:spcPct val="0"/>
        </a:spcBef>
        <a:spcAft>
          <a:spcPct val="0"/>
        </a:spcAft>
        <a:defRPr sz="2000" b="1">
          <a:solidFill>
            <a:schemeClr val="tx2"/>
          </a:solidFill>
          <a:latin typeface="Arial" charset="0"/>
          <a:cs typeface="Arial" charset="0"/>
        </a:defRPr>
      </a:lvl6pPr>
      <a:lvl7pPr marL="914400" algn="l" rtl="0" fontAlgn="base">
        <a:spcBef>
          <a:spcPct val="0"/>
        </a:spcBef>
        <a:spcAft>
          <a:spcPct val="0"/>
        </a:spcAft>
        <a:defRPr sz="2000" b="1">
          <a:solidFill>
            <a:schemeClr val="tx2"/>
          </a:solidFill>
          <a:latin typeface="Arial" charset="0"/>
          <a:cs typeface="Arial" charset="0"/>
        </a:defRPr>
      </a:lvl7pPr>
      <a:lvl8pPr marL="1371600" algn="l" rtl="0" fontAlgn="base">
        <a:spcBef>
          <a:spcPct val="0"/>
        </a:spcBef>
        <a:spcAft>
          <a:spcPct val="0"/>
        </a:spcAft>
        <a:defRPr sz="2000" b="1">
          <a:solidFill>
            <a:schemeClr val="tx2"/>
          </a:solidFill>
          <a:latin typeface="Arial" charset="0"/>
          <a:cs typeface="Arial" charset="0"/>
        </a:defRPr>
      </a:lvl8pPr>
      <a:lvl9pPr marL="1828800" algn="l" rtl="0" fontAlgn="base">
        <a:spcBef>
          <a:spcPct val="0"/>
        </a:spcBef>
        <a:spcAft>
          <a:spcPct val="0"/>
        </a:spcAft>
        <a:defRPr sz="2000" b="1">
          <a:solidFill>
            <a:schemeClr val="tx2"/>
          </a:solidFill>
          <a:latin typeface="Arial" charset="0"/>
          <a:cs typeface="Arial" charset="0"/>
        </a:defRPr>
      </a:lvl9pPr>
    </p:titleStyle>
    <p:bodyStyle>
      <a:lvl1pPr algn="l" rtl="0" eaLnBrk="0" fontAlgn="base" hangingPunct="0">
        <a:lnSpc>
          <a:spcPct val="100000"/>
        </a:lnSpc>
        <a:spcBef>
          <a:spcPct val="0"/>
        </a:spcBef>
        <a:spcAft>
          <a:spcPct val="0"/>
        </a:spcAft>
        <a:defRPr sz="1600" kern="1200">
          <a:solidFill>
            <a:schemeClr val="tx1"/>
          </a:solidFill>
          <a:latin typeface="+mn-lt"/>
          <a:ea typeface="+mn-ea"/>
          <a:cs typeface="+mn-cs"/>
        </a:defRPr>
      </a:lvl1pPr>
      <a:lvl2pPr marL="176213" indent="-176213" algn="l" rtl="0" eaLnBrk="0" fontAlgn="base" hangingPunct="0">
        <a:lnSpc>
          <a:spcPct val="100000"/>
        </a:lnSpc>
        <a:spcBef>
          <a:spcPct val="0"/>
        </a:spcBef>
        <a:spcAft>
          <a:spcPct val="0"/>
        </a:spcAft>
        <a:buFont typeface="Arial" charset="0"/>
        <a:buChar char="•"/>
        <a:defRPr sz="1600" kern="1200">
          <a:solidFill>
            <a:schemeClr val="tx1"/>
          </a:solidFill>
          <a:latin typeface="+mn-lt"/>
          <a:ea typeface="+mn-ea"/>
          <a:cs typeface="+mn-cs"/>
        </a:defRPr>
      </a:lvl2pPr>
      <a:lvl3pPr marL="360363" indent="-18415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3pPr>
      <a:lvl4pPr marL="538163" indent="-17780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75" indent="-176213"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6" name="Rechteck 5"/>
          <p:cNvSpPr/>
          <p:nvPr/>
        </p:nvSpPr>
        <p:spPr bwMode="hidden">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de-DE" dirty="0"/>
          </a:p>
        </p:txBody>
      </p:sp>
      <p:pic>
        <p:nvPicPr>
          <p:cNvPr id="4" name="Bild 3" descr="20150416 tum logo blau png final.png"/>
          <p:cNvPicPr>
            <a:picLocks noChangeAspect="1"/>
          </p:cNvPicPr>
          <p:nvPr/>
        </p:nvPicPr>
        <p:blipFill>
          <a:blip r:embed="rId3"/>
          <a:stretch>
            <a:fillRect/>
          </a:stretch>
        </p:blipFill>
        <p:spPr bwMode="black">
          <a:xfrm>
            <a:off x="8222628" y="324650"/>
            <a:ext cx="599723" cy="320400"/>
          </a:xfrm>
          <a:prstGeom prst="rect">
            <a:avLst/>
          </a:prstGeom>
        </p:spPr>
      </p:pic>
      <p:sp>
        <p:nvSpPr>
          <p:cNvPr id="7" name="Foliennummernplatzhalter 4"/>
          <p:cNvSpPr>
            <a:spLocks noGrp="1"/>
          </p:cNvSpPr>
          <p:nvPr>
            <p:ph type="sldNum" sz="quarter" idx="4"/>
          </p:nvPr>
        </p:nvSpPr>
        <p:spPr>
          <a:xfrm>
            <a:off x="6774934" y="6473313"/>
            <a:ext cx="2052000" cy="365125"/>
          </a:xfrm>
          <a:prstGeom prst="rect">
            <a:avLst/>
          </a:prstGeom>
        </p:spPr>
        <p:txBody>
          <a:bodyPr vert="horz" lIns="0" tIns="45720" rIns="0" bIns="45720" rtlCol="0" anchor="ctr"/>
          <a:lstStyle>
            <a:lvl1pPr algn="r">
              <a:defRPr sz="1200">
                <a:solidFill>
                  <a:schemeClr val="bg1"/>
                </a:solidFill>
              </a:defRPr>
            </a:lvl1pPr>
          </a:lstStyle>
          <a:p>
            <a:fld id="{CE58CB1E-F828-4F11-99E0-327109AF9DA4}" type="slidenum">
              <a:rPr lang="de-DE" smtClean="0"/>
              <a:pPr/>
              <a:t>‹#›</a:t>
            </a:fld>
            <a:endParaRPr lang="de-DE" dirty="0"/>
          </a:p>
        </p:txBody>
      </p:sp>
      <p:sp>
        <p:nvSpPr>
          <p:cNvPr id="8" name="Fußzeilenplatzhalter 3"/>
          <p:cNvSpPr>
            <a:spLocks noGrp="1"/>
          </p:cNvSpPr>
          <p:nvPr>
            <p:ph type="ftr" sz="quarter" idx="3"/>
          </p:nvPr>
        </p:nvSpPr>
        <p:spPr>
          <a:xfrm>
            <a:off x="311162" y="6473313"/>
            <a:ext cx="6464280" cy="365125"/>
          </a:xfrm>
          <a:prstGeom prst="rect">
            <a:avLst/>
          </a:prstGeom>
        </p:spPr>
        <p:txBody>
          <a:bodyPr vert="horz" lIns="0" tIns="45720" rIns="0" bIns="45720" rtlCol="0" anchor="ctr"/>
          <a:lstStyle>
            <a:lvl1pPr algn="l">
              <a:defRPr sz="1200">
                <a:solidFill>
                  <a:schemeClr val="bg1"/>
                </a:solidFill>
              </a:defRPr>
            </a:lvl1pPr>
          </a:lstStyle>
          <a:p>
            <a:r>
              <a:rPr lang="de-DE"/>
              <a:t>Dr. rer. nat. Erika Mustermann (TUM) | kann beliebig erweitert werden | Infos mit Strich trennen</a:t>
            </a:r>
            <a:endParaRPr lang="en-US" dirty="0"/>
          </a:p>
        </p:txBody>
      </p:sp>
    </p:spTree>
  </p:cSld>
  <p:clrMap bg1="lt1" tx1="dk1" bg2="lt2" tx2="dk2" accent1="accent1" accent2="accent2" accent3="accent3" accent4="accent4" accent5="accent5" accent6="accent6" hlink="hlink" folHlink="folHlink"/>
  <p:sldLayoutIdLst>
    <p:sldLayoutId id="2147483685" r:id="rId1"/>
  </p:sldLayoutIdLst>
  <p:hf hdr="0" dt="0"/>
  <p:txStyles>
    <p:titleStyle>
      <a:lvl1pPr algn="l" rtl="0" eaLnBrk="0" fontAlgn="base" hangingPunct="0">
        <a:lnSpc>
          <a:spcPct val="125000"/>
        </a:lnSpc>
        <a:spcBef>
          <a:spcPct val="0"/>
        </a:spcBef>
        <a:spcAft>
          <a:spcPct val="0"/>
        </a:spcAft>
        <a:defRPr sz="2200" b="0" kern="1200">
          <a:solidFill>
            <a:schemeClr val="tx1"/>
          </a:solidFill>
          <a:latin typeface="+mj-lt"/>
          <a:ea typeface="+mj-ea"/>
          <a:cs typeface="+mj-cs"/>
        </a:defRPr>
      </a:lvl1pPr>
      <a:lvl2pPr algn="l" rtl="0" eaLnBrk="0" fontAlgn="base" hangingPunct="0">
        <a:spcBef>
          <a:spcPct val="0"/>
        </a:spcBef>
        <a:spcAft>
          <a:spcPct val="0"/>
        </a:spcAft>
        <a:defRPr sz="2000" b="1">
          <a:solidFill>
            <a:schemeClr val="tx2"/>
          </a:solidFill>
          <a:latin typeface="Arial" charset="0"/>
          <a:cs typeface="Arial" charset="0"/>
        </a:defRPr>
      </a:lvl2pPr>
      <a:lvl3pPr algn="l" rtl="0" eaLnBrk="0" fontAlgn="base" hangingPunct="0">
        <a:spcBef>
          <a:spcPct val="0"/>
        </a:spcBef>
        <a:spcAft>
          <a:spcPct val="0"/>
        </a:spcAft>
        <a:defRPr sz="2000" b="1">
          <a:solidFill>
            <a:schemeClr val="tx2"/>
          </a:solidFill>
          <a:latin typeface="Arial" charset="0"/>
          <a:cs typeface="Arial" charset="0"/>
        </a:defRPr>
      </a:lvl3pPr>
      <a:lvl4pPr algn="l" rtl="0" eaLnBrk="0" fontAlgn="base" hangingPunct="0">
        <a:spcBef>
          <a:spcPct val="0"/>
        </a:spcBef>
        <a:spcAft>
          <a:spcPct val="0"/>
        </a:spcAft>
        <a:defRPr sz="2000" b="1">
          <a:solidFill>
            <a:schemeClr val="tx2"/>
          </a:solidFill>
          <a:latin typeface="Arial" charset="0"/>
          <a:cs typeface="Arial" charset="0"/>
        </a:defRPr>
      </a:lvl4pPr>
      <a:lvl5pPr algn="l" rtl="0" eaLnBrk="0" fontAlgn="base" hangingPunct="0">
        <a:spcBef>
          <a:spcPct val="0"/>
        </a:spcBef>
        <a:spcAft>
          <a:spcPct val="0"/>
        </a:spcAft>
        <a:defRPr sz="2000" b="1">
          <a:solidFill>
            <a:schemeClr val="tx2"/>
          </a:solidFill>
          <a:latin typeface="Arial" charset="0"/>
          <a:cs typeface="Arial" charset="0"/>
        </a:defRPr>
      </a:lvl5pPr>
      <a:lvl6pPr marL="457200" algn="l" rtl="0" fontAlgn="base">
        <a:spcBef>
          <a:spcPct val="0"/>
        </a:spcBef>
        <a:spcAft>
          <a:spcPct val="0"/>
        </a:spcAft>
        <a:defRPr sz="2000" b="1">
          <a:solidFill>
            <a:schemeClr val="tx2"/>
          </a:solidFill>
          <a:latin typeface="Arial" charset="0"/>
          <a:cs typeface="Arial" charset="0"/>
        </a:defRPr>
      </a:lvl6pPr>
      <a:lvl7pPr marL="914400" algn="l" rtl="0" fontAlgn="base">
        <a:spcBef>
          <a:spcPct val="0"/>
        </a:spcBef>
        <a:spcAft>
          <a:spcPct val="0"/>
        </a:spcAft>
        <a:defRPr sz="2000" b="1">
          <a:solidFill>
            <a:schemeClr val="tx2"/>
          </a:solidFill>
          <a:latin typeface="Arial" charset="0"/>
          <a:cs typeface="Arial" charset="0"/>
        </a:defRPr>
      </a:lvl7pPr>
      <a:lvl8pPr marL="1371600" algn="l" rtl="0" fontAlgn="base">
        <a:spcBef>
          <a:spcPct val="0"/>
        </a:spcBef>
        <a:spcAft>
          <a:spcPct val="0"/>
        </a:spcAft>
        <a:defRPr sz="2000" b="1">
          <a:solidFill>
            <a:schemeClr val="tx2"/>
          </a:solidFill>
          <a:latin typeface="Arial" charset="0"/>
          <a:cs typeface="Arial" charset="0"/>
        </a:defRPr>
      </a:lvl8pPr>
      <a:lvl9pPr marL="1828800" algn="l" rtl="0" fontAlgn="base">
        <a:spcBef>
          <a:spcPct val="0"/>
        </a:spcBef>
        <a:spcAft>
          <a:spcPct val="0"/>
        </a:spcAft>
        <a:defRPr sz="2000" b="1">
          <a:solidFill>
            <a:schemeClr val="tx2"/>
          </a:solidFill>
          <a:latin typeface="Arial" charset="0"/>
          <a:cs typeface="Arial" charset="0"/>
        </a:defRPr>
      </a:lvl9pPr>
    </p:titleStyle>
    <p:bodyStyle>
      <a:lvl1pPr algn="l" rtl="0" eaLnBrk="0" fontAlgn="base" hangingPunct="0">
        <a:lnSpc>
          <a:spcPct val="100000"/>
        </a:lnSpc>
        <a:spcBef>
          <a:spcPct val="0"/>
        </a:spcBef>
        <a:spcAft>
          <a:spcPct val="0"/>
        </a:spcAft>
        <a:defRPr sz="1600" kern="1200">
          <a:solidFill>
            <a:schemeClr val="tx1"/>
          </a:solidFill>
          <a:latin typeface="+mn-lt"/>
          <a:ea typeface="+mn-ea"/>
          <a:cs typeface="+mn-cs"/>
        </a:defRPr>
      </a:lvl1pPr>
      <a:lvl2pPr marL="176213" indent="-176213" algn="l" rtl="0" eaLnBrk="0" fontAlgn="base" hangingPunct="0">
        <a:lnSpc>
          <a:spcPct val="100000"/>
        </a:lnSpc>
        <a:spcBef>
          <a:spcPct val="0"/>
        </a:spcBef>
        <a:spcAft>
          <a:spcPct val="0"/>
        </a:spcAft>
        <a:buFont typeface="Arial" charset="0"/>
        <a:buChar char="•"/>
        <a:defRPr sz="1600" kern="1200">
          <a:solidFill>
            <a:schemeClr val="tx1"/>
          </a:solidFill>
          <a:latin typeface="+mn-lt"/>
          <a:ea typeface="+mn-ea"/>
          <a:cs typeface="+mn-cs"/>
        </a:defRPr>
      </a:lvl2pPr>
      <a:lvl3pPr marL="360363" indent="-18415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3pPr>
      <a:lvl4pPr marL="538163" indent="-17780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75" indent="-176213"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hteck 6"/>
          <p:cNvSpPr/>
          <p:nvPr/>
        </p:nvSpPr>
        <p:spPr bwMode="hidden">
          <a:xfrm>
            <a:off x="0" y="0"/>
            <a:ext cx="9144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de-DE" dirty="0">
              <a:solidFill>
                <a:schemeClr val="bg1"/>
              </a:solidFill>
            </a:endParaRPr>
          </a:p>
        </p:txBody>
      </p:sp>
      <p:pic>
        <p:nvPicPr>
          <p:cNvPr id="4" name="Bild 3" descr="20150416 tum logo blau png final.png"/>
          <p:cNvPicPr>
            <a:picLocks noChangeAspect="1"/>
          </p:cNvPicPr>
          <p:nvPr/>
        </p:nvPicPr>
        <p:blipFill>
          <a:blip r:embed="rId3"/>
          <a:stretch>
            <a:fillRect/>
          </a:stretch>
        </p:blipFill>
        <p:spPr bwMode="black">
          <a:xfrm>
            <a:off x="8222627" y="324650"/>
            <a:ext cx="599722" cy="320400"/>
          </a:xfrm>
          <a:prstGeom prst="rect">
            <a:avLst/>
          </a:prstGeom>
        </p:spPr>
      </p:pic>
      <p:sp>
        <p:nvSpPr>
          <p:cNvPr id="9" name="Foliennummernplatzhalter 4"/>
          <p:cNvSpPr>
            <a:spLocks noGrp="1"/>
          </p:cNvSpPr>
          <p:nvPr>
            <p:ph type="sldNum" sz="quarter" idx="4"/>
          </p:nvPr>
        </p:nvSpPr>
        <p:spPr>
          <a:xfrm>
            <a:off x="6774934" y="6473313"/>
            <a:ext cx="2052000" cy="365125"/>
          </a:xfrm>
          <a:prstGeom prst="rect">
            <a:avLst/>
          </a:prstGeom>
        </p:spPr>
        <p:txBody>
          <a:bodyPr vert="horz" lIns="0" tIns="45720" rIns="0" bIns="45720" rtlCol="0" anchor="ctr"/>
          <a:lstStyle>
            <a:lvl1pPr algn="r">
              <a:defRPr sz="1200">
                <a:solidFill>
                  <a:schemeClr val="bg1"/>
                </a:solidFill>
              </a:defRPr>
            </a:lvl1pPr>
          </a:lstStyle>
          <a:p>
            <a:fld id="{CE58CB1E-F828-4F11-99E0-327109AF9DA4}" type="slidenum">
              <a:rPr lang="de-DE" smtClean="0"/>
              <a:pPr/>
              <a:t>‹#›</a:t>
            </a:fld>
            <a:endParaRPr lang="de-DE" dirty="0"/>
          </a:p>
        </p:txBody>
      </p:sp>
      <p:sp>
        <p:nvSpPr>
          <p:cNvPr id="10" name="Fußzeilenplatzhalter 3"/>
          <p:cNvSpPr>
            <a:spLocks noGrp="1"/>
          </p:cNvSpPr>
          <p:nvPr>
            <p:ph type="ftr" sz="quarter" idx="3"/>
          </p:nvPr>
        </p:nvSpPr>
        <p:spPr>
          <a:xfrm>
            <a:off x="311162" y="6473313"/>
            <a:ext cx="6464280" cy="365125"/>
          </a:xfrm>
          <a:prstGeom prst="rect">
            <a:avLst/>
          </a:prstGeom>
        </p:spPr>
        <p:txBody>
          <a:bodyPr vert="horz" lIns="0" tIns="45720" rIns="0" bIns="45720" rtlCol="0" anchor="ctr"/>
          <a:lstStyle>
            <a:lvl1pPr algn="l">
              <a:defRPr sz="1200">
                <a:solidFill>
                  <a:schemeClr val="bg1"/>
                </a:solidFill>
              </a:defRPr>
            </a:lvl1pPr>
          </a:lstStyle>
          <a:p>
            <a:r>
              <a:rPr lang="de-DE"/>
              <a:t>Dr. rer. nat. Erika Mustermann (TUM) | kann beliebig erweitert werden | Infos mit Strich trennen</a:t>
            </a:r>
            <a:endParaRPr lang="en-US" dirty="0"/>
          </a:p>
        </p:txBody>
      </p:sp>
    </p:spTree>
  </p:cSld>
  <p:clrMap bg1="lt1" tx1="dk1" bg2="lt2" tx2="dk2" accent1="accent1" accent2="accent2" accent3="accent3" accent4="accent4" accent5="accent5" accent6="accent6" hlink="hlink" folHlink="folHlink"/>
  <p:sldLayoutIdLst>
    <p:sldLayoutId id="2147483698" r:id="rId1"/>
  </p:sldLayoutIdLst>
  <p:hf hdr="0" dt="0"/>
  <p:txStyles>
    <p:titleStyle>
      <a:lvl1pPr algn="l" rtl="0" eaLnBrk="0" fontAlgn="base" hangingPunct="0">
        <a:lnSpc>
          <a:spcPct val="125000"/>
        </a:lnSpc>
        <a:spcBef>
          <a:spcPct val="0"/>
        </a:spcBef>
        <a:spcAft>
          <a:spcPct val="0"/>
        </a:spcAft>
        <a:defRPr sz="2200" b="0" kern="1200">
          <a:solidFill>
            <a:schemeClr val="tx1"/>
          </a:solidFill>
          <a:latin typeface="+mj-lt"/>
          <a:ea typeface="+mj-ea"/>
          <a:cs typeface="+mj-cs"/>
        </a:defRPr>
      </a:lvl1pPr>
      <a:lvl2pPr algn="l" rtl="0" eaLnBrk="0" fontAlgn="base" hangingPunct="0">
        <a:spcBef>
          <a:spcPct val="0"/>
        </a:spcBef>
        <a:spcAft>
          <a:spcPct val="0"/>
        </a:spcAft>
        <a:defRPr sz="2000" b="1">
          <a:solidFill>
            <a:schemeClr val="tx2"/>
          </a:solidFill>
          <a:latin typeface="Arial" charset="0"/>
          <a:cs typeface="Arial" charset="0"/>
        </a:defRPr>
      </a:lvl2pPr>
      <a:lvl3pPr algn="l" rtl="0" eaLnBrk="0" fontAlgn="base" hangingPunct="0">
        <a:spcBef>
          <a:spcPct val="0"/>
        </a:spcBef>
        <a:spcAft>
          <a:spcPct val="0"/>
        </a:spcAft>
        <a:defRPr sz="2000" b="1">
          <a:solidFill>
            <a:schemeClr val="tx2"/>
          </a:solidFill>
          <a:latin typeface="Arial" charset="0"/>
          <a:cs typeface="Arial" charset="0"/>
        </a:defRPr>
      </a:lvl3pPr>
      <a:lvl4pPr algn="l" rtl="0" eaLnBrk="0" fontAlgn="base" hangingPunct="0">
        <a:spcBef>
          <a:spcPct val="0"/>
        </a:spcBef>
        <a:spcAft>
          <a:spcPct val="0"/>
        </a:spcAft>
        <a:defRPr sz="2000" b="1">
          <a:solidFill>
            <a:schemeClr val="tx2"/>
          </a:solidFill>
          <a:latin typeface="Arial" charset="0"/>
          <a:cs typeface="Arial" charset="0"/>
        </a:defRPr>
      </a:lvl4pPr>
      <a:lvl5pPr algn="l" rtl="0" eaLnBrk="0" fontAlgn="base" hangingPunct="0">
        <a:spcBef>
          <a:spcPct val="0"/>
        </a:spcBef>
        <a:spcAft>
          <a:spcPct val="0"/>
        </a:spcAft>
        <a:defRPr sz="2000" b="1">
          <a:solidFill>
            <a:schemeClr val="tx2"/>
          </a:solidFill>
          <a:latin typeface="Arial" charset="0"/>
          <a:cs typeface="Arial" charset="0"/>
        </a:defRPr>
      </a:lvl5pPr>
      <a:lvl6pPr marL="457200" algn="l" rtl="0" fontAlgn="base">
        <a:spcBef>
          <a:spcPct val="0"/>
        </a:spcBef>
        <a:spcAft>
          <a:spcPct val="0"/>
        </a:spcAft>
        <a:defRPr sz="2000" b="1">
          <a:solidFill>
            <a:schemeClr val="tx2"/>
          </a:solidFill>
          <a:latin typeface="Arial" charset="0"/>
          <a:cs typeface="Arial" charset="0"/>
        </a:defRPr>
      </a:lvl6pPr>
      <a:lvl7pPr marL="914400" algn="l" rtl="0" fontAlgn="base">
        <a:spcBef>
          <a:spcPct val="0"/>
        </a:spcBef>
        <a:spcAft>
          <a:spcPct val="0"/>
        </a:spcAft>
        <a:defRPr sz="2000" b="1">
          <a:solidFill>
            <a:schemeClr val="tx2"/>
          </a:solidFill>
          <a:latin typeface="Arial" charset="0"/>
          <a:cs typeface="Arial" charset="0"/>
        </a:defRPr>
      </a:lvl7pPr>
      <a:lvl8pPr marL="1371600" algn="l" rtl="0" fontAlgn="base">
        <a:spcBef>
          <a:spcPct val="0"/>
        </a:spcBef>
        <a:spcAft>
          <a:spcPct val="0"/>
        </a:spcAft>
        <a:defRPr sz="2000" b="1">
          <a:solidFill>
            <a:schemeClr val="tx2"/>
          </a:solidFill>
          <a:latin typeface="Arial" charset="0"/>
          <a:cs typeface="Arial" charset="0"/>
        </a:defRPr>
      </a:lvl8pPr>
      <a:lvl9pPr marL="1828800" algn="l" rtl="0" fontAlgn="base">
        <a:spcBef>
          <a:spcPct val="0"/>
        </a:spcBef>
        <a:spcAft>
          <a:spcPct val="0"/>
        </a:spcAft>
        <a:defRPr sz="2000" b="1">
          <a:solidFill>
            <a:schemeClr val="tx2"/>
          </a:solidFill>
          <a:latin typeface="Arial" charset="0"/>
          <a:cs typeface="Arial" charset="0"/>
        </a:defRPr>
      </a:lvl9pPr>
    </p:titleStyle>
    <p:bodyStyle>
      <a:lvl1pPr algn="l" rtl="0" eaLnBrk="0" fontAlgn="base" hangingPunct="0">
        <a:lnSpc>
          <a:spcPct val="100000"/>
        </a:lnSpc>
        <a:spcBef>
          <a:spcPct val="0"/>
        </a:spcBef>
        <a:spcAft>
          <a:spcPct val="0"/>
        </a:spcAft>
        <a:defRPr sz="1600" kern="1200">
          <a:solidFill>
            <a:schemeClr val="tx1"/>
          </a:solidFill>
          <a:latin typeface="+mn-lt"/>
          <a:ea typeface="+mn-ea"/>
          <a:cs typeface="+mn-cs"/>
        </a:defRPr>
      </a:lvl1pPr>
      <a:lvl2pPr marL="176213" indent="-176213" algn="l" rtl="0" eaLnBrk="0" fontAlgn="base" hangingPunct="0">
        <a:lnSpc>
          <a:spcPct val="100000"/>
        </a:lnSpc>
        <a:spcBef>
          <a:spcPct val="0"/>
        </a:spcBef>
        <a:spcAft>
          <a:spcPct val="0"/>
        </a:spcAft>
        <a:buFont typeface="Arial" charset="0"/>
        <a:buChar char="•"/>
        <a:defRPr sz="1600" kern="1200">
          <a:solidFill>
            <a:schemeClr val="tx1"/>
          </a:solidFill>
          <a:latin typeface="+mn-lt"/>
          <a:ea typeface="+mn-ea"/>
          <a:cs typeface="+mn-cs"/>
        </a:defRPr>
      </a:lvl2pPr>
      <a:lvl3pPr marL="360363" indent="-18415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3pPr>
      <a:lvl4pPr marL="538163" indent="-17780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75" indent="-176213"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rgbClr val="FFFFFF">
            <a:alpha val="0"/>
          </a:srgbClr>
        </a:solidFill>
        <a:effectLst/>
      </p:bgPr>
    </p:bg>
    <p:spTree>
      <p:nvGrpSpPr>
        <p:cNvPr id="1" name=""/>
        <p:cNvGrpSpPr/>
        <p:nvPr/>
      </p:nvGrpSpPr>
      <p:grpSpPr>
        <a:xfrm>
          <a:off x="0" y="0"/>
          <a:ext cx="0" cy="0"/>
          <a:chOff x="0" y="0"/>
          <a:chExt cx="0" cy="0"/>
        </a:xfrm>
      </p:grpSpPr>
      <p:sp>
        <p:nvSpPr>
          <p:cNvPr id="2" name="Textfeld 22">
            <a:extLst>
              <a:ext uri="{FF2B5EF4-FFF2-40B4-BE49-F238E27FC236}">
                <a16:creationId xmlns:a16="http://schemas.microsoft.com/office/drawing/2014/main" id="{DE9B1496-9A5B-C2B8-8302-07114F00D5D5}"/>
              </a:ext>
            </a:extLst>
          </p:cNvPr>
          <p:cNvSpPr txBox="1"/>
          <p:nvPr/>
        </p:nvSpPr>
        <p:spPr>
          <a:xfrm>
            <a:off x="7713329" y="6563279"/>
            <a:ext cx="1115375" cy="193002"/>
          </a:xfrm>
          <a:prstGeom prst="rect">
            <a:avLst/>
          </a:prstGeom>
          <a:noFill/>
          <a:ln cap="flat">
            <a:noFill/>
          </a:ln>
        </p:spPr>
        <p:txBody>
          <a:bodyPr vert="horz" wrap="square" lIns="0" tIns="0" rIns="0" bIns="0" anchor="b" anchorCtr="0" compatLnSpc="1">
            <a:spAutoFit/>
          </a:bodyPr>
          <a:lstStyle/>
          <a:p>
            <a:pPr marL="0" marR="0" lvl="0" indent="0" algn="r" defTabSz="914400" rtl="0" fontAlgn="auto" hangingPunct="1">
              <a:lnSpc>
                <a:spcPct val="114000"/>
              </a:lnSpc>
              <a:spcBef>
                <a:spcPts val="0"/>
              </a:spcBef>
              <a:spcAft>
                <a:spcPts val="0"/>
              </a:spcAft>
              <a:buNone/>
              <a:tabLst/>
              <a:defRPr sz="1800" b="0" i="0" u="none" strike="noStrike" kern="0" cap="none" spc="0" baseline="0">
                <a:solidFill>
                  <a:srgbClr val="000000"/>
                </a:solidFill>
                <a:uFillTx/>
              </a:defRPr>
            </a:pPr>
            <a:fld id="{584C68F4-C3F7-4C7F-8851-F38AC970B07C}" type="slidenum">
              <a:t>‹#›</a:t>
            </a:fld>
            <a:endParaRPr lang="de-DE" sz="1200" b="0" i="0" u="none" strike="noStrike" kern="1200" cap="none" spc="0" baseline="0">
              <a:solidFill>
                <a:srgbClr val="000000"/>
              </a:solidFill>
              <a:uFillTx/>
              <a:latin typeface="Arial"/>
              <a:cs typeface="Arial" pitchFamily="34"/>
            </a:endParaRPr>
          </a:p>
        </p:txBody>
      </p:sp>
      <p:pic>
        <p:nvPicPr>
          <p:cNvPr id="3" name="Bild 4" descr="Fahnen_HG.jpg">
            <a:extLst>
              <a:ext uri="{FF2B5EF4-FFF2-40B4-BE49-F238E27FC236}">
                <a16:creationId xmlns:a16="http://schemas.microsoft.com/office/drawing/2014/main" id="{0E83E37F-3039-1DAD-0970-6ABA0F34F327}"/>
              </a:ext>
            </a:extLst>
          </p:cNvPr>
          <p:cNvPicPr>
            <a:picLocks noChangeAspect="1"/>
          </p:cNvPicPr>
          <p:nvPr/>
        </p:nvPicPr>
        <p:blipFill>
          <a:blip r:embed="rId3"/>
          <a:srcRect/>
          <a:stretch>
            <a:fillRect/>
          </a:stretch>
        </p:blipFill>
        <p:spPr>
          <a:xfrm>
            <a:off x="-42528" y="0"/>
            <a:ext cx="9185029" cy="6858000"/>
          </a:xfrm>
          <a:prstGeom prst="rect">
            <a:avLst/>
          </a:prstGeom>
          <a:noFill/>
          <a:ln cap="flat">
            <a:noFill/>
          </a:ln>
        </p:spPr>
      </p:pic>
      <p:pic>
        <p:nvPicPr>
          <p:cNvPr id="4" name="Bild 6" descr="20150416 tum logo blau png final.png">
            <a:extLst>
              <a:ext uri="{FF2B5EF4-FFF2-40B4-BE49-F238E27FC236}">
                <a16:creationId xmlns:a16="http://schemas.microsoft.com/office/drawing/2014/main" id="{B0DE652F-30B5-A18F-D998-885B511E2109}"/>
              </a:ext>
            </a:extLst>
          </p:cNvPr>
          <p:cNvPicPr>
            <a:picLocks noChangeAspect="1"/>
          </p:cNvPicPr>
          <p:nvPr/>
        </p:nvPicPr>
        <p:blipFill>
          <a:blip r:embed="rId4"/>
          <a:stretch>
            <a:fillRect/>
          </a:stretch>
        </p:blipFill>
        <p:spPr>
          <a:xfrm>
            <a:off x="8222623" y="324648"/>
            <a:ext cx="599718" cy="320396"/>
          </a:xfrm>
          <a:prstGeom prst="rect">
            <a:avLst/>
          </a:prstGeom>
          <a:noFill/>
          <a:ln cap="flat">
            <a:noFill/>
          </a:ln>
        </p:spPr>
      </p:pic>
      <p:sp>
        <p:nvSpPr>
          <p:cNvPr id="5" name="Foliennummernplatzhalter 4">
            <a:extLst>
              <a:ext uri="{FF2B5EF4-FFF2-40B4-BE49-F238E27FC236}">
                <a16:creationId xmlns:a16="http://schemas.microsoft.com/office/drawing/2014/main" id="{F1D9748C-DAB8-2643-1CB5-7E4F3A00E046}"/>
              </a:ext>
            </a:extLst>
          </p:cNvPr>
          <p:cNvSpPr txBox="1">
            <a:spLocks noGrp="1"/>
          </p:cNvSpPr>
          <p:nvPr>
            <p:ph type="sldNum" sz="quarter" idx="4"/>
          </p:nvPr>
        </p:nvSpPr>
        <p:spPr>
          <a:xfrm>
            <a:off x="6774935" y="6473311"/>
            <a:ext cx="2051995" cy="365129"/>
          </a:xfrm>
          <a:prstGeom prst="rect">
            <a:avLst/>
          </a:prstGeom>
          <a:noFill/>
          <a:ln>
            <a:noFill/>
          </a:ln>
        </p:spPr>
        <p:txBody>
          <a:bodyPr vert="horz" wrap="square" lIns="0" tIns="45720" rIns="0" bIns="45720" anchor="ctr" anchorCtr="0" compatLnSpc="1">
            <a:noAutofit/>
          </a:bodyPr>
          <a:lstStyle>
            <a:lvl1pPr marL="0" marR="0" lvl="0" indent="0" algn="r" defTabSz="914400" rtl="0" fontAlgn="auto" hangingPunct="1">
              <a:lnSpc>
                <a:spcPct val="100000"/>
              </a:lnSpc>
              <a:spcBef>
                <a:spcPts val="0"/>
              </a:spcBef>
              <a:spcAft>
                <a:spcPts val="0"/>
              </a:spcAft>
              <a:buNone/>
              <a:tabLst/>
              <a:defRPr lang="de-DE" sz="1200" b="0" i="0" u="none" strike="noStrike" kern="1200" cap="none" spc="0" baseline="0">
                <a:solidFill>
                  <a:srgbClr val="000000"/>
                </a:solidFill>
                <a:uFillTx/>
                <a:latin typeface="Arial"/>
                <a:cs typeface="Arial"/>
              </a:defRPr>
            </a:lvl1pPr>
          </a:lstStyle>
          <a:p>
            <a:pPr lvl="0"/>
            <a:fld id="{524C09D8-5788-45DA-98D7-69275EFD60EC}" type="slidenum">
              <a:t>‹#›</a:t>
            </a:fld>
            <a:endParaRPr lang="de-DE"/>
          </a:p>
        </p:txBody>
      </p:sp>
      <p:sp>
        <p:nvSpPr>
          <p:cNvPr id="6" name="Fußzeilenplatzhalter 3">
            <a:extLst>
              <a:ext uri="{FF2B5EF4-FFF2-40B4-BE49-F238E27FC236}">
                <a16:creationId xmlns:a16="http://schemas.microsoft.com/office/drawing/2014/main" id="{4A383617-7270-3F32-1D74-E2F05B507244}"/>
              </a:ext>
            </a:extLst>
          </p:cNvPr>
          <p:cNvSpPr txBox="1">
            <a:spLocks noGrp="1"/>
          </p:cNvSpPr>
          <p:nvPr>
            <p:ph type="ftr" sz="quarter" idx="3"/>
          </p:nvPr>
        </p:nvSpPr>
        <p:spPr>
          <a:xfrm>
            <a:off x="311161" y="6473311"/>
            <a:ext cx="6464277" cy="365129"/>
          </a:xfrm>
          <a:prstGeom prst="rect">
            <a:avLst/>
          </a:prstGeom>
          <a:noFill/>
          <a:ln>
            <a:noFill/>
          </a:ln>
        </p:spPr>
        <p:txBody>
          <a:bodyPr vert="horz" wrap="square" lIns="0" tIns="45720" rIns="0" bIns="45720" anchor="ctr" anchorCtr="0" compatLnSpc="1">
            <a:noAutofit/>
          </a:bodyPr>
          <a:lstStyle>
            <a:lvl1pPr marL="0" marR="0" lvl="0" indent="0" algn="l" defTabSz="914400" rtl="0" fontAlgn="auto" hangingPunct="1">
              <a:lnSpc>
                <a:spcPct val="100000"/>
              </a:lnSpc>
              <a:spcBef>
                <a:spcPts val="0"/>
              </a:spcBef>
              <a:spcAft>
                <a:spcPts val="0"/>
              </a:spcAft>
              <a:buNone/>
              <a:tabLst/>
              <a:defRPr lang="de-DE" sz="1200" b="0" i="0" u="none" strike="noStrike" kern="1200" cap="none" spc="0" baseline="0">
                <a:solidFill>
                  <a:srgbClr val="FFFFFF"/>
                </a:solidFill>
                <a:uFillTx/>
                <a:latin typeface="Arial"/>
                <a:cs typeface="Arial"/>
              </a:defRPr>
            </a:lvl1pPr>
          </a:lstStyle>
          <a:p>
            <a:pPr lvl="0"/>
            <a:r>
              <a:rPr lang="de-DE"/>
              <a:t>Smartcard laboratory</a:t>
            </a:r>
            <a:endParaRPr lang="en-US"/>
          </a:p>
        </p:txBody>
      </p:sp>
    </p:spTree>
    <p:extLst>
      <p:ext uri="{BB962C8B-B14F-4D97-AF65-F5344CB8AC3E}">
        <p14:creationId xmlns:p14="http://schemas.microsoft.com/office/powerpoint/2010/main" val="2886352546"/>
      </p:ext>
    </p:extLst>
  </p:cSld>
  <p:clrMap bg1="lt1" tx1="dk1" bg2="lt2" tx2="dk2" accent1="accent1" accent2="accent2" accent3="accent3" accent4="accent4" accent5="accent5" accent6="accent6" hlink="hlink" folHlink="folHlink"/>
  <p:sldLayoutIdLst>
    <p:sldLayoutId id="214748372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5.jpeg"/></Relationships>
</file>

<file path=ppt/slides/_rels/slide13.xml.rels><?xml version="1.0" encoding="UTF-8" standalone="yes"?>
<Relationships xmlns="http://schemas.openxmlformats.org/package/2006/relationships"><Relationship Id="rId3" Type="http://schemas.openxmlformats.org/officeDocument/2006/relationships/hyperlink" Target="https://doi.org/10.1109/tnsm.2022.3158468" TargetMode="External"/><Relationship Id="rId2" Type="http://schemas.openxmlformats.org/officeDocument/2006/relationships/hyperlink" Target="https://doi.org/10.1109/camad.2018.8514971" TargetMode="External"/><Relationship Id="rId1" Type="http://schemas.openxmlformats.org/officeDocument/2006/relationships/slideLayout" Target="../slideLayouts/slideLayout13.xml"/><Relationship Id="rId4" Type="http://schemas.openxmlformats.org/officeDocument/2006/relationships/hyperlink" Target="https://doi.org/10.1016/j.sysarc.2022.102722"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4">
            <a:extLst>
              <a:ext uri="{FF2B5EF4-FFF2-40B4-BE49-F238E27FC236}">
                <a16:creationId xmlns:a16="http://schemas.microsoft.com/office/drawing/2014/main" id="{02BED951-FC68-B8AB-8F29-70ECE2CE730F}"/>
              </a:ext>
            </a:extLst>
          </p:cNvPr>
          <p:cNvSpPr txBox="1">
            <a:spLocks noGrp="1"/>
          </p:cNvSpPr>
          <p:nvPr>
            <p:ph type="title"/>
          </p:nvPr>
        </p:nvSpPr>
        <p:spPr>
          <a:xfrm>
            <a:off x="198069" y="433396"/>
            <a:ext cx="8508994" cy="501648"/>
          </a:xfrm>
        </p:spPr>
        <p:txBody>
          <a:bodyPr/>
          <a:lstStyle/>
          <a:p>
            <a:pPr lvl="0"/>
            <a:r>
              <a:rPr lang="en-US" sz="2400" dirty="0">
                <a:ln w="0"/>
                <a:solidFill>
                  <a:schemeClr val="bg1"/>
                </a:solidFill>
                <a:effectLst>
                  <a:outerShdw blurRad="38100" dist="19050" dir="2700000" algn="tl" rotWithShape="0">
                    <a:schemeClr val="dk1">
                      <a:alpha val="40000"/>
                    </a:schemeClr>
                  </a:outerShdw>
                </a:effectLst>
                <a:latin typeface="Arial MT"/>
                <a:cs typeface="Arial MT"/>
              </a:rPr>
              <a:t>Cybersecurity Incident Response Systems using Reinforcement Learning</a:t>
            </a:r>
            <a:endParaRPr lang="en-IN" sz="2400" dirty="0">
              <a:solidFill>
                <a:schemeClr val="bg1"/>
              </a:solidFill>
            </a:endParaRPr>
          </a:p>
        </p:txBody>
      </p:sp>
      <p:sp>
        <p:nvSpPr>
          <p:cNvPr id="3" name="Inhaltsplatzhalter 2">
            <a:extLst>
              <a:ext uri="{FF2B5EF4-FFF2-40B4-BE49-F238E27FC236}">
                <a16:creationId xmlns:a16="http://schemas.microsoft.com/office/drawing/2014/main" id="{DB2F7B93-91B8-DDF6-DDA4-741479ACE910}"/>
              </a:ext>
            </a:extLst>
          </p:cNvPr>
          <p:cNvSpPr txBox="1">
            <a:spLocks noGrp="1"/>
          </p:cNvSpPr>
          <p:nvPr>
            <p:ph type="body" sz="quarter" idx="4294967295"/>
          </p:nvPr>
        </p:nvSpPr>
        <p:spPr>
          <a:xfrm>
            <a:off x="319089" y="1978715"/>
            <a:ext cx="8508994" cy="3586340"/>
          </a:xfrm>
          <a:prstGeom prst="rect">
            <a:avLst/>
          </a:prstGeom>
          <a:noFill/>
          <a:ln>
            <a:noFill/>
          </a:ln>
        </p:spPr>
        <p:txBody>
          <a:bodyPr vert="horz" wrap="square" lIns="0" tIns="0" rIns="0" bIns="0" anchor="t" anchorCtr="0" compatLnSpc="1">
            <a:noAutofit/>
          </a:bodyPr>
          <a:lstStyle/>
          <a:p>
            <a:pPr marL="457200" lvl="1" indent="0" hangingPunct="0">
              <a:lnSpc>
                <a:spcPct val="150000"/>
              </a:lnSpc>
              <a:spcBef>
                <a:spcPts val="0"/>
              </a:spcBef>
              <a:buNone/>
            </a:pPr>
            <a:endParaRPr lang="de-DE" sz="1200" dirty="0">
              <a:solidFill>
                <a:srgbClr val="FFFFFF"/>
              </a:solidFill>
              <a:latin typeface="Arial"/>
            </a:endParaRPr>
          </a:p>
          <a:p>
            <a:pPr marL="457200" lvl="1" indent="0" hangingPunct="0">
              <a:lnSpc>
                <a:spcPct val="150000"/>
              </a:lnSpc>
              <a:spcBef>
                <a:spcPts val="0"/>
              </a:spcBef>
              <a:buNone/>
            </a:pPr>
            <a:endParaRPr lang="de-DE" sz="1200" dirty="0">
              <a:solidFill>
                <a:srgbClr val="FFFFFF"/>
              </a:solidFill>
              <a:latin typeface="Arial"/>
            </a:endParaRPr>
          </a:p>
          <a:p>
            <a:pPr marL="457200" lvl="1" indent="0" hangingPunct="0">
              <a:lnSpc>
                <a:spcPct val="150000"/>
              </a:lnSpc>
              <a:spcBef>
                <a:spcPts val="0"/>
              </a:spcBef>
              <a:buNone/>
            </a:pPr>
            <a:endParaRPr lang="de-DE" sz="1200" dirty="0">
              <a:solidFill>
                <a:srgbClr val="FFFFFF"/>
              </a:solidFill>
              <a:latin typeface="Arial"/>
            </a:endParaRPr>
          </a:p>
        </p:txBody>
      </p:sp>
      <p:sp>
        <p:nvSpPr>
          <p:cNvPr id="5" name="Slide Number Placeholder 4">
            <a:extLst>
              <a:ext uri="{FF2B5EF4-FFF2-40B4-BE49-F238E27FC236}">
                <a16:creationId xmlns:a16="http://schemas.microsoft.com/office/drawing/2014/main" id="{B2CC5367-B33A-1B4D-A028-2DD84473D5FE}"/>
              </a:ext>
            </a:extLst>
          </p:cNvPr>
          <p:cNvSpPr txBox="1"/>
          <p:nvPr/>
        </p:nvSpPr>
        <p:spPr>
          <a:xfrm>
            <a:off x="6774935" y="6473311"/>
            <a:ext cx="2051995" cy="365129"/>
          </a:xfrm>
          <a:prstGeom prst="rect">
            <a:avLst/>
          </a:prstGeom>
          <a:noFill/>
          <a:ln cap="flat">
            <a:noFill/>
          </a:ln>
        </p:spPr>
        <p:txBody>
          <a:bodyPr vert="horz" wrap="square" lIns="0" tIns="45720" rIns="0" bIns="45720" anchor="ctr" anchorCtr="0" compatLnSpc="1">
            <a:noAutofit/>
          </a:bodyPr>
          <a:lstStyle/>
          <a:p>
            <a:pPr marL="0" marR="0" lvl="0" indent="0" algn="r" defTabSz="914400" rtl="0" eaLnBrk="1" fontAlgn="auto" latinLnBrk="0" hangingPunct="1">
              <a:lnSpc>
                <a:spcPct val="100000"/>
              </a:lnSpc>
              <a:spcBef>
                <a:spcPts val="0"/>
              </a:spcBef>
              <a:spcAft>
                <a:spcPts val="0"/>
              </a:spcAft>
              <a:buClrTx/>
              <a:buSzTx/>
              <a:buFontTx/>
              <a:buNone/>
              <a:tabLst/>
              <a:defRPr sz="1800" b="0" i="0" u="none" strike="noStrike" kern="0" cap="none" spc="0" baseline="0">
                <a:solidFill>
                  <a:srgbClr val="000000"/>
                </a:solidFill>
                <a:uFillTx/>
              </a:defRPr>
            </a:pPr>
            <a:fld id="{5A36267A-DE73-42D5-8C04-350CB04FD79B}" type="slidenum">
              <a:rPr kumimoji="0" lang="de-DE" sz="1200" b="0" i="0" u="none" strike="noStrike" kern="1200" cap="none" spc="0" normalizeH="0" baseline="0" noProof="0" smtClean="0">
                <a:ln>
                  <a:noFill/>
                </a:ln>
                <a:solidFill>
                  <a:srgbClr val="FFFFFF"/>
                </a:solidFill>
                <a:effectLst/>
                <a:uLnTx/>
                <a:uFillTx/>
                <a:latin typeface="Arial"/>
                <a:ea typeface="+mn-ea"/>
                <a:cs typeface="Arial"/>
              </a:rPr>
              <a:pPr marL="0" marR="0" lvl="0" indent="0" algn="r" defTabSz="914400" rtl="0" eaLnBrk="1" fontAlgn="auto" latinLnBrk="0" hangingPunct="1">
                <a:lnSpc>
                  <a:spcPct val="100000"/>
                </a:lnSpc>
                <a:spcBef>
                  <a:spcPts val="0"/>
                </a:spcBef>
                <a:spcAft>
                  <a:spcPts val="0"/>
                </a:spcAft>
                <a:buClrTx/>
                <a:buSzTx/>
                <a:buFontTx/>
                <a:buNone/>
                <a:tabLst/>
                <a:defRPr sz="1800" b="0" i="0" u="none" strike="noStrike" kern="0" cap="none" spc="0" baseline="0">
                  <a:solidFill>
                    <a:srgbClr val="000000"/>
                  </a:solidFill>
                  <a:uFillTx/>
                </a:defRPr>
              </a:pPr>
              <a:t>1</a:t>
            </a:fld>
            <a:endParaRPr kumimoji="0" lang="de-DE" sz="1200" b="0" i="0" u="none" strike="noStrike" kern="1200" cap="none" spc="0" normalizeH="0" baseline="0" noProof="0">
              <a:ln>
                <a:noFill/>
              </a:ln>
              <a:solidFill>
                <a:srgbClr val="FFFFFF"/>
              </a:solidFill>
              <a:effectLst/>
              <a:uLnTx/>
              <a:uFillTx/>
              <a:latin typeface="Arial"/>
              <a:ea typeface="+mn-ea"/>
              <a:cs typeface="Arial"/>
            </a:endParaRPr>
          </a:p>
        </p:txBody>
      </p:sp>
      <p:sp>
        <p:nvSpPr>
          <p:cNvPr id="7" name="Inhaltsplatzhalter 2">
            <a:extLst>
              <a:ext uri="{FF2B5EF4-FFF2-40B4-BE49-F238E27FC236}">
                <a16:creationId xmlns:a16="http://schemas.microsoft.com/office/drawing/2014/main" id="{21B89646-D99C-E2D9-37E4-F501473FD524}"/>
              </a:ext>
            </a:extLst>
          </p:cNvPr>
          <p:cNvSpPr txBox="1">
            <a:spLocks/>
          </p:cNvSpPr>
          <p:nvPr/>
        </p:nvSpPr>
        <p:spPr>
          <a:xfrm>
            <a:off x="198064" y="1341652"/>
            <a:ext cx="8508999" cy="284757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gn="l" rtl="0" eaLnBrk="1" fontAlgn="base" hangingPunct="1">
              <a:lnSpc>
                <a:spcPct val="150000"/>
              </a:lnSpc>
              <a:spcBef>
                <a:spcPct val="0"/>
              </a:spcBef>
              <a:spcAft>
                <a:spcPct val="0"/>
              </a:spcAft>
              <a:defRPr lang="de-DE" sz="1600" kern="1200" baseline="0" noProof="0" dirty="0" smtClean="0">
                <a:solidFill>
                  <a:schemeClr val="tx1"/>
                </a:solidFill>
                <a:latin typeface="+mn-lt"/>
                <a:ea typeface="+mn-ea"/>
                <a:cs typeface="+mn-cs"/>
              </a:defRPr>
            </a:lvl1pPr>
            <a:lvl2pPr marL="176213" indent="-176213" algn="l" rtl="0" eaLnBrk="1" fontAlgn="base" hangingPunct="1">
              <a:lnSpc>
                <a:spcPct val="100000"/>
              </a:lnSpc>
              <a:spcBef>
                <a:spcPct val="0"/>
              </a:spcBef>
              <a:spcAft>
                <a:spcPct val="0"/>
              </a:spcAft>
              <a:buFont typeface="Arial" charset="0"/>
              <a:buChar char="•"/>
              <a:defRPr lang="de-DE" sz="1600" kern="1200" noProof="0" dirty="0" smtClean="0">
                <a:solidFill>
                  <a:schemeClr val="tx1"/>
                </a:solidFill>
                <a:latin typeface="+mn-lt"/>
                <a:ea typeface="+mn-ea"/>
                <a:cs typeface="+mn-cs"/>
              </a:defRPr>
            </a:lvl2pPr>
            <a:lvl3pPr marL="360363" indent="-184150" algn="l" rtl="0" eaLnBrk="1" fontAlgn="base" hangingPunct="1">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3pPr>
            <a:lvl4pPr marL="538163" indent="-177800" algn="l" rtl="0" eaLnBrk="1" fontAlgn="base" hangingPunct="1">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75" indent="-176213" algn="l" rtl="0" eaLnBrk="1" fontAlgn="base" hangingPunct="1">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400" rtl="0" eaLnBrk="1" fontAlgn="base"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chemeClr val="bg1"/>
                </a:solidFill>
                <a:effectLst/>
                <a:uLnTx/>
                <a:uFillTx/>
                <a:latin typeface="Arial"/>
                <a:ea typeface="SimSun" panose="02010600030101010101" pitchFamily="2" charset="-122"/>
                <a:cs typeface="+mn-cs"/>
              </a:rPr>
              <a:t>Rogelio Velázquez</a:t>
            </a:r>
          </a:p>
          <a:p>
            <a:pPr marL="0" marR="0" lvl="0" indent="0" algn="l" defTabSz="914400" rtl="0" eaLnBrk="1" fontAlgn="base"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chemeClr val="bg1"/>
                </a:solidFill>
                <a:effectLst/>
                <a:uLnTx/>
                <a:uFillTx/>
                <a:latin typeface="Arial"/>
                <a:ea typeface="SimSun" panose="02010600030101010101" pitchFamily="2" charset="-122"/>
                <a:cs typeface="+mn-cs"/>
              </a:rPr>
              <a:t>Associate Professorship of Embedded Systems and Internet of Things</a:t>
            </a:r>
          </a:p>
          <a:p>
            <a:pPr marL="0" marR="0" lvl="0" indent="0" algn="l" defTabSz="914400" rtl="0" eaLnBrk="1" fontAlgn="base"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chemeClr val="bg1"/>
                </a:solidFill>
                <a:effectLst/>
                <a:uLnTx/>
                <a:uFillTx/>
                <a:latin typeface="Arial"/>
                <a:ea typeface="SimSun" panose="02010600030101010101" pitchFamily="2" charset="-122"/>
                <a:cs typeface="+mn-cs"/>
              </a:rPr>
              <a:t>Technical University of Munich</a:t>
            </a:r>
          </a:p>
          <a:p>
            <a:pPr marL="0" marR="0" lvl="0" indent="0" algn="l" defTabSz="914400" rtl="0" eaLnBrk="1" fontAlgn="base" latinLnBrk="0" hangingPunct="1">
              <a:lnSpc>
                <a:spcPct val="150000"/>
              </a:lnSpc>
              <a:spcBef>
                <a:spcPct val="0"/>
              </a:spcBef>
              <a:spcAft>
                <a:spcPct val="0"/>
              </a:spcAft>
              <a:buClrTx/>
              <a:buSzTx/>
              <a:buFontTx/>
              <a:buNone/>
              <a:tabLst/>
              <a:defRPr/>
            </a:pPr>
            <a:r>
              <a:rPr kumimoji="0" lang="en-US" sz="1600" b="0" i="0" u="none" strike="noStrike" kern="1200" cap="none" spc="0" normalizeH="0" baseline="0" noProof="0" dirty="0">
                <a:ln>
                  <a:noFill/>
                </a:ln>
                <a:solidFill>
                  <a:schemeClr val="bg1"/>
                </a:solidFill>
                <a:effectLst/>
                <a:uLnTx/>
                <a:uFillTx/>
                <a:latin typeface="Arial"/>
                <a:ea typeface="+mn-ea"/>
                <a:cs typeface="+mn-cs"/>
              </a:rPr>
              <a:t>Munich, 26.07.23	</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a:xfrm>
            <a:off x="317935" y="1288226"/>
            <a:ext cx="8508999" cy="4699572"/>
          </a:xfrm>
        </p:spPr>
        <p:txBody>
          <a:bodyPr/>
          <a:lstStyle/>
          <a:p>
            <a:pPr marL="285750" indent="-285750">
              <a:lnSpc>
                <a:spcPct val="150000"/>
              </a:lnSpc>
              <a:buFont typeface="Arial" panose="020B0604020202020204" pitchFamily="34" charset="0"/>
              <a:buChar char="•"/>
            </a:pPr>
            <a:endParaRPr lang="en-US" sz="1400" dirty="0"/>
          </a:p>
          <a:p>
            <a:pPr marL="285750" indent="-285750">
              <a:lnSpc>
                <a:spcPct val="150000"/>
              </a:lnSpc>
              <a:buFont typeface="Arial" panose="020B0604020202020204" pitchFamily="34" charset="0"/>
              <a:buChar char="•"/>
            </a:pPr>
            <a:endParaRPr lang="en-US" sz="1400" dirty="0"/>
          </a:p>
          <a:p>
            <a:pPr marL="285750" indent="-285750">
              <a:lnSpc>
                <a:spcPct val="150000"/>
              </a:lnSpc>
              <a:buFont typeface="Arial" panose="020B0604020202020204" pitchFamily="34" charset="0"/>
              <a:buChar char="•"/>
            </a:pPr>
            <a:endParaRPr lang="en-US" sz="1400" dirty="0"/>
          </a:p>
          <a:p>
            <a:pPr marL="285750" indent="-285750">
              <a:lnSpc>
                <a:spcPct val="150000"/>
              </a:lnSpc>
              <a:buFont typeface="Arial" panose="020B0604020202020204" pitchFamily="34" charset="0"/>
              <a:buChar char="•"/>
            </a:pPr>
            <a:endParaRPr lang="en-US" sz="1400" dirty="0"/>
          </a:p>
          <a:p>
            <a:pPr marL="285750" indent="-285750">
              <a:lnSpc>
                <a:spcPct val="150000"/>
              </a:lnSpc>
              <a:buFont typeface="Arial" panose="020B0604020202020204" pitchFamily="34" charset="0"/>
              <a:buChar char="•"/>
            </a:pPr>
            <a:endParaRPr lang="en-US" sz="1400" dirty="0"/>
          </a:p>
          <a:p>
            <a:pPr>
              <a:lnSpc>
                <a:spcPct val="150000"/>
              </a:lnSpc>
            </a:pPr>
            <a:endParaRPr lang="en-US" sz="1400" dirty="0"/>
          </a:p>
          <a:p>
            <a:pPr marL="285750" indent="-285750">
              <a:lnSpc>
                <a:spcPct val="150000"/>
              </a:lnSpc>
              <a:buFont typeface="Arial" panose="020B0604020202020204" pitchFamily="34" charset="0"/>
              <a:buChar char="•"/>
            </a:pPr>
            <a:endParaRPr lang="en-US" sz="1400" dirty="0"/>
          </a:p>
          <a:p>
            <a:pPr>
              <a:lnSpc>
                <a:spcPct val="150000"/>
              </a:lnSpc>
            </a:pPr>
            <a:endParaRPr lang="en-US" sz="1400" dirty="0"/>
          </a:p>
          <a:p>
            <a:pPr marL="285750" indent="-285750">
              <a:lnSpc>
                <a:spcPct val="150000"/>
              </a:lnSpc>
              <a:buFont typeface="Arial" panose="020B0604020202020204" pitchFamily="34" charset="0"/>
              <a:buChar char="•"/>
            </a:pPr>
            <a:endParaRPr lang="en-US" sz="1400" dirty="0"/>
          </a:p>
          <a:p>
            <a:pPr marL="285750" indent="-285750">
              <a:lnSpc>
                <a:spcPct val="150000"/>
              </a:lnSpc>
              <a:buFont typeface="Arial" panose="020B0604020202020204" pitchFamily="34" charset="0"/>
              <a:buChar char="•"/>
            </a:pPr>
            <a:endParaRPr lang="en-US" sz="1400" u="sng" dirty="0"/>
          </a:p>
          <a:p>
            <a:pPr marL="285750" indent="-285750">
              <a:lnSpc>
                <a:spcPct val="150000"/>
              </a:lnSpc>
              <a:buFont typeface="Arial" panose="020B0604020202020204" pitchFamily="34" charset="0"/>
              <a:buChar char="•"/>
            </a:pPr>
            <a:endParaRPr lang="en-US" sz="1400" dirty="0"/>
          </a:p>
          <a:p>
            <a:pPr marL="285750" indent="-285750">
              <a:lnSpc>
                <a:spcPct val="150000"/>
              </a:lnSpc>
              <a:buFont typeface="Arial" panose="020B0604020202020204" pitchFamily="34" charset="0"/>
              <a:buChar char="•"/>
            </a:pPr>
            <a:endParaRPr lang="en-US" sz="1400" dirty="0"/>
          </a:p>
          <a:p>
            <a:pPr>
              <a:lnSpc>
                <a:spcPct val="150000"/>
              </a:lnSpc>
            </a:pPr>
            <a:endParaRPr lang="en-US" sz="1400" dirty="0"/>
          </a:p>
          <a:p>
            <a:pPr>
              <a:lnSpc>
                <a:spcPct val="150000"/>
              </a:lnSpc>
            </a:pPr>
            <a:endParaRPr lang="en-US" sz="1400" dirty="0"/>
          </a:p>
          <a:p>
            <a:pPr>
              <a:lnSpc>
                <a:spcPct val="150000"/>
              </a:lnSpc>
            </a:pPr>
            <a:endParaRPr lang="en-US" sz="1400" dirty="0"/>
          </a:p>
          <a:p>
            <a:pPr>
              <a:lnSpc>
                <a:spcPct val="150000"/>
              </a:lnSpc>
            </a:pPr>
            <a:r>
              <a:rPr lang="en-US" sz="1400" dirty="0"/>
              <a:t>.  </a:t>
            </a:r>
          </a:p>
        </p:txBody>
      </p:sp>
      <p:sp>
        <p:nvSpPr>
          <p:cNvPr id="4" name="Foliennummernplatzhalter 3"/>
          <p:cNvSpPr>
            <a:spLocks noGrp="1"/>
          </p:cNvSpPr>
          <p:nvPr>
            <p:ph type="sldNum" sz="quarter" idx="11"/>
          </p:nvPr>
        </p:nvSpPr>
        <p:spPr/>
        <p:txBody>
          <a:bodyPr/>
          <a:lstStyle/>
          <a:p>
            <a:fld id="{CE58CB1E-F828-4F11-99E0-327109AF9DA4}" type="slidenum">
              <a:rPr lang="de-DE" smtClean="0"/>
              <a:pPr/>
              <a:t>10</a:t>
            </a:fld>
            <a:endParaRPr lang="de-DE" dirty="0"/>
          </a:p>
        </p:txBody>
      </p:sp>
      <p:sp>
        <p:nvSpPr>
          <p:cNvPr id="3" name="Titel 2"/>
          <p:cNvSpPr>
            <a:spLocks noGrp="1"/>
          </p:cNvSpPr>
          <p:nvPr>
            <p:ph type="title"/>
          </p:nvPr>
        </p:nvSpPr>
        <p:spPr>
          <a:xfrm>
            <a:off x="542114" y="424915"/>
            <a:ext cx="8508999" cy="377796"/>
          </a:xfrm>
          <a:prstGeom prst="rect">
            <a:avLst/>
          </a:prstGeom>
        </p:spPr>
        <p:txBody>
          <a:bodyPr/>
          <a:lstStyle/>
          <a:p>
            <a:r>
              <a:rPr lang="en-US" sz="2400" dirty="0">
                <a:solidFill>
                  <a:schemeClr val="tx2"/>
                </a:solidFill>
              </a:rPr>
              <a:t>Performance </a:t>
            </a:r>
          </a:p>
        </p:txBody>
      </p:sp>
      <p:pic>
        <p:nvPicPr>
          <p:cNvPr id="6" name="Picture 5">
            <a:extLst>
              <a:ext uri="{FF2B5EF4-FFF2-40B4-BE49-F238E27FC236}">
                <a16:creationId xmlns:a16="http://schemas.microsoft.com/office/drawing/2014/main" id="{A8C9E82E-E4B0-C9B9-F5EC-EBEA79F91A25}"/>
              </a:ext>
            </a:extLst>
          </p:cNvPr>
          <p:cNvPicPr>
            <a:picLocks noChangeAspect="1"/>
          </p:cNvPicPr>
          <p:nvPr/>
        </p:nvPicPr>
        <p:blipFill>
          <a:blip r:embed="rId3"/>
          <a:stretch>
            <a:fillRect/>
          </a:stretch>
        </p:blipFill>
        <p:spPr>
          <a:xfrm>
            <a:off x="311266" y="1415817"/>
            <a:ext cx="4036122" cy="3145550"/>
          </a:xfrm>
          <a:prstGeom prst="rect">
            <a:avLst/>
          </a:prstGeom>
        </p:spPr>
      </p:pic>
      <p:graphicFrame>
        <p:nvGraphicFramePr>
          <p:cNvPr id="7" name="Table 7">
            <a:extLst>
              <a:ext uri="{FF2B5EF4-FFF2-40B4-BE49-F238E27FC236}">
                <a16:creationId xmlns:a16="http://schemas.microsoft.com/office/drawing/2014/main" id="{5B41F8B6-6BB4-564F-001D-70F0214FF6E6}"/>
              </a:ext>
            </a:extLst>
          </p:cNvPr>
          <p:cNvGraphicFramePr>
            <a:graphicFrameLocks noGrp="1"/>
          </p:cNvGraphicFramePr>
          <p:nvPr>
            <p:extLst>
              <p:ext uri="{D42A27DB-BD31-4B8C-83A1-F6EECF244321}">
                <p14:modId xmlns:p14="http://schemas.microsoft.com/office/powerpoint/2010/main" val="3343406433"/>
              </p:ext>
            </p:extLst>
          </p:nvPr>
        </p:nvGraphicFramePr>
        <p:xfrm>
          <a:off x="5331364" y="1412647"/>
          <a:ext cx="3468322" cy="4868343"/>
        </p:xfrm>
        <a:graphic>
          <a:graphicData uri="http://schemas.openxmlformats.org/drawingml/2006/table">
            <a:tbl>
              <a:tblPr firstRow="1" bandRow="1">
                <a:tableStyleId>{5940675A-B579-460E-94D1-54222C63F5DA}</a:tableStyleId>
              </a:tblPr>
              <a:tblGrid>
                <a:gridCol w="1734161">
                  <a:extLst>
                    <a:ext uri="{9D8B030D-6E8A-4147-A177-3AD203B41FA5}">
                      <a16:colId xmlns:a16="http://schemas.microsoft.com/office/drawing/2014/main" val="1914056769"/>
                    </a:ext>
                  </a:extLst>
                </a:gridCol>
                <a:gridCol w="1734161">
                  <a:extLst>
                    <a:ext uri="{9D8B030D-6E8A-4147-A177-3AD203B41FA5}">
                      <a16:colId xmlns:a16="http://schemas.microsoft.com/office/drawing/2014/main" val="3513390204"/>
                    </a:ext>
                  </a:extLst>
                </a:gridCol>
              </a:tblGrid>
              <a:tr h="353745">
                <a:tc>
                  <a:txBody>
                    <a:bodyPr/>
                    <a:lstStyle/>
                    <a:p>
                      <a:r>
                        <a:rPr lang="en-GB" sz="1200" b="1" dirty="0">
                          <a:solidFill>
                            <a:schemeClr val="bg1"/>
                          </a:solidFill>
                        </a:rPr>
                        <a:t>Tested cyber-attack scenarios</a:t>
                      </a:r>
                      <a:endParaRPr lang="en-CA" sz="1200" b="1" dirty="0">
                        <a:solidFill>
                          <a:schemeClr val="bg1"/>
                        </a:solidFill>
                      </a:endParaRPr>
                    </a:p>
                  </a:txBody>
                  <a:tcPr>
                    <a:solidFill>
                      <a:schemeClr val="accent1"/>
                    </a:solidFill>
                  </a:tcPr>
                </a:tc>
                <a:tc>
                  <a:txBody>
                    <a:bodyPr/>
                    <a:lstStyle/>
                    <a:p>
                      <a:r>
                        <a:rPr lang="en-GB" sz="1200" b="1" dirty="0">
                          <a:solidFill>
                            <a:schemeClr val="bg1"/>
                          </a:solidFill>
                        </a:rPr>
                        <a:t>Attack mitigated</a:t>
                      </a:r>
                      <a:endParaRPr lang="en-CA" sz="1200" b="1" dirty="0">
                        <a:solidFill>
                          <a:schemeClr val="bg1"/>
                        </a:solidFill>
                      </a:endParaRPr>
                    </a:p>
                  </a:txBody>
                  <a:tcPr>
                    <a:solidFill>
                      <a:schemeClr val="accent1"/>
                    </a:solidFill>
                  </a:tcPr>
                </a:tc>
                <a:extLst>
                  <a:ext uri="{0D108BD9-81ED-4DB2-BD59-A6C34878D82A}">
                    <a16:rowId xmlns:a16="http://schemas.microsoft.com/office/drawing/2014/main" val="2075143968"/>
                  </a:ext>
                </a:extLst>
              </a:tr>
              <a:tr h="286927">
                <a:tc>
                  <a:txBody>
                    <a:bodyPr/>
                    <a:lstStyle/>
                    <a:p>
                      <a:r>
                        <a:rPr lang="en-CA" sz="1200" dirty="0"/>
                        <a:t>Zero-day exploit</a:t>
                      </a:r>
                    </a:p>
                  </a:txBody>
                  <a:tcPr/>
                </a:tc>
                <a:tc>
                  <a:txBody>
                    <a:bodyPr/>
                    <a:lstStyle/>
                    <a:p>
                      <a:r>
                        <a:rPr lang="en-CA" sz="1200" dirty="0"/>
                        <a:t>Yes ( 3/16)</a:t>
                      </a:r>
                    </a:p>
                  </a:txBody>
                  <a:tcPr/>
                </a:tc>
                <a:extLst>
                  <a:ext uri="{0D108BD9-81ED-4DB2-BD59-A6C34878D82A}">
                    <a16:rowId xmlns:a16="http://schemas.microsoft.com/office/drawing/2014/main" val="2017401232"/>
                  </a:ext>
                </a:extLst>
              </a:tr>
              <a:tr h="353745">
                <a:tc>
                  <a:txBody>
                    <a:bodyPr/>
                    <a:lstStyle/>
                    <a:p>
                      <a:r>
                        <a:rPr lang="en-US" sz="1200" dirty="0"/>
                        <a:t>DDoS attack with Mirai Botnet</a:t>
                      </a:r>
                      <a:endParaRPr lang="en-CA"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200" dirty="0"/>
                        <a:t>Yes ( 12/16)</a:t>
                      </a:r>
                    </a:p>
                  </a:txBody>
                  <a:tcPr/>
                </a:tc>
                <a:extLst>
                  <a:ext uri="{0D108BD9-81ED-4DB2-BD59-A6C34878D82A}">
                    <a16:rowId xmlns:a16="http://schemas.microsoft.com/office/drawing/2014/main" val="3163066339"/>
                  </a:ext>
                </a:extLst>
              </a:tr>
              <a:tr h="353745">
                <a:tc>
                  <a:txBody>
                    <a:bodyPr/>
                    <a:lstStyle/>
                    <a:p>
                      <a:r>
                        <a:rPr lang="en-US" sz="1200" dirty="0"/>
                        <a:t>DDoS attack with Black Energy</a:t>
                      </a:r>
                      <a:endParaRPr lang="en-CA"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200" dirty="0"/>
                        <a:t>Yes ( 12/16)</a:t>
                      </a:r>
                    </a:p>
                  </a:txBody>
                  <a:tcPr/>
                </a:tc>
                <a:extLst>
                  <a:ext uri="{0D108BD9-81ED-4DB2-BD59-A6C34878D82A}">
                    <a16:rowId xmlns:a16="http://schemas.microsoft.com/office/drawing/2014/main" val="1668013097"/>
                  </a:ext>
                </a:extLst>
              </a:tr>
              <a:tr h="286927">
                <a:tc>
                  <a:txBody>
                    <a:bodyPr/>
                    <a:lstStyle/>
                    <a:p>
                      <a:r>
                        <a:rPr lang="en-CA" sz="1200" dirty="0"/>
                        <a:t>Zeus malware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200" dirty="0"/>
                        <a:t>Yes ( 12/16)</a:t>
                      </a:r>
                    </a:p>
                  </a:txBody>
                  <a:tcPr/>
                </a:tc>
                <a:extLst>
                  <a:ext uri="{0D108BD9-81ED-4DB2-BD59-A6C34878D82A}">
                    <a16:rowId xmlns:a16="http://schemas.microsoft.com/office/drawing/2014/main" val="3877695104"/>
                  </a:ext>
                </a:extLst>
              </a:tr>
              <a:tr h="286927">
                <a:tc>
                  <a:txBody>
                    <a:bodyPr/>
                    <a:lstStyle/>
                    <a:p>
                      <a:r>
                        <a:rPr lang="en-CA" sz="1200" dirty="0"/>
                        <a:t>Java-RMI backdoor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200" dirty="0"/>
                        <a:t>Yes ( 10/16)</a:t>
                      </a:r>
                    </a:p>
                  </a:txBody>
                  <a:tcPr/>
                </a:tc>
                <a:extLst>
                  <a:ext uri="{0D108BD9-81ED-4DB2-BD59-A6C34878D82A}">
                    <a16:rowId xmlns:a16="http://schemas.microsoft.com/office/drawing/2014/main" val="2290475948"/>
                  </a:ext>
                </a:extLst>
              </a:tr>
              <a:tr h="286927">
                <a:tc>
                  <a:txBody>
                    <a:bodyPr/>
                    <a:lstStyle/>
                    <a:p>
                      <a:r>
                        <a:rPr lang="en-CA" sz="1200" dirty="0" err="1"/>
                        <a:t>distcc_exec</a:t>
                      </a:r>
                      <a:r>
                        <a:rPr lang="en-CA" sz="1200" dirty="0"/>
                        <a:t> backdoor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200" dirty="0"/>
                        <a:t>Yes ( 12/16)</a:t>
                      </a:r>
                    </a:p>
                  </a:txBody>
                  <a:tcPr/>
                </a:tc>
                <a:extLst>
                  <a:ext uri="{0D108BD9-81ED-4DB2-BD59-A6C34878D82A}">
                    <a16:rowId xmlns:a16="http://schemas.microsoft.com/office/drawing/2014/main" val="975637322"/>
                  </a:ext>
                </a:extLst>
              </a:tr>
              <a:tr h="286927">
                <a:tc>
                  <a:txBody>
                    <a:bodyPr/>
                    <a:lstStyle/>
                    <a:p>
                      <a:r>
                        <a:rPr lang="en-CA" sz="1200" dirty="0" err="1"/>
                        <a:t>UnrealIRCD</a:t>
                      </a:r>
                      <a:r>
                        <a:rPr lang="en-CA" sz="1200" dirty="0"/>
                        <a:t> backdoor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200" dirty="0"/>
                        <a:t>Yes ( 10/16)</a:t>
                      </a:r>
                    </a:p>
                  </a:txBody>
                  <a:tcPr/>
                </a:tc>
                <a:extLst>
                  <a:ext uri="{0D108BD9-81ED-4DB2-BD59-A6C34878D82A}">
                    <a16:rowId xmlns:a16="http://schemas.microsoft.com/office/drawing/2014/main" val="3642964810"/>
                  </a:ext>
                </a:extLst>
              </a:tr>
              <a:tr h="286927">
                <a:tc>
                  <a:txBody>
                    <a:bodyPr/>
                    <a:lstStyle/>
                    <a:p>
                      <a:r>
                        <a:rPr lang="en-CA" sz="1200" dirty="0"/>
                        <a:t>Web Tomcat exploit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200" dirty="0"/>
                        <a:t>Yes ( 10/16)</a:t>
                      </a:r>
                    </a:p>
                  </a:txBody>
                  <a:tcPr/>
                </a:tc>
                <a:extLst>
                  <a:ext uri="{0D108BD9-81ED-4DB2-BD59-A6C34878D82A}">
                    <a16:rowId xmlns:a16="http://schemas.microsoft.com/office/drawing/2014/main" val="541442980"/>
                  </a:ext>
                </a:extLst>
              </a:tr>
              <a:tr h="353745">
                <a:tc>
                  <a:txBody>
                    <a:bodyPr/>
                    <a:lstStyle/>
                    <a:p>
                      <a:r>
                        <a:rPr lang="en-CA" sz="1200" dirty="0"/>
                        <a:t>Ruby </a:t>
                      </a:r>
                      <a:r>
                        <a:rPr lang="en-CA" sz="1200" dirty="0" err="1"/>
                        <a:t>DRb</a:t>
                      </a:r>
                      <a:r>
                        <a:rPr lang="en-CA" sz="1200" dirty="0"/>
                        <a:t> code execution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200" dirty="0"/>
                        <a:t>Yes ( 11/16)</a:t>
                      </a:r>
                    </a:p>
                  </a:txBody>
                  <a:tcPr/>
                </a:tc>
                <a:extLst>
                  <a:ext uri="{0D108BD9-81ED-4DB2-BD59-A6C34878D82A}">
                    <a16:rowId xmlns:a16="http://schemas.microsoft.com/office/drawing/2014/main" val="2702776699"/>
                  </a:ext>
                </a:extLst>
              </a:tr>
              <a:tr h="286927">
                <a:tc>
                  <a:txBody>
                    <a:bodyPr/>
                    <a:lstStyle/>
                    <a:p>
                      <a:r>
                        <a:rPr lang="en-CA" sz="1200" dirty="0"/>
                        <a:t>Hydra FTP </a:t>
                      </a:r>
                      <a:r>
                        <a:rPr lang="en-CA" sz="1200" dirty="0" err="1"/>
                        <a:t>bruteforce</a:t>
                      </a:r>
                      <a:endParaRPr lang="en-CA"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200" dirty="0"/>
                        <a:t>Yes ( 12/16)</a:t>
                      </a:r>
                    </a:p>
                  </a:txBody>
                  <a:tcPr/>
                </a:tc>
                <a:extLst>
                  <a:ext uri="{0D108BD9-81ED-4DB2-BD59-A6C34878D82A}">
                    <a16:rowId xmlns:a16="http://schemas.microsoft.com/office/drawing/2014/main" val="2710747556"/>
                  </a:ext>
                </a:extLst>
              </a:tr>
              <a:tr h="286927">
                <a:tc>
                  <a:txBody>
                    <a:bodyPr/>
                    <a:lstStyle/>
                    <a:p>
                      <a:r>
                        <a:rPr lang="en-CA" sz="1200" dirty="0"/>
                        <a:t>Hydra SSH </a:t>
                      </a:r>
                      <a:r>
                        <a:rPr lang="en-CA" sz="1200" dirty="0" err="1"/>
                        <a:t>bruteforce</a:t>
                      </a:r>
                      <a:endParaRPr lang="en-CA"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200" dirty="0"/>
                        <a:t>Yes ( 12/16)</a:t>
                      </a:r>
                    </a:p>
                  </a:txBody>
                  <a:tcPr/>
                </a:tc>
                <a:extLst>
                  <a:ext uri="{0D108BD9-81ED-4DB2-BD59-A6C34878D82A}">
                    <a16:rowId xmlns:a16="http://schemas.microsoft.com/office/drawing/2014/main" val="1306727722"/>
                  </a:ext>
                </a:extLst>
              </a:tr>
              <a:tr h="286927">
                <a:tc>
                  <a:txBody>
                    <a:bodyPr/>
                    <a:lstStyle/>
                    <a:p>
                      <a:r>
                        <a:rPr lang="en-CA" sz="1200" dirty="0"/>
                        <a:t>SMTP User Enumeration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200" dirty="0"/>
                        <a:t>Yes ( 7/16)</a:t>
                      </a:r>
                    </a:p>
                    <a:p>
                      <a:endParaRPr lang="en-CA" sz="1200" dirty="0"/>
                    </a:p>
                  </a:txBody>
                  <a:tcPr/>
                </a:tc>
                <a:extLst>
                  <a:ext uri="{0D108BD9-81ED-4DB2-BD59-A6C34878D82A}">
                    <a16:rowId xmlns:a16="http://schemas.microsoft.com/office/drawing/2014/main" val="944819774"/>
                  </a:ext>
                </a:extLst>
              </a:tr>
              <a:tr h="286927">
                <a:tc>
                  <a:txBody>
                    <a:bodyPr/>
                    <a:lstStyle/>
                    <a:p>
                      <a:r>
                        <a:rPr lang="en-CA" sz="1200" dirty="0"/>
                        <a:t>NetBIOS-SSN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200" dirty="0"/>
                        <a:t>Yes ( 12/16)</a:t>
                      </a:r>
                    </a:p>
                  </a:txBody>
                  <a:tcPr/>
                </a:tc>
                <a:extLst>
                  <a:ext uri="{0D108BD9-81ED-4DB2-BD59-A6C34878D82A}">
                    <a16:rowId xmlns:a16="http://schemas.microsoft.com/office/drawing/2014/main" val="2342683854"/>
                  </a:ext>
                </a:extLst>
              </a:tr>
            </a:tbl>
          </a:graphicData>
        </a:graphic>
      </p:graphicFrame>
      <p:sp>
        <p:nvSpPr>
          <p:cNvPr id="8" name="TextBox 7">
            <a:extLst>
              <a:ext uri="{FF2B5EF4-FFF2-40B4-BE49-F238E27FC236}">
                <a16:creationId xmlns:a16="http://schemas.microsoft.com/office/drawing/2014/main" id="{FD544C75-D4B8-9C6D-530E-0C41BFEF4A01}"/>
              </a:ext>
            </a:extLst>
          </p:cNvPr>
          <p:cNvSpPr txBox="1"/>
          <p:nvPr/>
        </p:nvSpPr>
        <p:spPr>
          <a:xfrm>
            <a:off x="164972" y="4561367"/>
            <a:ext cx="4328709" cy="553998"/>
          </a:xfrm>
          <a:prstGeom prst="rect">
            <a:avLst/>
          </a:prstGeom>
          <a:noFill/>
        </p:spPr>
        <p:txBody>
          <a:bodyPr wrap="square">
            <a:spAutoFit/>
          </a:bodyPr>
          <a:lstStyle/>
          <a:p>
            <a:pPr algn="ctr"/>
            <a:r>
              <a:rPr lang="en-GB" sz="1000" dirty="0">
                <a:latin typeface="+mj-lt"/>
              </a:rPr>
              <a:t>Figure 6. Performance of DRL agents for “unseen” attack types for [1]</a:t>
            </a:r>
          </a:p>
          <a:p>
            <a:pPr algn="ctr"/>
            <a:r>
              <a:rPr lang="en-GB" sz="1000" dirty="0">
                <a:latin typeface="+mj-lt"/>
              </a:rPr>
              <a:t>Source: Liu, et.al. 2018</a:t>
            </a:r>
            <a:endParaRPr lang="en-CA" sz="1000" dirty="0">
              <a:latin typeface="+mj-lt"/>
            </a:endParaRPr>
          </a:p>
          <a:p>
            <a:pPr algn="ctr"/>
            <a:endParaRPr lang="en-CA" sz="1000" dirty="0">
              <a:latin typeface="+mj-lt"/>
            </a:endParaRPr>
          </a:p>
        </p:txBody>
      </p:sp>
      <p:sp>
        <p:nvSpPr>
          <p:cNvPr id="9" name="TextBox 8">
            <a:extLst>
              <a:ext uri="{FF2B5EF4-FFF2-40B4-BE49-F238E27FC236}">
                <a16:creationId xmlns:a16="http://schemas.microsoft.com/office/drawing/2014/main" id="{C79F826A-8942-7B81-789F-B4303DA73451}"/>
              </a:ext>
            </a:extLst>
          </p:cNvPr>
          <p:cNvSpPr txBox="1"/>
          <p:nvPr/>
        </p:nvSpPr>
        <p:spPr>
          <a:xfrm>
            <a:off x="5304116" y="6280990"/>
            <a:ext cx="3246881" cy="553998"/>
          </a:xfrm>
          <a:prstGeom prst="rect">
            <a:avLst/>
          </a:prstGeom>
          <a:noFill/>
        </p:spPr>
        <p:txBody>
          <a:bodyPr wrap="square">
            <a:spAutoFit/>
          </a:bodyPr>
          <a:lstStyle/>
          <a:p>
            <a:pPr algn="ctr"/>
            <a:r>
              <a:rPr lang="en-GB" sz="1000" dirty="0">
                <a:latin typeface="+mj-lt"/>
              </a:rPr>
              <a:t>Table 1. Mitigation outcomes at [3] </a:t>
            </a:r>
          </a:p>
          <a:p>
            <a:pPr marL="0" marR="0" algn="ctr">
              <a:spcBef>
                <a:spcPts val="0"/>
              </a:spcBef>
              <a:spcAft>
                <a:spcPts val="0"/>
              </a:spcAft>
            </a:pPr>
            <a:r>
              <a:rPr lang="en-GB" sz="1000" dirty="0">
                <a:latin typeface="+mj-lt"/>
              </a:rPr>
              <a:t>Source: </a:t>
            </a:r>
            <a:r>
              <a:rPr lang="fr-FR" sz="1000" dirty="0">
                <a:effectLst/>
                <a:latin typeface="+mj-lt"/>
                <a:ea typeface="SimSun" panose="02010600030101010101" pitchFamily="2" charset="-122"/>
              </a:rPr>
              <a:t>Rose, et.al. 2022</a:t>
            </a:r>
          </a:p>
          <a:p>
            <a:pPr algn="ctr"/>
            <a:endParaRPr lang="en-CA" sz="1000" dirty="0">
              <a:latin typeface="+mj-lt"/>
            </a:endParaRPr>
          </a:p>
        </p:txBody>
      </p:sp>
    </p:spTree>
    <p:extLst>
      <p:ext uri="{BB962C8B-B14F-4D97-AF65-F5344CB8AC3E}">
        <p14:creationId xmlns:p14="http://schemas.microsoft.com/office/powerpoint/2010/main" val="12766012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a:xfrm>
            <a:off x="317935" y="1288226"/>
            <a:ext cx="8508999" cy="4699572"/>
          </a:xfrm>
        </p:spPr>
        <p:txBody>
          <a:bodyPr/>
          <a:lstStyle/>
          <a:p>
            <a:pPr marL="285750" indent="-285750">
              <a:lnSpc>
                <a:spcPct val="150000"/>
              </a:lnSpc>
              <a:buFont typeface="Arial" panose="020B0604020202020204" pitchFamily="34" charset="0"/>
              <a:buChar char="•"/>
            </a:pPr>
            <a:endParaRPr lang="en-US" sz="1400" dirty="0"/>
          </a:p>
          <a:p>
            <a:pPr marL="285750" indent="-285750">
              <a:lnSpc>
                <a:spcPct val="150000"/>
              </a:lnSpc>
              <a:buFont typeface="Arial" panose="020B0604020202020204" pitchFamily="34" charset="0"/>
              <a:buChar char="•"/>
            </a:pPr>
            <a:endParaRPr lang="en-US" sz="1400" dirty="0"/>
          </a:p>
          <a:p>
            <a:pPr marL="285750" indent="-285750">
              <a:lnSpc>
                <a:spcPct val="150000"/>
              </a:lnSpc>
              <a:buFont typeface="Arial" panose="020B0604020202020204" pitchFamily="34" charset="0"/>
              <a:buChar char="•"/>
            </a:pPr>
            <a:endParaRPr lang="en-US" sz="1400" dirty="0"/>
          </a:p>
          <a:p>
            <a:pPr marL="285750" indent="-285750">
              <a:lnSpc>
                <a:spcPct val="150000"/>
              </a:lnSpc>
              <a:buFont typeface="Arial" panose="020B0604020202020204" pitchFamily="34" charset="0"/>
              <a:buChar char="•"/>
            </a:pPr>
            <a:endParaRPr lang="en-US" sz="1400" dirty="0"/>
          </a:p>
          <a:p>
            <a:pPr marL="285750" indent="-285750">
              <a:lnSpc>
                <a:spcPct val="150000"/>
              </a:lnSpc>
              <a:buFont typeface="Arial" panose="020B0604020202020204" pitchFamily="34" charset="0"/>
              <a:buChar char="•"/>
            </a:pPr>
            <a:endParaRPr lang="en-US" sz="1400" dirty="0"/>
          </a:p>
          <a:p>
            <a:pPr>
              <a:lnSpc>
                <a:spcPct val="150000"/>
              </a:lnSpc>
            </a:pPr>
            <a:endParaRPr lang="en-US" sz="1400" dirty="0"/>
          </a:p>
          <a:p>
            <a:pPr marL="285750" indent="-285750">
              <a:lnSpc>
                <a:spcPct val="150000"/>
              </a:lnSpc>
              <a:buFont typeface="Arial" panose="020B0604020202020204" pitchFamily="34" charset="0"/>
              <a:buChar char="•"/>
            </a:pPr>
            <a:endParaRPr lang="en-US" sz="1400" dirty="0"/>
          </a:p>
          <a:p>
            <a:pPr>
              <a:lnSpc>
                <a:spcPct val="150000"/>
              </a:lnSpc>
            </a:pPr>
            <a:endParaRPr lang="en-US" sz="1400" dirty="0"/>
          </a:p>
          <a:p>
            <a:pPr marL="285750" indent="-285750">
              <a:lnSpc>
                <a:spcPct val="150000"/>
              </a:lnSpc>
              <a:buFont typeface="Arial" panose="020B0604020202020204" pitchFamily="34" charset="0"/>
              <a:buChar char="•"/>
            </a:pPr>
            <a:endParaRPr lang="en-US" sz="1400" dirty="0"/>
          </a:p>
          <a:p>
            <a:pPr marL="285750" indent="-285750">
              <a:lnSpc>
                <a:spcPct val="150000"/>
              </a:lnSpc>
              <a:buFont typeface="Arial" panose="020B0604020202020204" pitchFamily="34" charset="0"/>
              <a:buChar char="•"/>
            </a:pPr>
            <a:endParaRPr lang="en-US" sz="1400" u="sng" dirty="0"/>
          </a:p>
          <a:p>
            <a:pPr marL="285750" indent="-285750">
              <a:lnSpc>
                <a:spcPct val="150000"/>
              </a:lnSpc>
              <a:buFont typeface="Arial" panose="020B0604020202020204" pitchFamily="34" charset="0"/>
              <a:buChar char="•"/>
            </a:pPr>
            <a:endParaRPr lang="en-US" sz="1400" dirty="0"/>
          </a:p>
          <a:p>
            <a:pPr marL="285750" indent="-285750">
              <a:lnSpc>
                <a:spcPct val="150000"/>
              </a:lnSpc>
              <a:buFont typeface="Arial" panose="020B0604020202020204" pitchFamily="34" charset="0"/>
              <a:buChar char="•"/>
            </a:pPr>
            <a:endParaRPr lang="en-US" sz="1400" dirty="0"/>
          </a:p>
          <a:p>
            <a:pPr>
              <a:lnSpc>
                <a:spcPct val="150000"/>
              </a:lnSpc>
            </a:pPr>
            <a:endParaRPr lang="en-US" sz="1400" dirty="0"/>
          </a:p>
          <a:p>
            <a:pPr>
              <a:lnSpc>
                <a:spcPct val="150000"/>
              </a:lnSpc>
            </a:pPr>
            <a:endParaRPr lang="en-US" sz="1400" dirty="0"/>
          </a:p>
          <a:p>
            <a:pPr>
              <a:lnSpc>
                <a:spcPct val="150000"/>
              </a:lnSpc>
            </a:pPr>
            <a:endParaRPr lang="en-US" sz="1400" dirty="0"/>
          </a:p>
          <a:p>
            <a:pPr>
              <a:lnSpc>
                <a:spcPct val="150000"/>
              </a:lnSpc>
            </a:pPr>
            <a:r>
              <a:rPr lang="en-US" sz="1400" dirty="0"/>
              <a:t>.  </a:t>
            </a:r>
          </a:p>
        </p:txBody>
      </p:sp>
      <p:sp>
        <p:nvSpPr>
          <p:cNvPr id="4" name="Foliennummernplatzhalter 3"/>
          <p:cNvSpPr>
            <a:spLocks noGrp="1"/>
          </p:cNvSpPr>
          <p:nvPr>
            <p:ph type="sldNum" sz="quarter" idx="11"/>
          </p:nvPr>
        </p:nvSpPr>
        <p:spPr/>
        <p:txBody>
          <a:bodyPr/>
          <a:lstStyle/>
          <a:p>
            <a:fld id="{CE58CB1E-F828-4F11-99E0-327109AF9DA4}" type="slidenum">
              <a:rPr lang="de-DE" smtClean="0"/>
              <a:pPr/>
              <a:t>11</a:t>
            </a:fld>
            <a:endParaRPr lang="de-DE" dirty="0"/>
          </a:p>
        </p:txBody>
      </p:sp>
      <p:sp>
        <p:nvSpPr>
          <p:cNvPr id="3" name="Titel 2"/>
          <p:cNvSpPr>
            <a:spLocks noGrp="1"/>
          </p:cNvSpPr>
          <p:nvPr>
            <p:ph type="title"/>
          </p:nvPr>
        </p:nvSpPr>
        <p:spPr>
          <a:xfrm>
            <a:off x="542114" y="424915"/>
            <a:ext cx="8508999" cy="377796"/>
          </a:xfrm>
          <a:prstGeom prst="rect">
            <a:avLst/>
          </a:prstGeom>
        </p:spPr>
        <p:txBody>
          <a:bodyPr/>
          <a:lstStyle/>
          <a:p>
            <a:r>
              <a:rPr lang="en-US" sz="2400" dirty="0">
                <a:solidFill>
                  <a:schemeClr val="tx2"/>
                </a:solidFill>
              </a:rPr>
              <a:t>Performance </a:t>
            </a:r>
          </a:p>
        </p:txBody>
      </p:sp>
      <p:pic>
        <p:nvPicPr>
          <p:cNvPr id="10" name="Picture 9">
            <a:extLst>
              <a:ext uri="{FF2B5EF4-FFF2-40B4-BE49-F238E27FC236}">
                <a16:creationId xmlns:a16="http://schemas.microsoft.com/office/drawing/2014/main" id="{D2A9F2E0-FC4D-A756-C9E0-DF39AA06442B}"/>
              </a:ext>
            </a:extLst>
          </p:cNvPr>
          <p:cNvPicPr>
            <a:picLocks noChangeAspect="1"/>
          </p:cNvPicPr>
          <p:nvPr/>
        </p:nvPicPr>
        <p:blipFill rotWithShape="1">
          <a:blip r:embed="rId3"/>
          <a:srcRect r="34519" b="12868"/>
          <a:stretch/>
        </p:blipFill>
        <p:spPr>
          <a:xfrm>
            <a:off x="629066" y="1146308"/>
            <a:ext cx="3721706" cy="2836758"/>
          </a:xfrm>
          <a:prstGeom prst="rect">
            <a:avLst/>
          </a:prstGeom>
        </p:spPr>
      </p:pic>
      <p:pic>
        <p:nvPicPr>
          <p:cNvPr id="12" name="Picture 11">
            <a:extLst>
              <a:ext uri="{FF2B5EF4-FFF2-40B4-BE49-F238E27FC236}">
                <a16:creationId xmlns:a16="http://schemas.microsoft.com/office/drawing/2014/main" id="{4629FF60-83B0-21BF-CF67-8767789AB713}"/>
              </a:ext>
            </a:extLst>
          </p:cNvPr>
          <p:cNvPicPr>
            <a:picLocks noChangeAspect="1"/>
          </p:cNvPicPr>
          <p:nvPr/>
        </p:nvPicPr>
        <p:blipFill>
          <a:blip r:embed="rId4"/>
          <a:stretch>
            <a:fillRect/>
          </a:stretch>
        </p:blipFill>
        <p:spPr>
          <a:xfrm>
            <a:off x="4661903" y="1146307"/>
            <a:ext cx="3898950" cy="2889939"/>
          </a:xfrm>
          <a:prstGeom prst="rect">
            <a:avLst/>
          </a:prstGeom>
        </p:spPr>
      </p:pic>
      <p:sp>
        <p:nvSpPr>
          <p:cNvPr id="13" name="TextBox 12">
            <a:extLst>
              <a:ext uri="{FF2B5EF4-FFF2-40B4-BE49-F238E27FC236}">
                <a16:creationId xmlns:a16="http://schemas.microsoft.com/office/drawing/2014/main" id="{E1862FFE-A5C2-9F20-75D5-EC2BA2467ABD}"/>
              </a:ext>
            </a:extLst>
          </p:cNvPr>
          <p:cNvSpPr txBox="1"/>
          <p:nvPr/>
        </p:nvSpPr>
        <p:spPr>
          <a:xfrm>
            <a:off x="243291" y="4030173"/>
            <a:ext cx="4328709" cy="246221"/>
          </a:xfrm>
          <a:prstGeom prst="rect">
            <a:avLst/>
          </a:prstGeom>
          <a:noFill/>
        </p:spPr>
        <p:txBody>
          <a:bodyPr wrap="square">
            <a:spAutoFit/>
          </a:bodyPr>
          <a:lstStyle/>
          <a:p>
            <a:pPr algn="ctr"/>
            <a:r>
              <a:rPr lang="en-GB" sz="1000" dirty="0">
                <a:latin typeface="+mj-lt"/>
              </a:rPr>
              <a:t>Figure 8. Performance of [2] against both DoS attack types</a:t>
            </a:r>
            <a:endParaRPr lang="en-CA" sz="1000" dirty="0">
              <a:latin typeface="+mj-lt"/>
            </a:endParaRPr>
          </a:p>
        </p:txBody>
      </p:sp>
      <p:sp>
        <p:nvSpPr>
          <p:cNvPr id="14" name="TextBox 13">
            <a:extLst>
              <a:ext uri="{FF2B5EF4-FFF2-40B4-BE49-F238E27FC236}">
                <a16:creationId xmlns:a16="http://schemas.microsoft.com/office/drawing/2014/main" id="{A57FDA19-DF93-991B-A3F0-81AD464C15EE}"/>
              </a:ext>
            </a:extLst>
          </p:cNvPr>
          <p:cNvSpPr txBox="1"/>
          <p:nvPr/>
        </p:nvSpPr>
        <p:spPr>
          <a:xfrm>
            <a:off x="4447023" y="4133621"/>
            <a:ext cx="4328709" cy="246221"/>
          </a:xfrm>
          <a:prstGeom prst="rect">
            <a:avLst/>
          </a:prstGeom>
          <a:noFill/>
        </p:spPr>
        <p:txBody>
          <a:bodyPr wrap="square">
            <a:spAutoFit/>
          </a:bodyPr>
          <a:lstStyle/>
          <a:p>
            <a:pPr algn="ctr"/>
            <a:r>
              <a:rPr lang="en-GB" sz="1000" dirty="0">
                <a:latin typeface="+mj-lt"/>
              </a:rPr>
              <a:t>Figure 9. Performance of [2] Ratio of violated benign traffic flows</a:t>
            </a:r>
            <a:endParaRPr lang="en-CA" sz="1000" dirty="0">
              <a:latin typeface="+mj-lt"/>
            </a:endParaRPr>
          </a:p>
        </p:txBody>
      </p:sp>
    </p:spTree>
    <p:extLst>
      <p:ext uri="{BB962C8B-B14F-4D97-AF65-F5344CB8AC3E}">
        <p14:creationId xmlns:p14="http://schemas.microsoft.com/office/powerpoint/2010/main" val="26241330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a:xfrm>
            <a:off x="368268" y="1511510"/>
            <a:ext cx="8508999" cy="4699572"/>
          </a:xfrm>
        </p:spPr>
        <p:txBody>
          <a:bodyPr/>
          <a:lstStyle/>
          <a:p>
            <a:pPr marL="285750" indent="-285750">
              <a:lnSpc>
                <a:spcPct val="150000"/>
              </a:lnSpc>
              <a:buFont typeface="Arial" panose="020B0604020202020204" pitchFamily="34" charset="0"/>
              <a:buChar char="•"/>
            </a:pPr>
            <a:endParaRPr lang="en-US" sz="1400" dirty="0"/>
          </a:p>
          <a:p>
            <a:pPr marL="285750" indent="-285750">
              <a:lnSpc>
                <a:spcPct val="150000"/>
              </a:lnSpc>
              <a:buFont typeface="Arial" panose="020B0604020202020204" pitchFamily="34" charset="0"/>
              <a:buChar char="•"/>
            </a:pPr>
            <a:endParaRPr lang="en-US" sz="1400" dirty="0"/>
          </a:p>
          <a:p>
            <a:pPr marL="285750" indent="-285750">
              <a:lnSpc>
                <a:spcPct val="150000"/>
              </a:lnSpc>
              <a:buFont typeface="Arial" panose="020B0604020202020204" pitchFamily="34" charset="0"/>
              <a:buChar char="•"/>
            </a:pPr>
            <a:endParaRPr lang="en-US" sz="1400" dirty="0"/>
          </a:p>
          <a:p>
            <a:pPr marL="285750" indent="-285750">
              <a:lnSpc>
                <a:spcPct val="150000"/>
              </a:lnSpc>
              <a:buFont typeface="Arial" panose="020B0604020202020204" pitchFamily="34" charset="0"/>
              <a:buChar char="•"/>
            </a:pPr>
            <a:endParaRPr lang="en-US" sz="1400" dirty="0"/>
          </a:p>
          <a:p>
            <a:pPr marL="285750" indent="-285750">
              <a:lnSpc>
                <a:spcPct val="150000"/>
              </a:lnSpc>
              <a:buFont typeface="Arial" panose="020B0604020202020204" pitchFamily="34" charset="0"/>
              <a:buChar char="•"/>
            </a:pPr>
            <a:endParaRPr lang="en-US" sz="1400" dirty="0"/>
          </a:p>
          <a:p>
            <a:pPr>
              <a:lnSpc>
                <a:spcPct val="150000"/>
              </a:lnSpc>
            </a:pPr>
            <a:endParaRPr lang="en-US" sz="1400" dirty="0"/>
          </a:p>
          <a:p>
            <a:pPr marL="285750" indent="-285750">
              <a:lnSpc>
                <a:spcPct val="150000"/>
              </a:lnSpc>
              <a:buFont typeface="Arial" panose="020B0604020202020204" pitchFamily="34" charset="0"/>
              <a:buChar char="•"/>
            </a:pPr>
            <a:endParaRPr lang="en-US" sz="1400" dirty="0"/>
          </a:p>
          <a:p>
            <a:pPr>
              <a:lnSpc>
                <a:spcPct val="150000"/>
              </a:lnSpc>
            </a:pPr>
            <a:endParaRPr lang="en-US" sz="1400" dirty="0"/>
          </a:p>
          <a:p>
            <a:pPr marL="285750" indent="-285750">
              <a:lnSpc>
                <a:spcPct val="150000"/>
              </a:lnSpc>
              <a:buFont typeface="Arial" panose="020B0604020202020204" pitchFamily="34" charset="0"/>
              <a:buChar char="•"/>
            </a:pPr>
            <a:endParaRPr lang="en-US" sz="1400" dirty="0"/>
          </a:p>
          <a:p>
            <a:pPr marL="285750" indent="-285750">
              <a:lnSpc>
                <a:spcPct val="150000"/>
              </a:lnSpc>
              <a:buFont typeface="Arial" panose="020B0604020202020204" pitchFamily="34" charset="0"/>
              <a:buChar char="•"/>
            </a:pPr>
            <a:endParaRPr lang="en-US" sz="1400" u="sng" dirty="0"/>
          </a:p>
          <a:p>
            <a:pPr marL="285750" indent="-285750">
              <a:lnSpc>
                <a:spcPct val="150000"/>
              </a:lnSpc>
              <a:buFont typeface="Arial" panose="020B0604020202020204" pitchFamily="34" charset="0"/>
              <a:buChar char="•"/>
            </a:pPr>
            <a:endParaRPr lang="en-US" sz="1400" dirty="0"/>
          </a:p>
          <a:p>
            <a:pPr marL="285750" indent="-285750">
              <a:lnSpc>
                <a:spcPct val="150000"/>
              </a:lnSpc>
              <a:buFont typeface="Arial" panose="020B0604020202020204" pitchFamily="34" charset="0"/>
              <a:buChar char="•"/>
            </a:pPr>
            <a:endParaRPr lang="en-US" sz="1400" dirty="0"/>
          </a:p>
          <a:p>
            <a:pPr>
              <a:lnSpc>
                <a:spcPct val="150000"/>
              </a:lnSpc>
            </a:pPr>
            <a:endParaRPr lang="en-US" sz="1400" dirty="0"/>
          </a:p>
          <a:p>
            <a:pPr>
              <a:lnSpc>
                <a:spcPct val="150000"/>
              </a:lnSpc>
            </a:pPr>
            <a:endParaRPr lang="en-US" sz="1400" dirty="0"/>
          </a:p>
          <a:p>
            <a:pPr>
              <a:lnSpc>
                <a:spcPct val="150000"/>
              </a:lnSpc>
            </a:pPr>
            <a:endParaRPr lang="en-US" sz="1400" dirty="0"/>
          </a:p>
          <a:p>
            <a:pPr>
              <a:lnSpc>
                <a:spcPct val="150000"/>
              </a:lnSpc>
            </a:pPr>
            <a:r>
              <a:rPr lang="en-US" sz="1400" dirty="0"/>
              <a:t>.  </a:t>
            </a:r>
          </a:p>
        </p:txBody>
      </p:sp>
      <p:sp>
        <p:nvSpPr>
          <p:cNvPr id="4" name="Foliennummernplatzhalter 3"/>
          <p:cNvSpPr>
            <a:spLocks noGrp="1"/>
          </p:cNvSpPr>
          <p:nvPr>
            <p:ph type="sldNum" sz="quarter" idx="11"/>
          </p:nvPr>
        </p:nvSpPr>
        <p:spPr/>
        <p:txBody>
          <a:bodyPr/>
          <a:lstStyle/>
          <a:p>
            <a:fld id="{CE58CB1E-F828-4F11-99E0-327109AF9DA4}" type="slidenum">
              <a:rPr lang="de-DE" smtClean="0"/>
              <a:pPr/>
              <a:t>12</a:t>
            </a:fld>
            <a:endParaRPr lang="de-DE" dirty="0"/>
          </a:p>
        </p:txBody>
      </p:sp>
      <p:sp>
        <p:nvSpPr>
          <p:cNvPr id="3" name="Titel 2"/>
          <p:cNvSpPr>
            <a:spLocks noGrp="1"/>
          </p:cNvSpPr>
          <p:nvPr>
            <p:ph type="title"/>
          </p:nvPr>
        </p:nvSpPr>
        <p:spPr>
          <a:xfrm>
            <a:off x="542114" y="424915"/>
            <a:ext cx="8508999" cy="377796"/>
          </a:xfrm>
          <a:prstGeom prst="rect">
            <a:avLst/>
          </a:prstGeom>
        </p:spPr>
        <p:txBody>
          <a:bodyPr/>
          <a:lstStyle/>
          <a:p>
            <a:r>
              <a:rPr lang="en-US" sz="2400" dirty="0">
                <a:solidFill>
                  <a:schemeClr val="tx2"/>
                </a:solidFill>
              </a:rPr>
              <a:t>Conclusions </a:t>
            </a:r>
          </a:p>
        </p:txBody>
      </p:sp>
      <p:sp>
        <p:nvSpPr>
          <p:cNvPr id="5" name="Inhaltsplatzhalter 1">
            <a:extLst>
              <a:ext uri="{FF2B5EF4-FFF2-40B4-BE49-F238E27FC236}">
                <a16:creationId xmlns:a16="http://schemas.microsoft.com/office/drawing/2014/main" id="{23492102-CEBC-848C-DAD0-A1F93F4C86E9}"/>
              </a:ext>
            </a:extLst>
          </p:cNvPr>
          <p:cNvSpPr txBox="1">
            <a:spLocks/>
          </p:cNvSpPr>
          <p:nvPr/>
        </p:nvSpPr>
        <p:spPr>
          <a:xfrm>
            <a:off x="368268" y="1319093"/>
            <a:ext cx="8508999" cy="5304884"/>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gn="l" rtl="0" eaLnBrk="1" fontAlgn="base" hangingPunct="1">
              <a:lnSpc>
                <a:spcPct val="114000"/>
              </a:lnSpc>
              <a:spcBef>
                <a:spcPct val="0"/>
              </a:spcBef>
              <a:spcAft>
                <a:spcPct val="0"/>
              </a:spcAft>
              <a:defRPr lang="de-DE" sz="1600" kern="1200" noProof="0" dirty="0" smtClean="0">
                <a:solidFill>
                  <a:schemeClr val="tx1"/>
                </a:solidFill>
                <a:latin typeface="+mn-lt"/>
                <a:ea typeface="+mn-ea"/>
                <a:cs typeface="+mn-cs"/>
              </a:defRPr>
            </a:lvl1pPr>
            <a:lvl2pPr marL="176213" indent="-176213" algn="l" rtl="0" eaLnBrk="1" fontAlgn="base" hangingPunct="1">
              <a:lnSpc>
                <a:spcPct val="114000"/>
              </a:lnSpc>
              <a:spcBef>
                <a:spcPct val="0"/>
              </a:spcBef>
              <a:spcAft>
                <a:spcPct val="0"/>
              </a:spcAft>
              <a:buFont typeface="Arial" charset="0"/>
              <a:buChar char="•"/>
              <a:defRPr lang="de-DE" sz="1600" kern="1200" noProof="0" dirty="0" smtClean="0">
                <a:solidFill>
                  <a:schemeClr val="tx1"/>
                </a:solidFill>
                <a:latin typeface="+mn-lt"/>
                <a:ea typeface="+mn-ea"/>
                <a:cs typeface="+mn-cs"/>
              </a:defRPr>
            </a:lvl2pPr>
            <a:lvl3pPr marL="360363" indent="-184150" algn="l" rtl="0" eaLnBrk="1" fontAlgn="base" hangingPunct="1">
              <a:lnSpc>
                <a:spcPct val="125000"/>
              </a:lnSpc>
              <a:spcBef>
                <a:spcPct val="0"/>
              </a:spcBef>
              <a:spcAft>
                <a:spcPct val="0"/>
              </a:spcAft>
              <a:buFont typeface="Symbol" pitchFamily="18" charset="2"/>
              <a:buChar char="-"/>
              <a:defRPr sz="1600" kern="1200">
                <a:solidFill>
                  <a:schemeClr val="tx1"/>
                </a:solidFill>
                <a:latin typeface="+mn-lt"/>
                <a:ea typeface="+mn-ea"/>
                <a:cs typeface="+mn-cs"/>
              </a:defRPr>
            </a:lvl3pPr>
            <a:lvl4pPr marL="538163" indent="-177800" algn="l" rtl="0" eaLnBrk="1" fontAlgn="base" hangingPunct="1">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75" indent="-176213" algn="l" rtl="0" eaLnBrk="1" fontAlgn="base" hangingPunct="1">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61963" lvl="1" indent="-285750">
              <a:lnSpc>
                <a:spcPct val="200000"/>
              </a:lnSpc>
            </a:pPr>
            <a:r>
              <a:rPr lang="en-US" sz="1100" dirty="0"/>
              <a:t>Several considerations to take: Type of responses that the model needs to have, the environment with whom it interacts, the network assumptions taken for the model, how is trained, and other factors to contemplate. </a:t>
            </a:r>
          </a:p>
          <a:p>
            <a:pPr marL="461963" lvl="1" indent="-285750">
              <a:lnSpc>
                <a:spcPct val="200000"/>
              </a:lnSpc>
            </a:pPr>
            <a:r>
              <a:rPr lang="en-US" sz="1100" dirty="0"/>
              <a:t>External factors such as environment limitations and how the IRS can be integrated into the system should be also considered</a:t>
            </a:r>
          </a:p>
          <a:p>
            <a:pPr marL="461963" lvl="1" indent="-285750">
              <a:lnSpc>
                <a:spcPct val="200000"/>
              </a:lnSpc>
            </a:pPr>
            <a:r>
              <a:rPr lang="en-US" sz="1100" dirty="0"/>
              <a:t>The accuracy of the data used for training and decision-making can significantly impact the performance and effectiveness of the system.</a:t>
            </a:r>
          </a:p>
          <a:p>
            <a:pPr marL="461963" lvl="1" indent="-285750">
              <a:lnSpc>
                <a:spcPct val="200000"/>
              </a:lnSpc>
            </a:pPr>
            <a:endParaRPr lang="en-US" sz="1100" dirty="0"/>
          </a:p>
          <a:p>
            <a:pPr marL="461963" lvl="1" indent="-285750">
              <a:lnSpc>
                <a:spcPct val="200000"/>
              </a:lnSpc>
            </a:pPr>
            <a:r>
              <a:rPr lang="en-US" sz="1100" dirty="0"/>
              <a:t>Nevertheless, vulnerabilities still exist: </a:t>
            </a:r>
          </a:p>
          <a:p>
            <a:pPr marL="646113" lvl="2" indent="-285750">
              <a:lnSpc>
                <a:spcPct val="200000"/>
              </a:lnSpc>
            </a:pPr>
            <a:r>
              <a:rPr lang="en-US" sz="1100" dirty="0"/>
              <a:t>Unknown attacks and exploitation of RL algorithms</a:t>
            </a:r>
          </a:p>
          <a:p>
            <a:pPr marL="646113" lvl="2" indent="-285750">
              <a:lnSpc>
                <a:spcPct val="200000"/>
              </a:lnSpc>
            </a:pPr>
            <a:r>
              <a:rPr lang="en-US" sz="1100" dirty="0"/>
              <a:t>Overlifting: The distribution of data in real world-scenarios differs from the training data.</a:t>
            </a:r>
          </a:p>
          <a:p>
            <a:pPr marL="461963" lvl="1" indent="-285750">
              <a:lnSpc>
                <a:spcPct val="200000"/>
              </a:lnSpc>
            </a:pPr>
            <a:endParaRPr lang="en-US" sz="1100" dirty="0"/>
          </a:p>
          <a:p>
            <a:pPr marL="461963" lvl="1" indent="-285750">
              <a:lnSpc>
                <a:spcPct val="200000"/>
              </a:lnSpc>
            </a:pPr>
            <a:endParaRPr lang="en-US" sz="1100" dirty="0"/>
          </a:p>
        </p:txBody>
      </p:sp>
      <p:pic>
        <p:nvPicPr>
          <p:cNvPr id="6" name="Picture 2" descr="What Are the Most Common Types of Cyber Attacks? (Infographic)">
            <a:extLst>
              <a:ext uri="{FF2B5EF4-FFF2-40B4-BE49-F238E27FC236}">
                <a16:creationId xmlns:a16="http://schemas.microsoft.com/office/drawing/2014/main" id="{94D71508-5507-DC7C-3C66-8C3752D893E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35841" y="4921899"/>
            <a:ext cx="3190875" cy="142875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descr="Cyber-attacks on web applications up 800 per cent in H1 2020: Report |  Canadian Occupational Safety">
            <a:extLst>
              <a:ext uri="{FF2B5EF4-FFF2-40B4-BE49-F238E27FC236}">
                <a16:creationId xmlns:a16="http://schemas.microsoft.com/office/drawing/2014/main" id="{A153F519-4084-0337-429B-02F962E333B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2185" y="4921899"/>
            <a:ext cx="2458064" cy="1428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593863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a:xfrm>
            <a:off x="317499" y="824753"/>
            <a:ext cx="8476877" cy="5842192"/>
          </a:xfrm>
        </p:spPr>
        <p:txBody>
          <a:bodyPr/>
          <a:lstStyle/>
          <a:p>
            <a:r>
              <a:rPr lang="en-CA" sz="1050" dirty="0"/>
              <a:t>[1] Y. Liu, M. Dong, X. Jia, J. Li and Wu, J. (2018). “Deep Reinforcement Learning based Smart Mitigation of DDoS Flooding in Software-Defined Networks” in IEEE 23rd International Workshop on Computer Aided Modeling and Design of Communication Links and Networks (CAMAD) IEEE, 2018. [Online]. Available: </a:t>
            </a:r>
            <a:r>
              <a:rPr lang="en-CA" sz="1050" dirty="0">
                <a:hlinkClick r:id="rId2"/>
              </a:rPr>
              <a:t>https://doi.org/10.1109/camad.2018.8514971</a:t>
            </a:r>
            <a:r>
              <a:rPr lang="en-CA" sz="1050" dirty="0"/>
              <a:t> </a:t>
            </a:r>
          </a:p>
          <a:p>
            <a:r>
              <a:rPr lang="en-CA" sz="1050" dirty="0"/>
              <a:t>   </a:t>
            </a:r>
          </a:p>
          <a:p>
            <a:r>
              <a:rPr lang="en-CA" sz="1050" dirty="0"/>
              <a:t>[2] T. Q. Phan and T. </a:t>
            </a:r>
            <a:r>
              <a:rPr lang="en-CA" sz="1050" dirty="0" err="1"/>
              <a:t>Bauschert</a:t>
            </a:r>
            <a:r>
              <a:rPr lang="en-CA" sz="1050" dirty="0"/>
              <a:t>. (2022). “</a:t>
            </a:r>
            <a:r>
              <a:rPr lang="en-CA" sz="1050" dirty="0" err="1"/>
              <a:t>DeepAir</a:t>
            </a:r>
            <a:r>
              <a:rPr lang="en-CA" sz="1050" dirty="0"/>
              <a:t>: Deep Reinforcement Learning for Adaptive Intrusion Response in Software-Defined Networks” in IEEE Transactions on Network and Service Management Transactions on Network and Service Management, vol. 19 no. 13. IEEE. September. 2022. [Online]. Available: </a:t>
            </a:r>
            <a:r>
              <a:rPr lang="en-CA" sz="1050" dirty="0">
                <a:hlinkClick r:id="rId3"/>
              </a:rPr>
              <a:t>https://doi.org/10.1109/tnsm.2022.3158468</a:t>
            </a:r>
            <a:r>
              <a:rPr lang="en-CA" sz="1050" dirty="0"/>
              <a:t> </a:t>
            </a:r>
          </a:p>
          <a:p>
            <a:endParaRPr lang="en-CA" sz="1050" dirty="0"/>
          </a:p>
          <a:p>
            <a:r>
              <a:rPr lang="en-CA" sz="1050" dirty="0"/>
              <a:t>[3] J. R. Rose, M. Swann, K. P. </a:t>
            </a:r>
            <a:r>
              <a:rPr lang="en-CA" sz="1050" dirty="0" err="1"/>
              <a:t>Grammatikakis</a:t>
            </a:r>
            <a:r>
              <a:rPr lang="en-CA" sz="1050" dirty="0"/>
              <a:t>, I. Koufos, G. </a:t>
            </a:r>
            <a:r>
              <a:rPr lang="en-CA" sz="1050" dirty="0" err="1"/>
              <a:t>Bendiab</a:t>
            </a:r>
            <a:r>
              <a:rPr lang="en-CA" sz="1050" dirty="0"/>
              <a:t>, S. </a:t>
            </a:r>
            <a:r>
              <a:rPr lang="en-CA" sz="1050" dirty="0" err="1"/>
              <a:t>Shiaeles</a:t>
            </a:r>
            <a:r>
              <a:rPr lang="en-CA" sz="1050" dirty="0"/>
              <a:t> and N. </a:t>
            </a:r>
            <a:r>
              <a:rPr lang="en-CA" sz="1050" dirty="0" err="1"/>
              <a:t>Kolokotronis</a:t>
            </a:r>
            <a:r>
              <a:rPr lang="en-CA" sz="1050" dirty="0"/>
              <a:t>, “IDERES: Intrusion detection and response system using machine learning and attack graphs” in Journal of Systems Architecture. Elsevier Ltd. 2022. [Online]. Available: </a:t>
            </a:r>
            <a:r>
              <a:rPr lang="en-CA" sz="1050" dirty="0">
                <a:hlinkClick r:id="rId4"/>
              </a:rPr>
              <a:t>https://doi.org/10.1016/j.sysarc.2022.102722</a:t>
            </a:r>
            <a:r>
              <a:rPr lang="en-CA" sz="1050" dirty="0"/>
              <a:t> </a:t>
            </a:r>
          </a:p>
          <a:p>
            <a:endParaRPr lang="en-CA" sz="1050" dirty="0"/>
          </a:p>
        </p:txBody>
      </p:sp>
      <p:sp>
        <p:nvSpPr>
          <p:cNvPr id="4" name="Foliennummernplatzhalter 3"/>
          <p:cNvSpPr>
            <a:spLocks noGrp="1"/>
          </p:cNvSpPr>
          <p:nvPr>
            <p:ph type="sldNum" sz="quarter" idx="11"/>
          </p:nvPr>
        </p:nvSpPr>
        <p:spPr>
          <a:prstGeom prst="rect">
            <a:avLst/>
          </a:prstGeom>
        </p:spPr>
        <p:txBody>
          <a:bodyPr/>
          <a:lstStyle/>
          <a:p>
            <a:fld id="{CE58CB1E-F828-4F11-99E0-327109AF9DA4}" type="slidenum">
              <a:rPr lang="de-DE" smtClean="0"/>
              <a:pPr/>
              <a:t>13</a:t>
            </a:fld>
            <a:endParaRPr lang="de-DE" dirty="0"/>
          </a:p>
        </p:txBody>
      </p:sp>
      <p:sp>
        <p:nvSpPr>
          <p:cNvPr id="3" name="Titel 2"/>
          <p:cNvSpPr>
            <a:spLocks noGrp="1"/>
          </p:cNvSpPr>
          <p:nvPr>
            <p:ph type="title"/>
          </p:nvPr>
        </p:nvSpPr>
        <p:spPr>
          <a:xfrm>
            <a:off x="317500" y="191055"/>
            <a:ext cx="8508999" cy="410369"/>
          </a:xfrm>
          <a:prstGeom prst="rect">
            <a:avLst/>
          </a:prstGeom>
        </p:spPr>
        <p:txBody>
          <a:bodyPr/>
          <a:lstStyle/>
          <a:p>
            <a:r>
              <a:rPr sz="3000" dirty="0"/>
              <a:t>References: </a:t>
            </a:r>
            <a:endParaRPr lang="de-DE" sz="3000" dirty="0"/>
          </a:p>
        </p:txBody>
      </p:sp>
    </p:spTree>
    <p:extLst>
      <p:ext uri="{BB962C8B-B14F-4D97-AF65-F5344CB8AC3E}">
        <p14:creationId xmlns:p14="http://schemas.microsoft.com/office/powerpoint/2010/main" val="40972247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endParaRPr lang="en-US" dirty="0"/>
          </a:p>
          <a:p>
            <a:endParaRPr lang="en-US" dirty="0"/>
          </a:p>
          <a:p>
            <a:pPr marL="285750" indent="-285750">
              <a:buFont typeface="Arial" panose="020B0604020202020204" pitchFamily="34" charset="0"/>
              <a:buChar char="•"/>
            </a:pPr>
            <a:r>
              <a:rPr lang="en-US" dirty="0"/>
              <a:t>Summary of IRS and proposals reviewed </a:t>
            </a:r>
          </a:p>
          <a:p>
            <a:pPr marL="285750" indent="-285750">
              <a:buFont typeface="Arial" panose="020B0604020202020204" pitchFamily="34" charset="0"/>
              <a:buChar char="•"/>
            </a:pPr>
            <a:r>
              <a:rPr lang="en-US" dirty="0"/>
              <a:t>Analysis of key aspects of several approaches of RL-based IRS</a:t>
            </a:r>
          </a:p>
          <a:p>
            <a:pPr marL="461963" lvl="1" indent="-285750">
              <a:buFont typeface="Arial" panose="020B0604020202020204" pitchFamily="34" charset="0"/>
              <a:buChar char="•"/>
            </a:pPr>
            <a:r>
              <a:rPr lang="en-US" dirty="0"/>
              <a:t>Model inputs </a:t>
            </a:r>
          </a:p>
          <a:p>
            <a:pPr marL="461963" lvl="1" indent="-285750">
              <a:buFont typeface="Arial" panose="020B0604020202020204" pitchFamily="34" charset="0"/>
              <a:buChar char="•"/>
            </a:pPr>
            <a:r>
              <a:rPr lang="en-US" dirty="0"/>
              <a:t>Basic architecture</a:t>
            </a:r>
          </a:p>
          <a:p>
            <a:pPr marL="461963" lvl="1" indent="-285750">
              <a:buFont typeface="Arial" panose="020B0604020202020204" pitchFamily="34" charset="0"/>
              <a:buChar char="•"/>
            </a:pPr>
            <a:r>
              <a:rPr lang="en-US" dirty="0"/>
              <a:t>Algorithms used for decision making</a:t>
            </a:r>
          </a:p>
          <a:p>
            <a:pPr marL="461963" lvl="1" indent="-285750">
              <a:buFont typeface="Arial" panose="020B0604020202020204" pitchFamily="34" charset="0"/>
              <a:buChar char="•"/>
            </a:pPr>
            <a:r>
              <a:rPr lang="en-US" dirty="0"/>
              <a:t>Responses</a:t>
            </a:r>
          </a:p>
          <a:p>
            <a:pPr marL="461963" lvl="1" indent="-285750">
              <a:buFont typeface="Arial" panose="020B0604020202020204" pitchFamily="34" charset="0"/>
              <a:buChar char="•"/>
            </a:pPr>
            <a:r>
              <a:rPr lang="en-US" dirty="0"/>
              <a:t>Performance</a:t>
            </a:r>
          </a:p>
          <a:p>
            <a:pPr marL="285750" indent="-285750">
              <a:buFont typeface="Arial" panose="020B0604020202020204" pitchFamily="34" charset="0"/>
              <a:buChar char="•"/>
            </a:pPr>
            <a:r>
              <a:rPr lang="en-US" dirty="0"/>
              <a:t>Conclusions </a:t>
            </a:r>
          </a:p>
          <a:p>
            <a:pPr marL="285750" indent="-285750">
              <a:buFont typeface="Arial" panose="020B0604020202020204" pitchFamily="34" charset="0"/>
              <a:buChar char="•"/>
            </a:pPr>
            <a:endParaRPr lang="en-US" dirty="0"/>
          </a:p>
          <a:p>
            <a:pPr marL="461963" lvl="1" indent="-285750">
              <a:buFont typeface="Arial" panose="020B0604020202020204" pitchFamily="34" charset="0"/>
              <a:buChar char="•"/>
            </a:pPr>
            <a:endParaRPr lang="en-US" dirty="0"/>
          </a:p>
          <a:p>
            <a:pPr marL="461963" lvl="1" indent="-285750">
              <a:buFont typeface="Arial" panose="020B0604020202020204" pitchFamily="34" charset="0"/>
              <a:buChar char="•"/>
            </a:pPr>
            <a:endParaRPr lang="en-US" dirty="0"/>
          </a:p>
          <a:p>
            <a:pPr marL="461963" lvl="1" indent="-285750">
              <a:buFont typeface="Arial" panose="020B0604020202020204" pitchFamily="34" charset="0"/>
              <a:buChar char="•"/>
            </a:pPr>
            <a:endParaRPr lang="en-US" dirty="0"/>
          </a:p>
          <a:p>
            <a:pPr marL="461963" lvl="1" indent="-285750">
              <a:buFont typeface="Arial" panose="020B0604020202020204" pitchFamily="34" charset="0"/>
              <a:buChar char="•"/>
            </a:pPr>
            <a:endParaRPr lang="en-US" dirty="0"/>
          </a:p>
          <a:p>
            <a:pPr marL="461963" lvl="1" indent="-285750">
              <a:buFont typeface="Arial" panose="020B0604020202020204" pitchFamily="34" charset="0"/>
              <a:buChar char="•"/>
            </a:pPr>
            <a:endParaRPr lang="en-US" dirty="0"/>
          </a:p>
          <a:p>
            <a:pPr marL="461963" lvl="1" indent="-285750">
              <a:buFont typeface="Arial" panose="020B0604020202020204" pitchFamily="34" charset="0"/>
              <a:buChar char="•"/>
            </a:pPr>
            <a:endParaRPr lang="en-US" dirty="0"/>
          </a:p>
          <a:p>
            <a:endParaRPr lang="en-US" dirty="0"/>
          </a:p>
          <a:p>
            <a:pPr marL="285750" indent="-285750">
              <a:buFont typeface="Arial" panose="020B0604020202020204" pitchFamily="34" charset="0"/>
              <a:buChar char="•"/>
            </a:pPr>
            <a:endParaRPr lang="en-US" dirty="0"/>
          </a:p>
          <a:p>
            <a:endParaRPr lang="en-US" dirty="0"/>
          </a:p>
          <a:p>
            <a:pPr marL="285750" indent="-285750">
              <a:buFont typeface="Arial" panose="020B0604020202020204" pitchFamily="34" charset="0"/>
              <a:buChar char="•"/>
            </a:pPr>
            <a:endParaRPr lang="en-US" dirty="0"/>
          </a:p>
          <a:p>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endParaRPr lang="en-US" dirty="0"/>
          </a:p>
        </p:txBody>
      </p:sp>
      <p:sp>
        <p:nvSpPr>
          <p:cNvPr id="4" name="Foliennummernplatzhalter 3"/>
          <p:cNvSpPr>
            <a:spLocks noGrp="1"/>
          </p:cNvSpPr>
          <p:nvPr>
            <p:ph type="sldNum" sz="quarter" idx="11"/>
          </p:nvPr>
        </p:nvSpPr>
        <p:spPr/>
        <p:txBody>
          <a:bodyPr/>
          <a:lstStyle/>
          <a:p>
            <a:fld id="{CE58CB1E-F828-4F11-99E0-327109AF9DA4}" type="slidenum">
              <a:rPr lang="de-DE" smtClean="0"/>
              <a:pPr/>
              <a:t>2</a:t>
            </a:fld>
            <a:endParaRPr lang="de-DE" dirty="0"/>
          </a:p>
        </p:txBody>
      </p:sp>
      <p:sp>
        <p:nvSpPr>
          <p:cNvPr id="3" name="Titel 2"/>
          <p:cNvSpPr>
            <a:spLocks noGrp="1"/>
          </p:cNvSpPr>
          <p:nvPr>
            <p:ph type="title"/>
          </p:nvPr>
        </p:nvSpPr>
        <p:spPr>
          <a:xfrm>
            <a:off x="319090" y="994334"/>
            <a:ext cx="8508999" cy="377796"/>
          </a:xfrm>
          <a:prstGeom prst="rect">
            <a:avLst/>
          </a:prstGeom>
        </p:spPr>
        <p:txBody>
          <a:bodyPr/>
          <a:lstStyle/>
          <a:p>
            <a:r>
              <a:rPr lang="en-US" sz="2400" dirty="0">
                <a:solidFill>
                  <a:schemeClr val="tx2"/>
                </a:solidFill>
              </a:rPr>
              <a:t>Roadmap	</a:t>
            </a:r>
          </a:p>
        </p:txBody>
      </p:sp>
      <p:pic>
        <p:nvPicPr>
          <p:cNvPr id="1026" name="Picture 2" descr="Ilustración de Camino Sobre Un Fondo Blanco Aislado Con Punteros De Pin y  más Vectores Libres de Derechos de Mapa de carretera - iStock">
            <a:extLst>
              <a:ext uri="{FF2B5EF4-FFF2-40B4-BE49-F238E27FC236}">
                <a16:creationId xmlns:a16="http://schemas.microsoft.com/office/drawing/2014/main" id="{25C25F8F-4E5E-F940-E813-02076557C92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51400" y="3916636"/>
            <a:ext cx="3973510" cy="25451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281180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a:xfrm>
            <a:off x="436593" y="1288226"/>
            <a:ext cx="8508999" cy="4699572"/>
          </a:xfrm>
        </p:spPr>
        <p:txBody>
          <a:bodyPr/>
          <a:lstStyle/>
          <a:p>
            <a:pPr marL="285750" indent="-285750">
              <a:lnSpc>
                <a:spcPct val="150000"/>
              </a:lnSpc>
              <a:buFont typeface="Arial" panose="020B0604020202020204" pitchFamily="34" charset="0"/>
              <a:buChar char="•"/>
            </a:pPr>
            <a:r>
              <a:rPr lang="en-US" sz="1400" dirty="0"/>
              <a:t>IRS: Security countermeasure that is triggered when an intrusion is detected</a:t>
            </a:r>
          </a:p>
          <a:p>
            <a:pPr marL="285750" indent="-285750">
              <a:lnSpc>
                <a:spcPct val="150000"/>
              </a:lnSpc>
              <a:buFont typeface="Arial" panose="020B0604020202020204" pitchFamily="34" charset="0"/>
              <a:buChar char="•"/>
            </a:pPr>
            <a:r>
              <a:rPr lang="en-US" sz="1400" dirty="0"/>
              <a:t>Main goal of IRS: Take actions to mitigate the effect of an attack after it happens  </a:t>
            </a:r>
          </a:p>
          <a:p>
            <a:pPr marL="285750" indent="-285750">
              <a:lnSpc>
                <a:spcPct val="150000"/>
              </a:lnSpc>
              <a:buFont typeface="Arial" panose="020B0604020202020204" pitchFamily="34" charset="0"/>
              <a:buChar char="•"/>
            </a:pPr>
            <a:r>
              <a:rPr lang="en-US" sz="1400" dirty="0"/>
              <a:t>RL facilitates the autonomous decision making for selecting a proper response</a:t>
            </a:r>
          </a:p>
          <a:p>
            <a:pPr>
              <a:lnSpc>
                <a:spcPct val="150000"/>
              </a:lnSpc>
            </a:pPr>
            <a:endParaRPr lang="en-US" sz="1400" dirty="0"/>
          </a:p>
          <a:p>
            <a:pPr marL="285750" indent="-285750">
              <a:lnSpc>
                <a:spcPct val="150000"/>
              </a:lnSpc>
              <a:buFont typeface="Arial" panose="020B0604020202020204" pitchFamily="34" charset="0"/>
              <a:buChar char="•"/>
            </a:pPr>
            <a:r>
              <a:rPr lang="en-US" sz="1400" dirty="0"/>
              <a:t>3 proposals were reviewed in detail: </a:t>
            </a:r>
          </a:p>
          <a:p>
            <a:pPr marL="461963" lvl="1" indent="-285750">
              <a:lnSpc>
                <a:spcPct val="150000"/>
              </a:lnSpc>
              <a:buFont typeface="Arial" panose="020B0604020202020204" pitchFamily="34" charset="0"/>
              <a:buChar char="•"/>
            </a:pPr>
            <a:r>
              <a:rPr lang="en-US" sz="1400" dirty="0"/>
              <a:t>[1] DRL based smart mitigation of DDoS flooding in SDN</a:t>
            </a:r>
          </a:p>
          <a:p>
            <a:pPr marL="461963" lvl="1" indent="-285750">
              <a:lnSpc>
                <a:spcPct val="150000"/>
              </a:lnSpc>
              <a:buFont typeface="Arial" panose="020B0604020202020204" pitchFamily="34" charset="0"/>
              <a:buChar char="•"/>
            </a:pPr>
            <a:r>
              <a:rPr lang="en-US" sz="1400" dirty="0"/>
              <a:t>[2] “DeepAir” DRL for adaptive IR in SDN</a:t>
            </a:r>
          </a:p>
          <a:p>
            <a:pPr marL="461963" lvl="1" indent="-285750">
              <a:lnSpc>
                <a:spcPct val="150000"/>
              </a:lnSpc>
              <a:buFont typeface="Arial" panose="020B0604020202020204" pitchFamily="34" charset="0"/>
              <a:buChar char="•"/>
            </a:pPr>
            <a:r>
              <a:rPr lang="en-US" sz="1400" dirty="0"/>
              <a:t>[3] “IDERES” Intrusion detection and RS using ML and attack graphs</a:t>
            </a:r>
          </a:p>
          <a:p>
            <a:pPr marL="461963" lvl="1" indent="-285750">
              <a:lnSpc>
                <a:spcPct val="150000"/>
              </a:lnSpc>
              <a:buFont typeface="Arial" panose="020B0604020202020204" pitchFamily="34" charset="0"/>
              <a:buChar char="•"/>
            </a:pPr>
            <a:endParaRPr lang="en-US" sz="1400" dirty="0"/>
          </a:p>
          <a:p>
            <a:pPr marL="285750" indent="-285750">
              <a:lnSpc>
                <a:spcPct val="150000"/>
              </a:lnSpc>
              <a:buFont typeface="Arial" panose="020B0604020202020204" pitchFamily="34" charset="0"/>
              <a:buChar char="•"/>
            </a:pPr>
            <a:endParaRPr lang="en-US" sz="1400" dirty="0"/>
          </a:p>
          <a:p>
            <a:pPr marL="285750" indent="-285750">
              <a:lnSpc>
                <a:spcPct val="150000"/>
              </a:lnSpc>
              <a:buFont typeface="Arial" panose="020B0604020202020204" pitchFamily="34" charset="0"/>
              <a:buChar char="•"/>
            </a:pPr>
            <a:endParaRPr lang="en-US" sz="1400" dirty="0"/>
          </a:p>
          <a:p>
            <a:pPr marL="285750" indent="-285750">
              <a:lnSpc>
                <a:spcPct val="150000"/>
              </a:lnSpc>
              <a:buFont typeface="Arial" panose="020B0604020202020204" pitchFamily="34" charset="0"/>
              <a:buChar char="•"/>
            </a:pPr>
            <a:endParaRPr lang="en-US" sz="1400" dirty="0"/>
          </a:p>
          <a:p>
            <a:pPr marL="285750" indent="-285750">
              <a:lnSpc>
                <a:spcPct val="150000"/>
              </a:lnSpc>
              <a:buFont typeface="Arial" panose="020B0604020202020204" pitchFamily="34" charset="0"/>
              <a:buChar char="•"/>
            </a:pPr>
            <a:endParaRPr lang="en-US" sz="1400" dirty="0"/>
          </a:p>
          <a:p>
            <a:pPr>
              <a:lnSpc>
                <a:spcPct val="150000"/>
              </a:lnSpc>
            </a:pPr>
            <a:endParaRPr lang="en-US" sz="1400" dirty="0"/>
          </a:p>
          <a:p>
            <a:pPr marL="285750" indent="-285750">
              <a:lnSpc>
                <a:spcPct val="150000"/>
              </a:lnSpc>
              <a:buFont typeface="Arial" panose="020B0604020202020204" pitchFamily="34" charset="0"/>
              <a:buChar char="•"/>
            </a:pPr>
            <a:endParaRPr lang="en-US" sz="1400" dirty="0"/>
          </a:p>
          <a:p>
            <a:pPr>
              <a:lnSpc>
                <a:spcPct val="150000"/>
              </a:lnSpc>
            </a:pPr>
            <a:endParaRPr lang="en-US" sz="1400" dirty="0"/>
          </a:p>
          <a:p>
            <a:pPr marL="285750" indent="-285750">
              <a:lnSpc>
                <a:spcPct val="150000"/>
              </a:lnSpc>
              <a:buFont typeface="Arial" panose="020B0604020202020204" pitchFamily="34" charset="0"/>
              <a:buChar char="•"/>
            </a:pPr>
            <a:endParaRPr lang="en-US" sz="1400" dirty="0"/>
          </a:p>
          <a:p>
            <a:pPr marL="285750" indent="-285750">
              <a:lnSpc>
                <a:spcPct val="150000"/>
              </a:lnSpc>
              <a:buFont typeface="Arial" panose="020B0604020202020204" pitchFamily="34" charset="0"/>
              <a:buChar char="•"/>
            </a:pPr>
            <a:endParaRPr lang="en-US" sz="1400" dirty="0"/>
          </a:p>
          <a:p>
            <a:pPr marL="285750" indent="-285750">
              <a:lnSpc>
                <a:spcPct val="150000"/>
              </a:lnSpc>
              <a:buFont typeface="Arial" panose="020B0604020202020204" pitchFamily="34" charset="0"/>
              <a:buChar char="•"/>
            </a:pPr>
            <a:endParaRPr lang="en-US" sz="1400" dirty="0"/>
          </a:p>
          <a:p>
            <a:pPr marL="285750" indent="-285750">
              <a:lnSpc>
                <a:spcPct val="150000"/>
              </a:lnSpc>
              <a:buFont typeface="Arial" panose="020B0604020202020204" pitchFamily="34" charset="0"/>
              <a:buChar char="•"/>
            </a:pPr>
            <a:endParaRPr lang="en-US" sz="1400" dirty="0"/>
          </a:p>
          <a:p>
            <a:pPr>
              <a:lnSpc>
                <a:spcPct val="150000"/>
              </a:lnSpc>
            </a:pPr>
            <a:endParaRPr lang="en-US" sz="1400" dirty="0"/>
          </a:p>
          <a:p>
            <a:pPr>
              <a:lnSpc>
                <a:spcPct val="150000"/>
              </a:lnSpc>
            </a:pPr>
            <a:endParaRPr lang="en-US" sz="1400" dirty="0"/>
          </a:p>
          <a:p>
            <a:pPr>
              <a:lnSpc>
                <a:spcPct val="150000"/>
              </a:lnSpc>
            </a:pPr>
            <a:endParaRPr lang="en-US" sz="1400" dirty="0"/>
          </a:p>
          <a:p>
            <a:pPr>
              <a:lnSpc>
                <a:spcPct val="150000"/>
              </a:lnSpc>
            </a:pPr>
            <a:r>
              <a:rPr lang="en-US" sz="1400" dirty="0"/>
              <a:t>.  </a:t>
            </a:r>
          </a:p>
        </p:txBody>
      </p:sp>
      <p:sp>
        <p:nvSpPr>
          <p:cNvPr id="4" name="Foliennummernplatzhalter 3"/>
          <p:cNvSpPr>
            <a:spLocks noGrp="1"/>
          </p:cNvSpPr>
          <p:nvPr>
            <p:ph type="sldNum" sz="quarter" idx="11"/>
          </p:nvPr>
        </p:nvSpPr>
        <p:spPr/>
        <p:txBody>
          <a:bodyPr/>
          <a:lstStyle/>
          <a:p>
            <a:fld id="{CE58CB1E-F828-4F11-99E0-327109AF9DA4}" type="slidenum">
              <a:rPr lang="de-DE" smtClean="0"/>
              <a:pPr/>
              <a:t>3</a:t>
            </a:fld>
            <a:endParaRPr lang="de-DE" dirty="0"/>
          </a:p>
        </p:txBody>
      </p:sp>
      <p:sp>
        <p:nvSpPr>
          <p:cNvPr id="3" name="Titel 2"/>
          <p:cNvSpPr>
            <a:spLocks noGrp="1"/>
          </p:cNvSpPr>
          <p:nvPr>
            <p:ph type="title"/>
          </p:nvPr>
        </p:nvSpPr>
        <p:spPr>
          <a:xfrm>
            <a:off x="542114" y="424915"/>
            <a:ext cx="8508999" cy="377796"/>
          </a:xfrm>
          <a:prstGeom prst="rect">
            <a:avLst/>
          </a:prstGeom>
        </p:spPr>
        <p:txBody>
          <a:bodyPr/>
          <a:lstStyle/>
          <a:p>
            <a:r>
              <a:rPr lang="en-US" sz="2400" dirty="0">
                <a:solidFill>
                  <a:schemeClr val="tx2"/>
                </a:solidFill>
              </a:rPr>
              <a:t>Summary of IRS </a:t>
            </a:r>
          </a:p>
        </p:txBody>
      </p:sp>
      <p:pic>
        <p:nvPicPr>
          <p:cNvPr id="7" name="Picture 2">
            <a:extLst>
              <a:ext uri="{FF2B5EF4-FFF2-40B4-BE49-F238E27FC236}">
                <a16:creationId xmlns:a16="http://schemas.microsoft.com/office/drawing/2014/main" id="{9852C5F0-00CB-1BC0-FB4E-AE5F04F7746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12873" y="4880344"/>
            <a:ext cx="2644411" cy="18510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31036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a:xfrm>
            <a:off x="436593" y="1288226"/>
            <a:ext cx="8508999" cy="4699572"/>
          </a:xfrm>
        </p:spPr>
        <p:txBody>
          <a:bodyPr/>
          <a:lstStyle/>
          <a:p>
            <a:pPr marL="285750" indent="-285750">
              <a:lnSpc>
                <a:spcPct val="200000"/>
              </a:lnSpc>
              <a:buFont typeface="Arial" panose="020B0604020202020204" pitchFamily="34" charset="0"/>
              <a:buChar char="•"/>
            </a:pPr>
            <a:r>
              <a:rPr lang="en-US" sz="1400" dirty="0"/>
              <a:t>RL models need inputs for the decision-making process. </a:t>
            </a:r>
          </a:p>
          <a:p>
            <a:pPr marL="285750" indent="-285750">
              <a:lnSpc>
                <a:spcPct val="200000"/>
              </a:lnSpc>
              <a:buFont typeface="Arial" panose="020B0604020202020204" pitchFamily="34" charset="0"/>
              <a:buChar char="•"/>
            </a:pPr>
            <a:r>
              <a:rPr lang="en-US" sz="1400" dirty="0"/>
              <a:t>Traffic information is collected so that the RL can use it to take actions</a:t>
            </a:r>
          </a:p>
          <a:p>
            <a:pPr marL="285750" indent="-285750">
              <a:lnSpc>
                <a:spcPct val="150000"/>
              </a:lnSpc>
              <a:buFont typeface="Arial" panose="020B0604020202020204" pitchFamily="34" charset="0"/>
              <a:buChar char="•"/>
            </a:pPr>
            <a:r>
              <a:rPr lang="en-US" sz="1400" dirty="0"/>
              <a:t>In [1] they collect data using the standard protocol OpenFlow</a:t>
            </a:r>
          </a:p>
          <a:p>
            <a:pPr marL="285750" indent="-285750">
              <a:lnSpc>
                <a:spcPct val="150000"/>
              </a:lnSpc>
              <a:buFont typeface="Arial" panose="020B0604020202020204" pitchFamily="34" charset="0"/>
              <a:buChar char="•"/>
            </a:pPr>
            <a:r>
              <a:rPr lang="en-US" sz="1400" dirty="0"/>
              <a:t>In [2] they use the Hping3 tool for DoS attack traffic generation</a:t>
            </a:r>
          </a:p>
          <a:p>
            <a:pPr marL="285750" indent="-285750">
              <a:lnSpc>
                <a:spcPct val="150000"/>
              </a:lnSpc>
              <a:buFont typeface="Arial" panose="020B0604020202020204" pitchFamily="34" charset="0"/>
              <a:buChar char="•"/>
            </a:pPr>
            <a:r>
              <a:rPr lang="en-US" sz="1400" dirty="0"/>
              <a:t>In [3] they create a training dataset from both normal and malicious traffic (IEEE datasets)</a:t>
            </a:r>
          </a:p>
          <a:p>
            <a:pPr marL="285750" indent="-285750">
              <a:lnSpc>
                <a:spcPct val="150000"/>
              </a:lnSpc>
              <a:buFont typeface="Arial" panose="020B0604020202020204" pitchFamily="34" charset="0"/>
              <a:buChar char="•"/>
            </a:pPr>
            <a:endParaRPr lang="en-US" sz="1400" dirty="0"/>
          </a:p>
          <a:p>
            <a:pPr marL="285750" indent="-285750">
              <a:lnSpc>
                <a:spcPct val="150000"/>
              </a:lnSpc>
              <a:buFont typeface="Arial" panose="020B0604020202020204" pitchFamily="34" charset="0"/>
              <a:buChar char="•"/>
            </a:pPr>
            <a:endParaRPr lang="en-US" sz="1400" dirty="0"/>
          </a:p>
          <a:p>
            <a:pPr marL="285750" indent="-285750">
              <a:lnSpc>
                <a:spcPct val="200000"/>
              </a:lnSpc>
              <a:buFont typeface="Arial" panose="020B0604020202020204" pitchFamily="34" charset="0"/>
              <a:buChar char="•"/>
            </a:pPr>
            <a:endParaRPr lang="en-US" sz="1400" dirty="0"/>
          </a:p>
          <a:p>
            <a:pPr marL="285750" indent="-285750">
              <a:lnSpc>
                <a:spcPct val="200000"/>
              </a:lnSpc>
              <a:buFont typeface="Arial" panose="020B0604020202020204" pitchFamily="34" charset="0"/>
              <a:buChar char="•"/>
            </a:pPr>
            <a:endParaRPr lang="en-US" sz="1400" dirty="0"/>
          </a:p>
          <a:p>
            <a:pPr marL="285750" indent="-285750">
              <a:lnSpc>
                <a:spcPct val="200000"/>
              </a:lnSpc>
              <a:buFont typeface="Arial" panose="020B0604020202020204" pitchFamily="34" charset="0"/>
              <a:buChar char="•"/>
            </a:pPr>
            <a:endParaRPr lang="en-US" sz="1400" dirty="0"/>
          </a:p>
          <a:p>
            <a:pPr marL="285750" indent="-285750">
              <a:lnSpc>
                <a:spcPct val="200000"/>
              </a:lnSpc>
              <a:buFont typeface="Arial" panose="020B0604020202020204" pitchFamily="34" charset="0"/>
              <a:buChar char="•"/>
            </a:pPr>
            <a:endParaRPr lang="en-US" sz="1400" dirty="0"/>
          </a:p>
          <a:p>
            <a:pPr marL="285750" indent="-285750">
              <a:lnSpc>
                <a:spcPct val="200000"/>
              </a:lnSpc>
              <a:buFont typeface="Arial" panose="020B0604020202020204" pitchFamily="34" charset="0"/>
              <a:buChar char="•"/>
            </a:pPr>
            <a:endParaRPr lang="en-US" sz="1400" dirty="0"/>
          </a:p>
          <a:p>
            <a:pPr>
              <a:lnSpc>
                <a:spcPct val="200000"/>
              </a:lnSpc>
            </a:pPr>
            <a:endParaRPr lang="en-US" sz="1400" dirty="0"/>
          </a:p>
          <a:p>
            <a:pPr marL="285750" indent="-285750">
              <a:lnSpc>
                <a:spcPct val="200000"/>
              </a:lnSpc>
              <a:buFont typeface="Arial" panose="020B0604020202020204" pitchFamily="34" charset="0"/>
              <a:buChar char="•"/>
            </a:pPr>
            <a:endParaRPr lang="en-US" sz="1400" dirty="0"/>
          </a:p>
          <a:p>
            <a:pPr>
              <a:lnSpc>
                <a:spcPct val="200000"/>
              </a:lnSpc>
            </a:pPr>
            <a:endParaRPr lang="en-US" sz="1400" dirty="0"/>
          </a:p>
          <a:p>
            <a:pPr marL="285750" indent="-285750">
              <a:lnSpc>
                <a:spcPct val="200000"/>
              </a:lnSpc>
              <a:buFont typeface="Arial" panose="020B0604020202020204" pitchFamily="34" charset="0"/>
              <a:buChar char="•"/>
            </a:pPr>
            <a:endParaRPr lang="en-US" sz="1400" dirty="0"/>
          </a:p>
          <a:p>
            <a:pPr marL="285750" indent="-285750">
              <a:lnSpc>
                <a:spcPct val="200000"/>
              </a:lnSpc>
              <a:buFont typeface="Arial" panose="020B0604020202020204" pitchFamily="34" charset="0"/>
              <a:buChar char="•"/>
            </a:pPr>
            <a:endParaRPr lang="en-US" sz="1400" dirty="0"/>
          </a:p>
          <a:p>
            <a:pPr marL="285750" indent="-285750">
              <a:lnSpc>
                <a:spcPct val="200000"/>
              </a:lnSpc>
              <a:buFont typeface="Arial" panose="020B0604020202020204" pitchFamily="34" charset="0"/>
              <a:buChar char="•"/>
            </a:pPr>
            <a:endParaRPr lang="en-US" sz="1400" dirty="0"/>
          </a:p>
          <a:p>
            <a:pPr marL="285750" indent="-285750">
              <a:lnSpc>
                <a:spcPct val="200000"/>
              </a:lnSpc>
              <a:buFont typeface="Arial" panose="020B0604020202020204" pitchFamily="34" charset="0"/>
              <a:buChar char="•"/>
            </a:pPr>
            <a:endParaRPr lang="en-US" sz="1400" dirty="0"/>
          </a:p>
          <a:p>
            <a:pPr>
              <a:lnSpc>
                <a:spcPct val="200000"/>
              </a:lnSpc>
            </a:pPr>
            <a:endParaRPr lang="en-US" sz="1400" dirty="0"/>
          </a:p>
          <a:p>
            <a:pPr>
              <a:lnSpc>
                <a:spcPct val="200000"/>
              </a:lnSpc>
            </a:pPr>
            <a:endParaRPr lang="en-US" sz="1400" dirty="0"/>
          </a:p>
          <a:p>
            <a:pPr>
              <a:lnSpc>
                <a:spcPct val="200000"/>
              </a:lnSpc>
            </a:pPr>
            <a:endParaRPr lang="en-US" sz="1400" dirty="0"/>
          </a:p>
          <a:p>
            <a:pPr>
              <a:lnSpc>
                <a:spcPct val="200000"/>
              </a:lnSpc>
            </a:pPr>
            <a:r>
              <a:rPr lang="en-US" sz="1400" dirty="0"/>
              <a:t>.  </a:t>
            </a:r>
          </a:p>
        </p:txBody>
      </p:sp>
      <p:sp>
        <p:nvSpPr>
          <p:cNvPr id="4" name="Foliennummernplatzhalter 3"/>
          <p:cNvSpPr>
            <a:spLocks noGrp="1"/>
          </p:cNvSpPr>
          <p:nvPr>
            <p:ph type="sldNum" sz="quarter" idx="11"/>
          </p:nvPr>
        </p:nvSpPr>
        <p:spPr/>
        <p:txBody>
          <a:bodyPr/>
          <a:lstStyle/>
          <a:p>
            <a:fld id="{CE58CB1E-F828-4F11-99E0-327109AF9DA4}" type="slidenum">
              <a:rPr lang="de-DE" smtClean="0"/>
              <a:pPr/>
              <a:t>4</a:t>
            </a:fld>
            <a:endParaRPr lang="de-DE" dirty="0"/>
          </a:p>
        </p:txBody>
      </p:sp>
      <p:sp>
        <p:nvSpPr>
          <p:cNvPr id="3" name="Titel 2"/>
          <p:cNvSpPr>
            <a:spLocks noGrp="1"/>
          </p:cNvSpPr>
          <p:nvPr>
            <p:ph type="title"/>
          </p:nvPr>
        </p:nvSpPr>
        <p:spPr>
          <a:xfrm>
            <a:off x="542114" y="424915"/>
            <a:ext cx="8508999" cy="377796"/>
          </a:xfrm>
          <a:prstGeom prst="rect">
            <a:avLst/>
          </a:prstGeom>
        </p:spPr>
        <p:txBody>
          <a:bodyPr/>
          <a:lstStyle/>
          <a:p>
            <a:r>
              <a:rPr lang="en-US" sz="2400" dirty="0">
                <a:solidFill>
                  <a:schemeClr val="tx2"/>
                </a:solidFill>
              </a:rPr>
              <a:t>Model Inputs</a:t>
            </a:r>
          </a:p>
        </p:txBody>
      </p:sp>
      <p:sp>
        <p:nvSpPr>
          <p:cNvPr id="5" name="Rectangle: Rounded Corners 4">
            <a:extLst>
              <a:ext uri="{FF2B5EF4-FFF2-40B4-BE49-F238E27FC236}">
                <a16:creationId xmlns:a16="http://schemas.microsoft.com/office/drawing/2014/main" id="{427AD3B6-8FA5-7620-48EA-66F5AC130A77}"/>
              </a:ext>
            </a:extLst>
          </p:cNvPr>
          <p:cNvSpPr/>
          <p:nvPr/>
        </p:nvSpPr>
        <p:spPr>
          <a:xfrm>
            <a:off x="4114801" y="5287072"/>
            <a:ext cx="4830792" cy="922342"/>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r>
              <a:rPr lang="en-GB" dirty="0"/>
              <a:t>Key concept: Collect attack data (traffic information) to “feed” the model</a:t>
            </a:r>
            <a:endParaRPr lang="en-CA" dirty="0"/>
          </a:p>
        </p:txBody>
      </p:sp>
    </p:spTree>
    <p:extLst>
      <p:ext uri="{BB962C8B-B14F-4D97-AF65-F5344CB8AC3E}">
        <p14:creationId xmlns:p14="http://schemas.microsoft.com/office/powerpoint/2010/main" val="3179156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a:xfrm>
            <a:off x="436593" y="1288226"/>
            <a:ext cx="8508999" cy="5550212"/>
          </a:xfrm>
        </p:spPr>
        <p:txBody>
          <a:bodyPr/>
          <a:lstStyle/>
          <a:p>
            <a:pPr lvl="2" indent="0">
              <a:buNone/>
            </a:pPr>
            <a:endParaRPr lang="en-US" sz="1400" dirty="0"/>
          </a:p>
          <a:p>
            <a:pPr lvl="2" indent="0">
              <a:buNone/>
            </a:pPr>
            <a:endParaRPr lang="en-US" sz="1400" dirty="0"/>
          </a:p>
          <a:p>
            <a:pPr lvl="2" indent="0">
              <a:buNone/>
            </a:pPr>
            <a:endParaRPr lang="en-US" sz="1400" dirty="0"/>
          </a:p>
          <a:p>
            <a:pPr lvl="2" indent="0">
              <a:buNone/>
            </a:pPr>
            <a:endParaRPr lang="en-US" sz="1400" dirty="0"/>
          </a:p>
          <a:p>
            <a:pPr lvl="2" indent="0">
              <a:buNone/>
            </a:pPr>
            <a:endParaRPr lang="en-US" sz="1400" dirty="0"/>
          </a:p>
          <a:p>
            <a:pPr lvl="2" indent="0">
              <a:buNone/>
            </a:pPr>
            <a:endParaRPr lang="en-US" sz="1400" dirty="0"/>
          </a:p>
          <a:p>
            <a:pPr lvl="2" indent="0">
              <a:buNone/>
            </a:pPr>
            <a:endParaRPr lang="en-US" sz="1400" dirty="0"/>
          </a:p>
          <a:p>
            <a:pPr lvl="2" indent="0">
              <a:buNone/>
            </a:pPr>
            <a:r>
              <a:rPr lang="en-US" sz="1400" dirty="0"/>
              <a:t> </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endParaRPr lang="en-US" sz="1400" dirty="0"/>
          </a:p>
          <a:p>
            <a:endParaRPr lang="en-US" sz="1400" dirty="0"/>
          </a:p>
          <a:p>
            <a:pPr marL="285750" indent="-285750">
              <a:buFont typeface="Arial" panose="020B0604020202020204" pitchFamily="34" charset="0"/>
              <a:buChar char="•"/>
            </a:pPr>
            <a:endParaRPr lang="en-US" sz="1400" dirty="0"/>
          </a:p>
          <a:p>
            <a:endParaRPr lang="en-US" sz="1400" dirty="0"/>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endParaRPr lang="en-US" sz="1400" dirty="0"/>
          </a:p>
          <a:p>
            <a:endParaRPr lang="en-US" sz="1400" dirty="0"/>
          </a:p>
          <a:p>
            <a:endParaRPr lang="en-US" sz="1400" dirty="0"/>
          </a:p>
          <a:p>
            <a:endParaRPr lang="en-US" sz="1400" dirty="0"/>
          </a:p>
          <a:p>
            <a:endParaRPr lang="en-US" sz="1400" dirty="0"/>
          </a:p>
        </p:txBody>
      </p:sp>
      <p:sp>
        <p:nvSpPr>
          <p:cNvPr id="4" name="Foliennummernplatzhalter 3"/>
          <p:cNvSpPr>
            <a:spLocks noGrp="1"/>
          </p:cNvSpPr>
          <p:nvPr>
            <p:ph type="sldNum" sz="quarter" idx="11"/>
          </p:nvPr>
        </p:nvSpPr>
        <p:spPr/>
        <p:txBody>
          <a:bodyPr/>
          <a:lstStyle/>
          <a:p>
            <a:fld id="{CE58CB1E-F828-4F11-99E0-327109AF9DA4}" type="slidenum">
              <a:rPr lang="de-DE" smtClean="0"/>
              <a:pPr/>
              <a:t>5</a:t>
            </a:fld>
            <a:endParaRPr lang="de-DE" dirty="0"/>
          </a:p>
        </p:txBody>
      </p:sp>
      <p:sp>
        <p:nvSpPr>
          <p:cNvPr id="3" name="Titel 2"/>
          <p:cNvSpPr>
            <a:spLocks noGrp="1"/>
          </p:cNvSpPr>
          <p:nvPr>
            <p:ph type="title"/>
          </p:nvPr>
        </p:nvSpPr>
        <p:spPr>
          <a:xfrm>
            <a:off x="542114" y="424915"/>
            <a:ext cx="8508999" cy="377796"/>
          </a:xfrm>
          <a:prstGeom prst="rect">
            <a:avLst/>
          </a:prstGeom>
        </p:spPr>
        <p:txBody>
          <a:bodyPr/>
          <a:lstStyle/>
          <a:p>
            <a:r>
              <a:rPr lang="en-US" sz="2400" dirty="0">
                <a:solidFill>
                  <a:schemeClr val="tx2"/>
                </a:solidFill>
              </a:rPr>
              <a:t>Basic Architecture</a:t>
            </a:r>
          </a:p>
        </p:txBody>
      </p:sp>
      <p:pic>
        <p:nvPicPr>
          <p:cNvPr id="7" name="Picture 6">
            <a:extLst>
              <a:ext uri="{FF2B5EF4-FFF2-40B4-BE49-F238E27FC236}">
                <a16:creationId xmlns:a16="http://schemas.microsoft.com/office/drawing/2014/main" id="{92C31FA0-B384-B2DF-5817-F5F7E84110A2}"/>
              </a:ext>
            </a:extLst>
          </p:cNvPr>
          <p:cNvPicPr>
            <a:picLocks noChangeAspect="1"/>
          </p:cNvPicPr>
          <p:nvPr/>
        </p:nvPicPr>
        <p:blipFill rotWithShape="1">
          <a:blip r:embed="rId3"/>
          <a:srcRect r="19338"/>
          <a:stretch/>
        </p:blipFill>
        <p:spPr>
          <a:xfrm>
            <a:off x="238335" y="1566003"/>
            <a:ext cx="4167655" cy="3528366"/>
          </a:xfrm>
          <a:prstGeom prst="rect">
            <a:avLst/>
          </a:prstGeom>
        </p:spPr>
      </p:pic>
      <p:sp>
        <p:nvSpPr>
          <p:cNvPr id="8" name="Text Box 1">
            <a:extLst>
              <a:ext uri="{FF2B5EF4-FFF2-40B4-BE49-F238E27FC236}">
                <a16:creationId xmlns:a16="http://schemas.microsoft.com/office/drawing/2014/main" id="{4DD02EEF-42AD-D6A4-9ABA-35C82FCF220B}"/>
              </a:ext>
            </a:extLst>
          </p:cNvPr>
          <p:cNvSpPr txBox="1"/>
          <p:nvPr/>
        </p:nvSpPr>
        <p:spPr>
          <a:xfrm>
            <a:off x="834435" y="5458901"/>
            <a:ext cx="2895600" cy="307777"/>
          </a:xfrm>
          <a:prstGeom prst="rect">
            <a:avLst/>
          </a:prstGeom>
          <a:solidFill>
            <a:prstClr val="white"/>
          </a:solidFill>
          <a:ln>
            <a:noFill/>
          </a:ln>
        </p:spPr>
        <p:txBody>
          <a:bodyPr rot="0" spcFirstLastPara="0" vert="horz" wrap="square" lIns="0" tIns="0" rIns="0" bIns="0" numCol="1" spcCol="0" rtlCol="0" fromWordArt="0" anchor="t" anchorCtr="0" forceAA="0" compatLnSpc="1">
            <a:prstTxWarp prst="textNoShape">
              <a:avLst/>
            </a:prstTxWarp>
            <a:spAutoFit/>
          </a:bodyPr>
          <a:lstStyle/>
          <a:p>
            <a:pPr marL="0" marR="0" algn="ctr">
              <a:spcBef>
                <a:spcPts val="0"/>
              </a:spcBef>
              <a:spcAft>
                <a:spcPts val="1000"/>
              </a:spcAft>
            </a:pPr>
            <a:r>
              <a:rPr lang="en-US" sz="1000" i="0" dirty="0">
                <a:effectLst/>
                <a:latin typeface="+mj-lt"/>
                <a:ea typeface="SimSun" panose="02010600030101010101" pitchFamily="2" charset="-122"/>
              </a:rPr>
              <a:t>Figure 1. General architecture of the process of an IRS that uses RL to respond to an attack.</a:t>
            </a:r>
            <a:endParaRPr lang="en-CA" sz="1050" i="1" dirty="0">
              <a:effectLst/>
              <a:latin typeface="+mj-lt"/>
              <a:ea typeface="SimSun" panose="02010600030101010101" pitchFamily="2" charset="-122"/>
            </a:endParaRPr>
          </a:p>
        </p:txBody>
      </p:sp>
      <p:sp>
        <p:nvSpPr>
          <p:cNvPr id="9" name="Inhaltsplatzhalter 1">
            <a:extLst>
              <a:ext uri="{FF2B5EF4-FFF2-40B4-BE49-F238E27FC236}">
                <a16:creationId xmlns:a16="http://schemas.microsoft.com/office/drawing/2014/main" id="{F3CD5CD9-BD75-9042-85BF-F4EF4BDAEC18}"/>
              </a:ext>
            </a:extLst>
          </p:cNvPr>
          <p:cNvSpPr txBox="1">
            <a:spLocks/>
          </p:cNvSpPr>
          <p:nvPr/>
        </p:nvSpPr>
        <p:spPr>
          <a:xfrm>
            <a:off x="4627074" y="1145891"/>
            <a:ext cx="4391855" cy="5509984"/>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gn="l" rtl="0" eaLnBrk="1" fontAlgn="base" hangingPunct="1">
              <a:lnSpc>
                <a:spcPct val="114000"/>
              </a:lnSpc>
              <a:spcBef>
                <a:spcPct val="0"/>
              </a:spcBef>
              <a:spcAft>
                <a:spcPct val="0"/>
              </a:spcAft>
              <a:defRPr lang="de-DE" sz="1600" kern="1200" noProof="0" dirty="0" smtClean="0">
                <a:solidFill>
                  <a:schemeClr val="tx1"/>
                </a:solidFill>
                <a:latin typeface="+mn-lt"/>
                <a:ea typeface="+mn-ea"/>
                <a:cs typeface="+mn-cs"/>
              </a:defRPr>
            </a:lvl1pPr>
            <a:lvl2pPr marL="176213" indent="-176213" algn="l" rtl="0" eaLnBrk="1" fontAlgn="base" hangingPunct="1">
              <a:lnSpc>
                <a:spcPct val="114000"/>
              </a:lnSpc>
              <a:spcBef>
                <a:spcPct val="0"/>
              </a:spcBef>
              <a:spcAft>
                <a:spcPct val="0"/>
              </a:spcAft>
              <a:buFont typeface="Arial" charset="0"/>
              <a:buChar char="•"/>
              <a:defRPr lang="de-DE" sz="1600" kern="1200" noProof="0" dirty="0" smtClean="0">
                <a:solidFill>
                  <a:schemeClr val="tx1"/>
                </a:solidFill>
                <a:latin typeface="+mn-lt"/>
                <a:ea typeface="+mn-ea"/>
                <a:cs typeface="+mn-cs"/>
              </a:defRPr>
            </a:lvl2pPr>
            <a:lvl3pPr marL="360363" indent="-184150" algn="l" rtl="0" eaLnBrk="1" fontAlgn="base" hangingPunct="1">
              <a:lnSpc>
                <a:spcPct val="125000"/>
              </a:lnSpc>
              <a:spcBef>
                <a:spcPct val="0"/>
              </a:spcBef>
              <a:spcAft>
                <a:spcPct val="0"/>
              </a:spcAft>
              <a:buFont typeface="Symbol" pitchFamily="18" charset="2"/>
              <a:buChar char="-"/>
              <a:defRPr sz="1600" kern="1200">
                <a:solidFill>
                  <a:schemeClr val="tx1"/>
                </a:solidFill>
                <a:latin typeface="+mn-lt"/>
                <a:ea typeface="+mn-ea"/>
                <a:cs typeface="+mn-cs"/>
              </a:defRPr>
            </a:lvl3pPr>
            <a:lvl4pPr marL="538163" indent="-177800" algn="l" rtl="0" eaLnBrk="1" fontAlgn="base" hangingPunct="1">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75" indent="-176213" algn="l" rtl="0" eaLnBrk="1" fontAlgn="base" hangingPunct="1">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61963" lvl="1" indent="-285750">
              <a:lnSpc>
                <a:spcPct val="150000"/>
              </a:lnSpc>
              <a:buFont typeface="Arial" panose="020B0604020202020204" pitchFamily="34" charset="0"/>
              <a:buChar char="•"/>
            </a:pPr>
            <a:r>
              <a:rPr lang="en-US" sz="1200" dirty="0"/>
              <a:t>Gather information to feed the model  with inputs as network traffic or datasets for training it</a:t>
            </a:r>
          </a:p>
          <a:p>
            <a:pPr marL="461963" lvl="1" indent="-285750">
              <a:lnSpc>
                <a:spcPct val="150000"/>
              </a:lnSpc>
              <a:buFont typeface="Arial" panose="020B0604020202020204" pitchFamily="34" charset="0"/>
              <a:buChar char="•"/>
            </a:pPr>
            <a:endParaRPr lang="en-US" sz="1200" dirty="0"/>
          </a:p>
          <a:p>
            <a:pPr marL="461963" lvl="1" indent="-285750">
              <a:lnSpc>
                <a:spcPct val="150000"/>
              </a:lnSpc>
              <a:buFont typeface="Arial" panose="020B0604020202020204" pitchFamily="34" charset="0"/>
              <a:buChar char="•"/>
            </a:pPr>
            <a:endParaRPr lang="en-US" sz="1200" dirty="0"/>
          </a:p>
          <a:p>
            <a:pPr marL="461963" lvl="1" indent="-285750">
              <a:lnSpc>
                <a:spcPct val="150000"/>
              </a:lnSpc>
              <a:buFont typeface="Arial" panose="020B0604020202020204" pitchFamily="34" charset="0"/>
              <a:buChar char="•"/>
            </a:pPr>
            <a:r>
              <a:rPr lang="en-US" sz="1200" dirty="0"/>
              <a:t>Then the Agent responds with an action depending on the state that was set</a:t>
            </a:r>
          </a:p>
          <a:p>
            <a:pPr marL="461963" lvl="1" indent="-285750">
              <a:lnSpc>
                <a:spcPct val="150000"/>
              </a:lnSpc>
              <a:buFont typeface="Arial" panose="020B0604020202020204" pitchFamily="34" charset="0"/>
              <a:buChar char="•"/>
            </a:pPr>
            <a:endParaRPr lang="en-US" sz="1200" dirty="0"/>
          </a:p>
          <a:p>
            <a:pPr marL="461963" lvl="1" indent="-285750">
              <a:lnSpc>
                <a:spcPct val="150000"/>
              </a:lnSpc>
              <a:buFont typeface="Arial" panose="020B0604020202020204" pitchFamily="34" charset="0"/>
              <a:buChar char="•"/>
            </a:pPr>
            <a:endParaRPr lang="en-US" sz="1200" dirty="0"/>
          </a:p>
          <a:p>
            <a:pPr marL="461963" lvl="1" indent="-285750">
              <a:lnSpc>
                <a:spcPct val="150000"/>
              </a:lnSpc>
              <a:buFont typeface="Arial" panose="020B0604020202020204" pitchFamily="34" charset="0"/>
              <a:buChar char="•"/>
            </a:pPr>
            <a:r>
              <a:rPr lang="en-US" sz="1200" dirty="0"/>
              <a:t>These actions need to lead to a mitigation effect on the environment (the response)</a:t>
            </a:r>
          </a:p>
          <a:p>
            <a:pPr marL="461963" lvl="1" indent="-285750">
              <a:lnSpc>
                <a:spcPct val="150000"/>
              </a:lnSpc>
              <a:buFont typeface="Arial" panose="020B0604020202020204" pitchFamily="34" charset="0"/>
              <a:buChar char="•"/>
            </a:pPr>
            <a:r>
              <a:rPr lang="en-US" sz="1200" dirty="0"/>
              <a:t>The response is provided by an entity. Different names: </a:t>
            </a:r>
          </a:p>
          <a:p>
            <a:pPr marL="646113" lvl="2" indent="-285750">
              <a:lnSpc>
                <a:spcPct val="150000"/>
              </a:lnSpc>
              <a:buFont typeface="Arial" panose="020B0604020202020204" pitchFamily="34" charset="0"/>
              <a:buChar char="•"/>
            </a:pPr>
            <a:r>
              <a:rPr lang="en-US" sz="1200" dirty="0"/>
              <a:t>In [1] the learning agent is called as a “defender router”. </a:t>
            </a:r>
          </a:p>
          <a:p>
            <a:pPr marL="646113" lvl="2" indent="-285750">
              <a:lnSpc>
                <a:spcPct val="150000"/>
              </a:lnSpc>
              <a:buFont typeface="Arial" panose="020B0604020202020204" pitchFamily="34" charset="0"/>
              <a:buChar char="•"/>
            </a:pPr>
            <a:r>
              <a:rPr lang="en-US" sz="1200" dirty="0"/>
              <a:t>In [2] a “control agent”</a:t>
            </a:r>
          </a:p>
          <a:p>
            <a:pPr marL="646113" lvl="2" indent="-285750">
              <a:lnSpc>
                <a:spcPct val="150000"/>
              </a:lnSpc>
              <a:buFont typeface="Arial" panose="020B0604020202020204" pitchFamily="34" charset="0"/>
              <a:buChar char="•"/>
            </a:pPr>
            <a:r>
              <a:rPr lang="en-US" sz="1200" dirty="0"/>
              <a:t>In [3] a “mitigation engine”</a:t>
            </a:r>
          </a:p>
          <a:p>
            <a:pPr marL="461963" lvl="1" indent="-285750">
              <a:lnSpc>
                <a:spcPct val="150000"/>
              </a:lnSpc>
              <a:buFont typeface="Arial" panose="020B0604020202020204" pitchFamily="34" charset="0"/>
              <a:buChar char="•"/>
            </a:pPr>
            <a:endParaRPr lang="en-US" sz="1200" dirty="0"/>
          </a:p>
          <a:p>
            <a:pPr marL="461963" lvl="1" indent="-285750">
              <a:lnSpc>
                <a:spcPct val="150000"/>
              </a:lnSpc>
              <a:buFont typeface="Arial" panose="020B0604020202020204" pitchFamily="34" charset="0"/>
              <a:buChar char="•"/>
            </a:pPr>
            <a:endParaRPr lang="en-US" sz="1200" dirty="0"/>
          </a:p>
          <a:p>
            <a:pPr marL="461963" lvl="1" indent="-285750">
              <a:lnSpc>
                <a:spcPct val="150000"/>
              </a:lnSpc>
              <a:buFont typeface="Arial" panose="020B0604020202020204" pitchFamily="34" charset="0"/>
              <a:buChar char="•"/>
            </a:pPr>
            <a:endParaRPr lang="en-US" sz="1200" dirty="0"/>
          </a:p>
          <a:p>
            <a:pPr marL="461963" lvl="1" indent="-285750">
              <a:lnSpc>
                <a:spcPct val="150000"/>
              </a:lnSpc>
              <a:buFont typeface="Arial" panose="020B0604020202020204" pitchFamily="34" charset="0"/>
              <a:buChar char="•"/>
            </a:pPr>
            <a:endParaRPr lang="en-US" sz="1200" dirty="0"/>
          </a:p>
          <a:p>
            <a:pPr lvl="2" indent="0">
              <a:lnSpc>
                <a:spcPct val="150000"/>
              </a:lnSpc>
              <a:buFont typeface="Symbol" pitchFamily="18" charset="2"/>
              <a:buNone/>
            </a:pPr>
            <a:endParaRPr lang="en-US" sz="1200" dirty="0"/>
          </a:p>
          <a:p>
            <a:pPr lvl="2" indent="0">
              <a:lnSpc>
                <a:spcPct val="150000"/>
              </a:lnSpc>
              <a:buFont typeface="Symbol" pitchFamily="18" charset="2"/>
              <a:buNone/>
            </a:pPr>
            <a:endParaRPr lang="en-US" sz="1200" dirty="0"/>
          </a:p>
          <a:p>
            <a:pPr lvl="2" indent="0">
              <a:lnSpc>
                <a:spcPct val="150000"/>
              </a:lnSpc>
              <a:buFont typeface="Symbol" pitchFamily="18" charset="2"/>
              <a:buNone/>
            </a:pPr>
            <a:endParaRPr lang="en-US" sz="1200" dirty="0"/>
          </a:p>
          <a:p>
            <a:pPr lvl="2" indent="0">
              <a:lnSpc>
                <a:spcPct val="150000"/>
              </a:lnSpc>
              <a:buFont typeface="Symbol" pitchFamily="18" charset="2"/>
              <a:buNone/>
            </a:pPr>
            <a:endParaRPr lang="en-US" sz="1200" dirty="0"/>
          </a:p>
          <a:p>
            <a:pPr lvl="2" indent="0">
              <a:lnSpc>
                <a:spcPct val="150000"/>
              </a:lnSpc>
              <a:buFont typeface="Symbol" pitchFamily="18" charset="2"/>
              <a:buNone/>
            </a:pPr>
            <a:endParaRPr lang="en-US" sz="1200" dirty="0"/>
          </a:p>
          <a:p>
            <a:pPr lvl="2" indent="0">
              <a:lnSpc>
                <a:spcPct val="150000"/>
              </a:lnSpc>
              <a:buFont typeface="Symbol" pitchFamily="18" charset="2"/>
              <a:buNone/>
            </a:pPr>
            <a:endParaRPr lang="en-US" sz="1200" dirty="0"/>
          </a:p>
          <a:p>
            <a:pPr lvl="2" indent="0">
              <a:lnSpc>
                <a:spcPct val="150000"/>
              </a:lnSpc>
              <a:buFont typeface="Symbol" pitchFamily="18" charset="2"/>
              <a:buNone/>
            </a:pPr>
            <a:endParaRPr lang="en-US" sz="1200" dirty="0"/>
          </a:p>
          <a:p>
            <a:pPr lvl="2" indent="0">
              <a:lnSpc>
                <a:spcPct val="150000"/>
              </a:lnSpc>
              <a:buFont typeface="Symbol" pitchFamily="18" charset="2"/>
              <a:buNone/>
            </a:pPr>
            <a:r>
              <a:rPr lang="en-US" sz="1200" dirty="0"/>
              <a:t> </a:t>
            </a:r>
          </a:p>
          <a:p>
            <a:pPr marL="285750" indent="-285750">
              <a:lnSpc>
                <a:spcPct val="150000"/>
              </a:lnSpc>
              <a:buFont typeface="Arial" panose="020B0604020202020204" pitchFamily="34" charset="0"/>
              <a:buChar char="•"/>
            </a:pPr>
            <a:endParaRPr lang="en-US" sz="1200" dirty="0"/>
          </a:p>
          <a:p>
            <a:pPr marL="285750" indent="-285750">
              <a:lnSpc>
                <a:spcPct val="150000"/>
              </a:lnSpc>
              <a:buFont typeface="Arial" panose="020B0604020202020204" pitchFamily="34" charset="0"/>
              <a:buChar char="•"/>
            </a:pPr>
            <a:endParaRPr lang="en-US" sz="1200" dirty="0"/>
          </a:p>
          <a:p>
            <a:pPr marL="285750" indent="-285750">
              <a:lnSpc>
                <a:spcPct val="150000"/>
              </a:lnSpc>
              <a:buFont typeface="Arial" panose="020B0604020202020204" pitchFamily="34" charset="0"/>
              <a:buChar char="•"/>
            </a:pPr>
            <a:endParaRPr lang="en-US" sz="1200" dirty="0"/>
          </a:p>
          <a:p>
            <a:pPr>
              <a:lnSpc>
                <a:spcPct val="150000"/>
              </a:lnSpc>
            </a:pPr>
            <a:endParaRPr lang="en-US" sz="1200" dirty="0"/>
          </a:p>
          <a:p>
            <a:pPr marL="285750" indent="-285750">
              <a:lnSpc>
                <a:spcPct val="150000"/>
              </a:lnSpc>
              <a:buFont typeface="Arial" panose="020B0604020202020204" pitchFamily="34" charset="0"/>
              <a:buChar char="•"/>
            </a:pPr>
            <a:endParaRPr lang="en-US" sz="1200" dirty="0"/>
          </a:p>
          <a:p>
            <a:pPr>
              <a:lnSpc>
                <a:spcPct val="150000"/>
              </a:lnSpc>
            </a:pPr>
            <a:endParaRPr lang="en-US" sz="1200" dirty="0"/>
          </a:p>
          <a:p>
            <a:pPr marL="285750" indent="-285750">
              <a:lnSpc>
                <a:spcPct val="150000"/>
              </a:lnSpc>
              <a:buFont typeface="Arial" panose="020B0604020202020204" pitchFamily="34" charset="0"/>
              <a:buChar char="•"/>
            </a:pPr>
            <a:endParaRPr lang="en-US" sz="1200" dirty="0"/>
          </a:p>
          <a:p>
            <a:pPr marL="285750" indent="-285750">
              <a:lnSpc>
                <a:spcPct val="150000"/>
              </a:lnSpc>
              <a:buFont typeface="Arial" panose="020B0604020202020204" pitchFamily="34" charset="0"/>
              <a:buChar char="•"/>
            </a:pPr>
            <a:endParaRPr lang="en-US" sz="1200" dirty="0"/>
          </a:p>
          <a:p>
            <a:pPr marL="285750" indent="-285750">
              <a:lnSpc>
                <a:spcPct val="150000"/>
              </a:lnSpc>
              <a:buFont typeface="Arial" panose="020B0604020202020204" pitchFamily="34" charset="0"/>
              <a:buChar char="•"/>
            </a:pPr>
            <a:endParaRPr lang="en-US" sz="1200" dirty="0"/>
          </a:p>
          <a:p>
            <a:pPr marL="285750" indent="-285750">
              <a:lnSpc>
                <a:spcPct val="150000"/>
              </a:lnSpc>
              <a:buFont typeface="Arial" panose="020B0604020202020204" pitchFamily="34" charset="0"/>
              <a:buChar char="•"/>
            </a:pPr>
            <a:endParaRPr lang="en-US" sz="1200" dirty="0"/>
          </a:p>
          <a:p>
            <a:pPr>
              <a:lnSpc>
                <a:spcPct val="150000"/>
              </a:lnSpc>
            </a:pPr>
            <a:endParaRPr lang="en-US" sz="1200" dirty="0"/>
          </a:p>
          <a:p>
            <a:pPr>
              <a:lnSpc>
                <a:spcPct val="150000"/>
              </a:lnSpc>
            </a:pPr>
            <a:endParaRPr lang="en-US" sz="1200" dirty="0"/>
          </a:p>
          <a:p>
            <a:pPr>
              <a:lnSpc>
                <a:spcPct val="150000"/>
              </a:lnSpc>
            </a:pPr>
            <a:endParaRPr lang="en-US" sz="1200" dirty="0"/>
          </a:p>
          <a:p>
            <a:pPr>
              <a:lnSpc>
                <a:spcPct val="150000"/>
              </a:lnSpc>
            </a:pPr>
            <a:endParaRPr lang="en-US" sz="1200" dirty="0"/>
          </a:p>
        </p:txBody>
      </p:sp>
      <p:cxnSp>
        <p:nvCxnSpPr>
          <p:cNvPr id="11" name="Connector: Elbow 10">
            <a:extLst>
              <a:ext uri="{FF2B5EF4-FFF2-40B4-BE49-F238E27FC236}">
                <a16:creationId xmlns:a16="http://schemas.microsoft.com/office/drawing/2014/main" id="{BC32B7BE-334D-C536-1FBC-0E4C992691DC}"/>
              </a:ext>
            </a:extLst>
          </p:cNvPr>
          <p:cNvCxnSpPr/>
          <p:nvPr/>
        </p:nvCxnSpPr>
        <p:spPr>
          <a:xfrm flipV="1">
            <a:off x="4311502" y="1575931"/>
            <a:ext cx="520995" cy="20963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Connector: Elbow 13">
            <a:extLst>
              <a:ext uri="{FF2B5EF4-FFF2-40B4-BE49-F238E27FC236}">
                <a16:creationId xmlns:a16="http://schemas.microsoft.com/office/drawing/2014/main" id="{5C542DC4-9AF2-428C-6D70-C12E8C736B28}"/>
              </a:ext>
            </a:extLst>
          </p:cNvPr>
          <p:cNvCxnSpPr>
            <a:cxnSpLocks/>
          </p:cNvCxnSpPr>
          <p:nvPr/>
        </p:nvCxnSpPr>
        <p:spPr>
          <a:xfrm>
            <a:off x="4284921" y="4593265"/>
            <a:ext cx="552893" cy="48909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82FD8196-1361-0033-A129-26101606D7AD}"/>
              </a:ext>
            </a:extLst>
          </p:cNvPr>
          <p:cNvCxnSpPr/>
          <p:nvPr/>
        </p:nvCxnSpPr>
        <p:spPr>
          <a:xfrm>
            <a:off x="4284921" y="2817628"/>
            <a:ext cx="42650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33901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a:xfrm>
            <a:off x="436593" y="1288226"/>
            <a:ext cx="8508999" cy="4699572"/>
          </a:xfrm>
        </p:spPr>
        <p:txBody>
          <a:bodyPr/>
          <a:lstStyle/>
          <a:p>
            <a:pPr marL="285750" indent="-285750">
              <a:lnSpc>
                <a:spcPct val="150000"/>
              </a:lnSpc>
              <a:buFont typeface="Arial" panose="020B0604020202020204" pitchFamily="34" charset="0"/>
              <a:buChar char="•"/>
            </a:pPr>
            <a:r>
              <a:rPr lang="en-US" sz="1400"/>
              <a:t>Determine </a:t>
            </a:r>
            <a:r>
              <a:rPr lang="en-US" sz="1400" dirty="0"/>
              <a:t>the most optimal actions to take regarding different states of the environment. </a:t>
            </a:r>
          </a:p>
          <a:p>
            <a:pPr marL="285750" indent="-285750">
              <a:lnSpc>
                <a:spcPct val="150000"/>
              </a:lnSpc>
              <a:buFont typeface="Arial" panose="020B0604020202020204" pitchFamily="34" charset="0"/>
              <a:buChar char="•"/>
            </a:pPr>
            <a:r>
              <a:rPr lang="en-US" sz="1400" dirty="0"/>
              <a:t>Improves the decision-making process over time based on learned knowledge</a:t>
            </a:r>
          </a:p>
          <a:p>
            <a:pPr marL="285750" indent="-285750">
              <a:lnSpc>
                <a:spcPct val="150000"/>
              </a:lnSpc>
              <a:buFont typeface="Arial" panose="020B0604020202020204" pitchFamily="34" charset="0"/>
              <a:buChar char="•"/>
            </a:pPr>
            <a:endParaRPr lang="en-US" sz="1400" dirty="0"/>
          </a:p>
          <a:p>
            <a:pPr marL="285750" indent="-285750">
              <a:lnSpc>
                <a:spcPct val="150000"/>
              </a:lnSpc>
              <a:buFont typeface="Arial" panose="020B0604020202020204" pitchFamily="34" charset="0"/>
              <a:buChar char="•"/>
            </a:pPr>
            <a:r>
              <a:rPr lang="en-US" sz="1400" dirty="0"/>
              <a:t>[1]: An actor-critic-based DDPG (Deep Deterministic Policy Gradient) </a:t>
            </a:r>
          </a:p>
          <a:p>
            <a:pPr marL="461963" lvl="1" indent="-285750">
              <a:lnSpc>
                <a:spcPct val="150000"/>
              </a:lnSpc>
              <a:buFont typeface="Arial" panose="020B0604020202020204" pitchFamily="34" charset="0"/>
              <a:buChar char="•"/>
            </a:pPr>
            <a:r>
              <a:rPr lang="en-US" sz="1400" dirty="0"/>
              <a:t>Defines the current policy </a:t>
            </a:r>
          </a:p>
          <a:p>
            <a:pPr marL="461963" lvl="1" indent="-285750">
              <a:lnSpc>
                <a:spcPct val="150000"/>
              </a:lnSpc>
              <a:buFont typeface="Arial" panose="020B0604020202020204" pitchFamily="34" charset="0"/>
              <a:buChar char="•"/>
            </a:pPr>
            <a:r>
              <a:rPr lang="en-US" sz="1400" dirty="0"/>
              <a:t>Maps states to specific action deterministically</a:t>
            </a:r>
          </a:p>
          <a:p>
            <a:pPr>
              <a:lnSpc>
                <a:spcPct val="150000"/>
              </a:lnSpc>
            </a:pPr>
            <a:endParaRPr lang="en-US" sz="1400" dirty="0"/>
          </a:p>
          <a:p>
            <a:pPr marL="285750" indent="-285750">
              <a:lnSpc>
                <a:spcPct val="150000"/>
              </a:lnSpc>
              <a:buFont typeface="Arial" panose="020B0604020202020204" pitchFamily="34" charset="0"/>
              <a:buChar char="•"/>
            </a:pPr>
            <a:r>
              <a:rPr lang="en-US" sz="1400" dirty="0"/>
              <a:t>[2] Use of 2 algorithms</a:t>
            </a:r>
          </a:p>
          <a:p>
            <a:pPr marL="461963" lvl="1" indent="-285750">
              <a:lnSpc>
                <a:spcPct val="150000"/>
              </a:lnSpc>
              <a:buFont typeface="Arial" panose="020B0604020202020204" pitchFamily="34" charset="0"/>
              <a:buChar char="•"/>
            </a:pPr>
            <a:r>
              <a:rPr lang="en-US" sz="1400" dirty="0"/>
              <a:t>Q learning algorithm to obtain the optimal policy </a:t>
            </a:r>
          </a:p>
          <a:p>
            <a:pPr marL="461963" lvl="1" indent="-285750">
              <a:lnSpc>
                <a:spcPct val="150000"/>
              </a:lnSpc>
              <a:buFont typeface="Arial" panose="020B0604020202020204" pitchFamily="34" charset="0"/>
              <a:buChar char="•"/>
            </a:pPr>
            <a:r>
              <a:rPr lang="en-US" sz="1400" dirty="0"/>
              <a:t>Double Q-learning algorithm: For quickly obtaining the optimal policy while defending against attack traffic flows</a:t>
            </a:r>
          </a:p>
          <a:p>
            <a:pPr marL="285750" indent="-285750">
              <a:lnSpc>
                <a:spcPct val="150000"/>
              </a:lnSpc>
              <a:buFont typeface="Arial" panose="020B0604020202020204" pitchFamily="34" charset="0"/>
              <a:buChar char="•"/>
            </a:pPr>
            <a:endParaRPr lang="en-US" sz="1400" dirty="0"/>
          </a:p>
          <a:p>
            <a:pPr marL="285750" indent="-285750">
              <a:lnSpc>
                <a:spcPct val="150000"/>
              </a:lnSpc>
              <a:buFont typeface="Arial" panose="020B0604020202020204" pitchFamily="34" charset="0"/>
              <a:buChar char="•"/>
            </a:pPr>
            <a:endParaRPr lang="en-US" sz="1400" dirty="0"/>
          </a:p>
          <a:p>
            <a:pPr marL="285750" indent="-285750">
              <a:lnSpc>
                <a:spcPct val="150000"/>
              </a:lnSpc>
              <a:buFont typeface="Arial" panose="020B0604020202020204" pitchFamily="34" charset="0"/>
              <a:buChar char="•"/>
            </a:pPr>
            <a:endParaRPr lang="en-US" sz="1400" dirty="0"/>
          </a:p>
          <a:p>
            <a:pPr>
              <a:lnSpc>
                <a:spcPct val="150000"/>
              </a:lnSpc>
            </a:pPr>
            <a:endParaRPr lang="en-US" sz="1400" dirty="0"/>
          </a:p>
          <a:p>
            <a:pPr marL="285750" indent="-285750">
              <a:lnSpc>
                <a:spcPct val="150000"/>
              </a:lnSpc>
              <a:buFont typeface="Arial" panose="020B0604020202020204" pitchFamily="34" charset="0"/>
              <a:buChar char="•"/>
            </a:pPr>
            <a:endParaRPr lang="en-US" sz="1400" dirty="0"/>
          </a:p>
          <a:p>
            <a:pPr>
              <a:lnSpc>
                <a:spcPct val="150000"/>
              </a:lnSpc>
            </a:pPr>
            <a:endParaRPr lang="en-US" sz="1400" dirty="0"/>
          </a:p>
          <a:p>
            <a:pPr marL="285750" indent="-285750">
              <a:lnSpc>
                <a:spcPct val="150000"/>
              </a:lnSpc>
              <a:buFont typeface="Arial" panose="020B0604020202020204" pitchFamily="34" charset="0"/>
              <a:buChar char="•"/>
            </a:pPr>
            <a:endParaRPr lang="en-US" sz="1400" dirty="0"/>
          </a:p>
          <a:p>
            <a:pPr marL="285750" indent="-285750">
              <a:lnSpc>
                <a:spcPct val="150000"/>
              </a:lnSpc>
              <a:buFont typeface="Arial" panose="020B0604020202020204" pitchFamily="34" charset="0"/>
              <a:buChar char="•"/>
            </a:pPr>
            <a:endParaRPr lang="en-US" sz="1400" dirty="0"/>
          </a:p>
          <a:p>
            <a:pPr marL="285750" indent="-285750">
              <a:lnSpc>
                <a:spcPct val="150000"/>
              </a:lnSpc>
              <a:buFont typeface="Arial" panose="020B0604020202020204" pitchFamily="34" charset="0"/>
              <a:buChar char="•"/>
            </a:pPr>
            <a:endParaRPr lang="en-US" sz="1400" dirty="0"/>
          </a:p>
          <a:p>
            <a:pPr marL="285750" indent="-285750">
              <a:lnSpc>
                <a:spcPct val="150000"/>
              </a:lnSpc>
              <a:buFont typeface="Arial" panose="020B0604020202020204" pitchFamily="34" charset="0"/>
              <a:buChar char="•"/>
            </a:pPr>
            <a:endParaRPr lang="en-US" sz="1400" dirty="0"/>
          </a:p>
          <a:p>
            <a:pPr>
              <a:lnSpc>
                <a:spcPct val="150000"/>
              </a:lnSpc>
            </a:pPr>
            <a:endParaRPr lang="en-US" sz="1400" dirty="0"/>
          </a:p>
          <a:p>
            <a:pPr>
              <a:lnSpc>
                <a:spcPct val="150000"/>
              </a:lnSpc>
            </a:pPr>
            <a:endParaRPr lang="en-US" sz="1400" dirty="0"/>
          </a:p>
          <a:p>
            <a:pPr>
              <a:lnSpc>
                <a:spcPct val="150000"/>
              </a:lnSpc>
            </a:pPr>
            <a:endParaRPr lang="en-US" sz="1400" dirty="0"/>
          </a:p>
          <a:p>
            <a:pPr>
              <a:lnSpc>
                <a:spcPct val="150000"/>
              </a:lnSpc>
            </a:pPr>
            <a:r>
              <a:rPr lang="en-US" sz="1400" dirty="0"/>
              <a:t>.  </a:t>
            </a:r>
          </a:p>
        </p:txBody>
      </p:sp>
      <p:sp>
        <p:nvSpPr>
          <p:cNvPr id="4" name="Foliennummernplatzhalter 3"/>
          <p:cNvSpPr>
            <a:spLocks noGrp="1"/>
          </p:cNvSpPr>
          <p:nvPr>
            <p:ph type="sldNum" sz="quarter" idx="11"/>
          </p:nvPr>
        </p:nvSpPr>
        <p:spPr/>
        <p:txBody>
          <a:bodyPr/>
          <a:lstStyle/>
          <a:p>
            <a:fld id="{CE58CB1E-F828-4F11-99E0-327109AF9DA4}" type="slidenum">
              <a:rPr lang="de-DE" smtClean="0"/>
              <a:pPr/>
              <a:t>6</a:t>
            </a:fld>
            <a:endParaRPr lang="de-DE" dirty="0"/>
          </a:p>
        </p:txBody>
      </p:sp>
      <p:sp>
        <p:nvSpPr>
          <p:cNvPr id="3" name="Titel 2"/>
          <p:cNvSpPr>
            <a:spLocks noGrp="1"/>
          </p:cNvSpPr>
          <p:nvPr>
            <p:ph type="title"/>
          </p:nvPr>
        </p:nvSpPr>
        <p:spPr>
          <a:xfrm>
            <a:off x="542114" y="424915"/>
            <a:ext cx="8508999" cy="377796"/>
          </a:xfrm>
          <a:prstGeom prst="rect">
            <a:avLst/>
          </a:prstGeom>
        </p:spPr>
        <p:txBody>
          <a:bodyPr/>
          <a:lstStyle/>
          <a:p>
            <a:r>
              <a:rPr lang="en-US" sz="2400" dirty="0">
                <a:solidFill>
                  <a:schemeClr val="tx2"/>
                </a:solidFill>
              </a:rPr>
              <a:t>Algorithms used for decision-making</a:t>
            </a:r>
          </a:p>
        </p:txBody>
      </p:sp>
    </p:spTree>
    <p:extLst>
      <p:ext uri="{BB962C8B-B14F-4D97-AF65-F5344CB8AC3E}">
        <p14:creationId xmlns:p14="http://schemas.microsoft.com/office/powerpoint/2010/main" val="39182858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a:xfrm>
            <a:off x="436593" y="1288226"/>
            <a:ext cx="8508999" cy="4699572"/>
          </a:xfrm>
        </p:spPr>
        <p:txBody>
          <a:bodyPr/>
          <a:lstStyle/>
          <a:p>
            <a:pPr marL="285750" indent="-285750">
              <a:lnSpc>
                <a:spcPct val="150000"/>
              </a:lnSpc>
              <a:buFont typeface="Arial" panose="020B0604020202020204" pitchFamily="34" charset="0"/>
              <a:buChar char="•"/>
            </a:pPr>
            <a:r>
              <a:rPr lang="en-US" sz="1400" dirty="0"/>
              <a:t>[3]: Discrete-time partially observable Markov decision process (POMDP) </a:t>
            </a:r>
          </a:p>
          <a:p>
            <a:pPr marL="461963" lvl="1" indent="-285750">
              <a:lnSpc>
                <a:spcPct val="150000"/>
              </a:lnSpc>
              <a:buFont typeface="Arial" panose="020B0604020202020204" pitchFamily="34" charset="0"/>
              <a:buChar char="•"/>
            </a:pPr>
            <a:r>
              <a:rPr lang="en-US" sz="1400" dirty="0"/>
              <a:t>Based on game theory involving 2 players: attacker and defender</a:t>
            </a:r>
          </a:p>
          <a:p>
            <a:pPr lvl="1" indent="0">
              <a:lnSpc>
                <a:spcPct val="150000"/>
              </a:lnSpc>
              <a:buNone/>
            </a:pPr>
            <a:endParaRPr lang="en-US" sz="1400" dirty="0"/>
          </a:p>
          <a:p>
            <a:pPr marL="461963" lvl="1" indent="-285750">
              <a:lnSpc>
                <a:spcPct val="150000"/>
              </a:lnSpc>
              <a:buFont typeface="Arial" panose="020B0604020202020204" pitchFamily="34" charset="0"/>
              <a:buChar char="•"/>
            </a:pPr>
            <a:endParaRPr lang="en-US" sz="1400" dirty="0"/>
          </a:p>
          <a:p>
            <a:pPr marL="285750" indent="-285750">
              <a:lnSpc>
                <a:spcPct val="150000"/>
              </a:lnSpc>
              <a:buFont typeface="Arial" panose="020B0604020202020204" pitchFamily="34" charset="0"/>
              <a:buChar char="•"/>
            </a:pPr>
            <a:r>
              <a:rPr lang="en-US" sz="1400" dirty="0"/>
              <a:t>In each method, the algorithm’s policy purpose is to describe how an agent behaves</a:t>
            </a:r>
          </a:p>
          <a:p>
            <a:pPr marL="285750" indent="-285750">
              <a:lnSpc>
                <a:spcPct val="150000"/>
              </a:lnSpc>
              <a:buFont typeface="Arial" panose="020B0604020202020204" pitchFamily="34" charset="0"/>
              <a:buChar char="•"/>
            </a:pPr>
            <a:r>
              <a:rPr lang="en-US" sz="1400" dirty="0"/>
              <a:t>“Obtaining the policy” refers to the process of learning and generating an optimal policy to achieve a given goal.</a:t>
            </a:r>
          </a:p>
          <a:p>
            <a:pPr marL="285750" indent="-285750">
              <a:lnSpc>
                <a:spcPct val="150000"/>
              </a:lnSpc>
              <a:buFont typeface="Arial" panose="020B0604020202020204" pitchFamily="34" charset="0"/>
              <a:buChar char="•"/>
            </a:pPr>
            <a:r>
              <a:rPr lang="en-US" sz="1400" dirty="0"/>
              <a:t>How? By updating the policy based on the obtained rewards and improving its decision-making accuracy. </a:t>
            </a:r>
          </a:p>
          <a:p>
            <a:pPr marL="285750" indent="-285750">
              <a:lnSpc>
                <a:spcPct val="150000"/>
              </a:lnSpc>
              <a:buFont typeface="Arial" panose="020B0604020202020204" pitchFamily="34" charset="0"/>
              <a:buChar char="•"/>
            </a:pPr>
            <a:endParaRPr lang="en-US" sz="1400" dirty="0"/>
          </a:p>
          <a:p>
            <a:pPr marL="285750" indent="-285750">
              <a:lnSpc>
                <a:spcPct val="150000"/>
              </a:lnSpc>
              <a:buFont typeface="Arial" panose="020B0604020202020204" pitchFamily="34" charset="0"/>
              <a:buChar char="•"/>
            </a:pPr>
            <a:endParaRPr lang="en-US" sz="1400" dirty="0"/>
          </a:p>
          <a:p>
            <a:pPr marL="285750" indent="-285750">
              <a:lnSpc>
                <a:spcPct val="150000"/>
              </a:lnSpc>
              <a:buFont typeface="Arial" panose="020B0604020202020204" pitchFamily="34" charset="0"/>
              <a:buChar char="•"/>
            </a:pPr>
            <a:endParaRPr lang="en-US" sz="1400" dirty="0"/>
          </a:p>
          <a:p>
            <a:pPr>
              <a:lnSpc>
                <a:spcPct val="150000"/>
              </a:lnSpc>
            </a:pPr>
            <a:endParaRPr lang="en-US" sz="1400" dirty="0"/>
          </a:p>
          <a:p>
            <a:pPr marL="285750" indent="-285750">
              <a:lnSpc>
                <a:spcPct val="150000"/>
              </a:lnSpc>
              <a:buFont typeface="Arial" panose="020B0604020202020204" pitchFamily="34" charset="0"/>
              <a:buChar char="•"/>
            </a:pPr>
            <a:endParaRPr lang="en-US" sz="1400" dirty="0"/>
          </a:p>
          <a:p>
            <a:pPr>
              <a:lnSpc>
                <a:spcPct val="150000"/>
              </a:lnSpc>
            </a:pPr>
            <a:endParaRPr lang="en-US" sz="1400" dirty="0"/>
          </a:p>
          <a:p>
            <a:pPr marL="285750" indent="-285750">
              <a:lnSpc>
                <a:spcPct val="150000"/>
              </a:lnSpc>
              <a:buFont typeface="Arial" panose="020B0604020202020204" pitchFamily="34" charset="0"/>
              <a:buChar char="•"/>
            </a:pPr>
            <a:endParaRPr lang="en-US" sz="1400" dirty="0"/>
          </a:p>
          <a:p>
            <a:pPr marL="285750" indent="-285750">
              <a:lnSpc>
                <a:spcPct val="150000"/>
              </a:lnSpc>
              <a:buFont typeface="Arial" panose="020B0604020202020204" pitchFamily="34" charset="0"/>
              <a:buChar char="•"/>
            </a:pPr>
            <a:endParaRPr lang="en-US" sz="1400" dirty="0"/>
          </a:p>
          <a:p>
            <a:pPr marL="285750" indent="-285750">
              <a:lnSpc>
                <a:spcPct val="150000"/>
              </a:lnSpc>
              <a:buFont typeface="Arial" panose="020B0604020202020204" pitchFamily="34" charset="0"/>
              <a:buChar char="•"/>
            </a:pPr>
            <a:endParaRPr lang="en-US" sz="1400" dirty="0"/>
          </a:p>
          <a:p>
            <a:pPr marL="285750" indent="-285750">
              <a:lnSpc>
                <a:spcPct val="150000"/>
              </a:lnSpc>
              <a:buFont typeface="Arial" panose="020B0604020202020204" pitchFamily="34" charset="0"/>
              <a:buChar char="•"/>
            </a:pPr>
            <a:endParaRPr lang="en-US" sz="1400" dirty="0"/>
          </a:p>
          <a:p>
            <a:pPr>
              <a:lnSpc>
                <a:spcPct val="150000"/>
              </a:lnSpc>
            </a:pPr>
            <a:endParaRPr lang="en-US" sz="1400" dirty="0"/>
          </a:p>
          <a:p>
            <a:pPr>
              <a:lnSpc>
                <a:spcPct val="150000"/>
              </a:lnSpc>
            </a:pPr>
            <a:endParaRPr lang="en-US" sz="1400" dirty="0"/>
          </a:p>
          <a:p>
            <a:pPr>
              <a:lnSpc>
                <a:spcPct val="150000"/>
              </a:lnSpc>
            </a:pPr>
            <a:endParaRPr lang="en-US" sz="1400" dirty="0"/>
          </a:p>
          <a:p>
            <a:pPr>
              <a:lnSpc>
                <a:spcPct val="150000"/>
              </a:lnSpc>
            </a:pPr>
            <a:r>
              <a:rPr lang="en-US" sz="1400" dirty="0"/>
              <a:t>.  </a:t>
            </a:r>
          </a:p>
        </p:txBody>
      </p:sp>
      <p:sp>
        <p:nvSpPr>
          <p:cNvPr id="4" name="Foliennummernplatzhalter 3"/>
          <p:cNvSpPr>
            <a:spLocks noGrp="1"/>
          </p:cNvSpPr>
          <p:nvPr>
            <p:ph type="sldNum" sz="quarter" idx="11"/>
          </p:nvPr>
        </p:nvSpPr>
        <p:spPr/>
        <p:txBody>
          <a:bodyPr/>
          <a:lstStyle/>
          <a:p>
            <a:fld id="{CE58CB1E-F828-4F11-99E0-327109AF9DA4}" type="slidenum">
              <a:rPr lang="de-DE" smtClean="0"/>
              <a:pPr/>
              <a:t>7</a:t>
            </a:fld>
            <a:endParaRPr lang="de-DE" dirty="0"/>
          </a:p>
        </p:txBody>
      </p:sp>
      <p:sp>
        <p:nvSpPr>
          <p:cNvPr id="3" name="Titel 2"/>
          <p:cNvSpPr>
            <a:spLocks noGrp="1"/>
          </p:cNvSpPr>
          <p:nvPr>
            <p:ph type="title"/>
          </p:nvPr>
        </p:nvSpPr>
        <p:spPr>
          <a:xfrm>
            <a:off x="542114" y="424915"/>
            <a:ext cx="8508999" cy="377796"/>
          </a:xfrm>
          <a:prstGeom prst="rect">
            <a:avLst/>
          </a:prstGeom>
        </p:spPr>
        <p:txBody>
          <a:bodyPr/>
          <a:lstStyle/>
          <a:p>
            <a:r>
              <a:rPr lang="en-US" sz="2400" dirty="0">
                <a:solidFill>
                  <a:schemeClr val="tx2"/>
                </a:solidFill>
              </a:rPr>
              <a:t>Algorithms used for decision-making</a:t>
            </a:r>
          </a:p>
        </p:txBody>
      </p:sp>
      <p:pic>
        <p:nvPicPr>
          <p:cNvPr id="5" name="Picture 4">
            <a:extLst>
              <a:ext uri="{FF2B5EF4-FFF2-40B4-BE49-F238E27FC236}">
                <a16:creationId xmlns:a16="http://schemas.microsoft.com/office/drawing/2014/main" id="{7B8E8CC1-04FE-D15F-2CE2-3D5A5B2AD4D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182094" y="4498082"/>
            <a:ext cx="3450885" cy="1732474"/>
          </a:xfrm>
          <a:prstGeom prst="rect">
            <a:avLst/>
          </a:prstGeom>
          <a:noFill/>
        </p:spPr>
      </p:pic>
      <p:sp>
        <p:nvSpPr>
          <p:cNvPr id="6" name="Text Box 1">
            <a:extLst>
              <a:ext uri="{FF2B5EF4-FFF2-40B4-BE49-F238E27FC236}">
                <a16:creationId xmlns:a16="http://schemas.microsoft.com/office/drawing/2014/main" id="{33CA733D-ADE9-561E-B469-F805FD005A54}"/>
              </a:ext>
            </a:extLst>
          </p:cNvPr>
          <p:cNvSpPr txBox="1"/>
          <p:nvPr/>
        </p:nvSpPr>
        <p:spPr>
          <a:xfrm>
            <a:off x="6143795" y="6294585"/>
            <a:ext cx="2279015" cy="276999"/>
          </a:xfrm>
          <a:prstGeom prst="rect">
            <a:avLst/>
          </a:prstGeom>
          <a:solidFill>
            <a:prstClr val="white"/>
          </a:solidFill>
          <a:ln>
            <a:noFill/>
          </a:ln>
        </p:spPr>
        <p:txBody>
          <a:bodyPr rot="0" spcFirstLastPara="0" vert="horz" wrap="square" lIns="0" tIns="0" rIns="0" bIns="0" numCol="1" spcCol="0" rtlCol="0" fromWordArt="0" anchor="t" anchorCtr="0" forceAA="0" compatLnSpc="1">
            <a:prstTxWarp prst="textNoShape">
              <a:avLst/>
            </a:prstTxWarp>
            <a:spAutoFit/>
          </a:bodyPr>
          <a:lstStyle/>
          <a:p>
            <a:pPr marL="0" marR="0" algn="ctr">
              <a:spcBef>
                <a:spcPts val="0"/>
              </a:spcBef>
              <a:spcAft>
                <a:spcPts val="1000"/>
              </a:spcAft>
            </a:pPr>
            <a:r>
              <a:rPr lang="en-US" sz="900" i="0" dirty="0">
                <a:effectLst/>
                <a:latin typeface="+mj-lt"/>
                <a:ea typeface="SimSun" panose="02010600030101010101" pitchFamily="2" charset="-122"/>
              </a:rPr>
              <a:t>Figure 2. The basic components of an RL model</a:t>
            </a:r>
            <a:endParaRPr lang="en-CA" sz="1000" i="1" dirty="0">
              <a:effectLst/>
              <a:latin typeface="+mj-lt"/>
              <a:ea typeface="SimSun" panose="02010600030101010101" pitchFamily="2" charset="-122"/>
            </a:endParaRPr>
          </a:p>
        </p:txBody>
      </p:sp>
    </p:spTree>
    <p:extLst>
      <p:ext uri="{BB962C8B-B14F-4D97-AF65-F5344CB8AC3E}">
        <p14:creationId xmlns:p14="http://schemas.microsoft.com/office/powerpoint/2010/main" val="35887830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a:xfrm>
            <a:off x="542113" y="1079214"/>
            <a:ext cx="8508999" cy="4699572"/>
          </a:xfrm>
        </p:spPr>
        <p:txBody>
          <a:bodyPr/>
          <a:lstStyle/>
          <a:p>
            <a:pPr marL="285750" indent="-285750">
              <a:lnSpc>
                <a:spcPct val="150000"/>
              </a:lnSpc>
              <a:buFont typeface="Arial" panose="020B0604020202020204" pitchFamily="34" charset="0"/>
              <a:buChar char="•"/>
            </a:pPr>
            <a:r>
              <a:rPr lang="en-US" sz="1400" dirty="0"/>
              <a:t>Active: Change the system’s state to block a detected attack and mitigate the effects that this could have</a:t>
            </a:r>
          </a:p>
          <a:p>
            <a:pPr marL="285750" indent="-285750">
              <a:lnSpc>
                <a:spcPct val="150000"/>
              </a:lnSpc>
              <a:buFont typeface="Arial" panose="020B0604020202020204" pitchFamily="34" charset="0"/>
              <a:buChar char="•"/>
            </a:pPr>
            <a:r>
              <a:rPr lang="en-US" sz="1400" dirty="0"/>
              <a:t>Passive: Only raise alerts and notify operators</a:t>
            </a:r>
          </a:p>
          <a:p>
            <a:pPr marL="285750" indent="-285750">
              <a:lnSpc>
                <a:spcPct val="150000"/>
              </a:lnSpc>
              <a:buFont typeface="Arial" panose="020B0604020202020204" pitchFamily="34" charset="0"/>
              <a:buChar char="•"/>
            </a:pPr>
            <a:r>
              <a:rPr lang="en-US" sz="1400" dirty="0"/>
              <a:t>[1]: Defender router applies throttling of the traffic through OpenFlow meters. </a:t>
            </a:r>
          </a:p>
          <a:p>
            <a:pPr marL="285750" indent="-285750">
              <a:lnSpc>
                <a:spcPct val="150000"/>
              </a:lnSpc>
              <a:buFont typeface="Arial" panose="020B0604020202020204" pitchFamily="34" charset="0"/>
              <a:buChar char="•"/>
            </a:pPr>
            <a:r>
              <a:rPr lang="en-US" sz="1400" dirty="0"/>
              <a:t>[2]: They tackle malicious traffic flows while minimizing the impact on the forwarding of legitimate traffic flows</a:t>
            </a:r>
          </a:p>
          <a:p>
            <a:pPr marL="285750" indent="-285750">
              <a:lnSpc>
                <a:spcPct val="150000"/>
              </a:lnSpc>
              <a:buFont typeface="Arial" panose="020B0604020202020204" pitchFamily="34" charset="0"/>
              <a:buChar char="•"/>
            </a:pPr>
            <a:r>
              <a:rPr lang="en-US" sz="1400" dirty="0"/>
              <a:t>[3]: The defender responds to an attack with defensive actions: It deploys IPtables firewall rules to block exploit nodes in the attack graph.	</a:t>
            </a:r>
          </a:p>
          <a:p>
            <a:pPr marL="285750" indent="-285750">
              <a:lnSpc>
                <a:spcPct val="150000"/>
              </a:lnSpc>
              <a:buFont typeface="Arial" panose="020B0604020202020204" pitchFamily="34" charset="0"/>
              <a:buChar char="•"/>
            </a:pPr>
            <a:endParaRPr lang="en-US" sz="1400" dirty="0"/>
          </a:p>
          <a:p>
            <a:pPr marL="285750" indent="-285750">
              <a:lnSpc>
                <a:spcPct val="150000"/>
              </a:lnSpc>
              <a:buFont typeface="Arial" panose="020B0604020202020204" pitchFamily="34" charset="0"/>
              <a:buChar char="•"/>
            </a:pPr>
            <a:endParaRPr lang="en-US" sz="1400" dirty="0"/>
          </a:p>
          <a:p>
            <a:pPr marL="285750" indent="-285750">
              <a:lnSpc>
                <a:spcPct val="150000"/>
              </a:lnSpc>
              <a:buFont typeface="Arial" panose="020B0604020202020204" pitchFamily="34" charset="0"/>
              <a:buChar char="•"/>
            </a:pPr>
            <a:endParaRPr lang="en-US" sz="1400" dirty="0"/>
          </a:p>
          <a:p>
            <a:pPr>
              <a:lnSpc>
                <a:spcPct val="150000"/>
              </a:lnSpc>
            </a:pPr>
            <a:endParaRPr lang="en-US" sz="1400" dirty="0"/>
          </a:p>
          <a:p>
            <a:pPr marL="285750" indent="-285750">
              <a:lnSpc>
                <a:spcPct val="150000"/>
              </a:lnSpc>
              <a:buFont typeface="Arial" panose="020B0604020202020204" pitchFamily="34" charset="0"/>
              <a:buChar char="•"/>
            </a:pPr>
            <a:endParaRPr lang="en-US" sz="1400" dirty="0"/>
          </a:p>
          <a:p>
            <a:pPr>
              <a:lnSpc>
                <a:spcPct val="150000"/>
              </a:lnSpc>
            </a:pPr>
            <a:endParaRPr lang="en-US" sz="1400" dirty="0"/>
          </a:p>
          <a:p>
            <a:pPr marL="285750" indent="-285750">
              <a:lnSpc>
                <a:spcPct val="150000"/>
              </a:lnSpc>
              <a:buFont typeface="Arial" panose="020B0604020202020204" pitchFamily="34" charset="0"/>
              <a:buChar char="•"/>
            </a:pPr>
            <a:endParaRPr lang="en-US" sz="1400" dirty="0"/>
          </a:p>
          <a:p>
            <a:pPr marL="285750" indent="-285750">
              <a:lnSpc>
                <a:spcPct val="150000"/>
              </a:lnSpc>
              <a:buFont typeface="Arial" panose="020B0604020202020204" pitchFamily="34" charset="0"/>
              <a:buChar char="•"/>
            </a:pPr>
            <a:endParaRPr lang="en-US" sz="1400" u="sng" dirty="0"/>
          </a:p>
          <a:p>
            <a:pPr marL="285750" indent="-285750">
              <a:lnSpc>
                <a:spcPct val="150000"/>
              </a:lnSpc>
              <a:buFont typeface="Arial" panose="020B0604020202020204" pitchFamily="34" charset="0"/>
              <a:buChar char="•"/>
            </a:pPr>
            <a:endParaRPr lang="en-US" sz="1400" dirty="0"/>
          </a:p>
          <a:p>
            <a:pPr marL="285750" indent="-285750">
              <a:lnSpc>
                <a:spcPct val="150000"/>
              </a:lnSpc>
              <a:buFont typeface="Arial" panose="020B0604020202020204" pitchFamily="34" charset="0"/>
              <a:buChar char="•"/>
            </a:pPr>
            <a:endParaRPr lang="en-US" sz="1400" dirty="0"/>
          </a:p>
          <a:p>
            <a:pPr>
              <a:lnSpc>
                <a:spcPct val="150000"/>
              </a:lnSpc>
            </a:pPr>
            <a:endParaRPr lang="en-US" sz="1400" dirty="0"/>
          </a:p>
          <a:p>
            <a:pPr>
              <a:lnSpc>
                <a:spcPct val="150000"/>
              </a:lnSpc>
            </a:pPr>
            <a:endParaRPr lang="en-US" sz="1400" dirty="0"/>
          </a:p>
          <a:p>
            <a:pPr>
              <a:lnSpc>
                <a:spcPct val="150000"/>
              </a:lnSpc>
            </a:pPr>
            <a:endParaRPr lang="en-US" sz="1400" dirty="0"/>
          </a:p>
          <a:p>
            <a:pPr>
              <a:lnSpc>
                <a:spcPct val="150000"/>
              </a:lnSpc>
            </a:pPr>
            <a:r>
              <a:rPr lang="en-US" sz="1400" dirty="0"/>
              <a:t>.  </a:t>
            </a:r>
          </a:p>
        </p:txBody>
      </p:sp>
      <p:sp>
        <p:nvSpPr>
          <p:cNvPr id="4" name="Foliennummernplatzhalter 3"/>
          <p:cNvSpPr>
            <a:spLocks noGrp="1"/>
          </p:cNvSpPr>
          <p:nvPr>
            <p:ph type="sldNum" sz="quarter" idx="11"/>
          </p:nvPr>
        </p:nvSpPr>
        <p:spPr/>
        <p:txBody>
          <a:bodyPr/>
          <a:lstStyle/>
          <a:p>
            <a:fld id="{CE58CB1E-F828-4F11-99E0-327109AF9DA4}" type="slidenum">
              <a:rPr lang="de-DE" smtClean="0"/>
              <a:pPr/>
              <a:t>8</a:t>
            </a:fld>
            <a:endParaRPr lang="de-DE" dirty="0"/>
          </a:p>
        </p:txBody>
      </p:sp>
      <p:sp>
        <p:nvSpPr>
          <p:cNvPr id="3" name="Titel 2"/>
          <p:cNvSpPr>
            <a:spLocks noGrp="1"/>
          </p:cNvSpPr>
          <p:nvPr>
            <p:ph type="title"/>
          </p:nvPr>
        </p:nvSpPr>
        <p:spPr>
          <a:xfrm>
            <a:off x="542114" y="424915"/>
            <a:ext cx="8508999" cy="377796"/>
          </a:xfrm>
          <a:prstGeom prst="rect">
            <a:avLst/>
          </a:prstGeom>
        </p:spPr>
        <p:txBody>
          <a:bodyPr/>
          <a:lstStyle/>
          <a:p>
            <a:r>
              <a:rPr lang="en-US" sz="2400" dirty="0">
                <a:solidFill>
                  <a:schemeClr val="tx2"/>
                </a:solidFill>
              </a:rPr>
              <a:t>Responses</a:t>
            </a:r>
          </a:p>
        </p:txBody>
      </p:sp>
      <p:pic>
        <p:nvPicPr>
          <p:cNvPr id="7" name="Picture 6">
            <a:extLst>
              <a:ext uri="{FF2B5EF4-FFF2-40B4-BE49-F238E27FC236}">
                <a16:creationId xmlns:a16="http://schemas.microsoft.com/office/drawing/2014/main" id="{D8E7526F-855A-4A6D-0422-5EF759F41874}"/>
              </a:ext>
            </a:extLst>
          </p:cNvPr>
          <p:cNvPicPr>
            <a:picLocks noChangeAspect="1"/>
          </p:cNvPicPr>
          <p:nvPr/>
        </p:nvPicPr>
        <p:blipFill rotWithShape="1">
          <a:blip r:embed="rId3"/>
          <a:srcRect l="4064" r="3687"/>
          <a:stretch/>
        </p:blipFill>
        <p:spPr>
          <a:xfrm>
            <a:off x="46444" y="3796760"/>
            <a:ext cx="3259893" cy="2120277"/>
          </a:xfrm>
          <a:prstGeom prst="rect">
            <a:avLst/>
          </a:prstGeom>
        </p:spPr>
      </p:pic>
      <p:pic>
        <p:nvPicPr>
          <p:cNvPr id="8" name="Picture 7">
            <a:extLst>
              <a:ext uri="{FF2B5EF4-FFF2-40B4-BE49-F238E27FC236}">
                <a16:creationId xmlns:a16="http://schemas.microsoft.com/office/drawing/2014/main" id="{50DC989A-5552-67AA-2CB3-F03F8B58444F}"/>
              </a:ext>
            </a:extLst>
          </p:cNvPr>
          <p:cNvPicPr>
            <a:picLocks noChangeAspect="1"/>
          </p:cNvPicPr>
          <p:nvPr/>
        </p:nvPicPr>
        <p:blipFill rotWithShape="1">
          <a:blip r:embed="rId4"/>
          <a:srcRect t="2170" r="1161" b="5835"/>
          <a:stretch/>
        </p:blipFill>
        <p:spPr>
          <a:xfrm>
            <a:off x="6286716" y="3987476"/>
            <a:ext cx="2810840" cy="1856823"/>
          </a:xfrm>
          <a:prstGeom prst="rect">
            <a:avLst/>
          </a:prstGeom>
        </p:spPr>
      </p:pic>
      <p:pic>
        <p:nvPicPr>
          <p:cNvPr id="10" name="Picture 9">
            <a:extLst>
              <a:ext uri="{FF2B5EF4-FFF2-40B4-BE49-F238E27FC236}">
                <a16:creationId xmlns:a16="http://schemas.microsoft.com/office/drawing/2014/main" id="{6CCD80B2-E551-E438-76CD-BDAB4754B9DA}"/>
              </a:ext>
            </a:extLst>
          </p:cNvPr>
          <p:cNvPicPr>
            <a:picLocks noChangeAspect="1"/>
          </p:cNvPicPr>
          <p:nvPr/>
        </p:nvPicPr>
        <p:blipFill>
          <a:blip r:embed="rId5"/>
          <a:stretch>
            <a:fillRect/>
          </a:stretch>
        </p:blipFill>
        <p:spPr>
          <a:xfrm>
            <a:off x="3259893" y="3749575"/>
            <a:ext cx="3073267" cy="2160238"/>
          </a:xfrm>
          <a:prstGeom prst="rect">
            <a:avLst/>
          </a:prstGeom>
        </p:spPr>
      </p:pic>
      <p:sp>
        <p:nvSpPr>
          <p:cNvPr id="11" name="Text Box 1">
            <a:extLst>
              <a:ext uri="{FF2B5EF4-FFF2-40B4-BE49-F238E27FC236}">
                <a16:creationId xmlns:a16="http://schemas.microsoft.com/office/drawing/2014/main" id="{151157F8-2A39-3F43-4AF0-F3FE9C590260}"/>
              </a:ext>
            </a:extLst>
          </p:cNvPr>
          <p:cNvSpPr txBox="1"/>
          <p:nvPr/>
        </p:nvSpPr>
        <p:spPr>
          <a:xfrm>
            <a:off x="210828" y="6055289"/>
            <a:ext cx="2279015" cy="415498"/>
          </a:xfrm>
          <a:prstGeom prst="rect">
            <a:avLst/>
          </a:prstGeom>
          <a:solidFill>
            <a:prstClr val="white"/>
          </a:solidFill>
          <a:ln>
            <a:noFill/>
          </a:ln>
        </p:spPr>
        <p:txBody>
          <a:bodyPr rot="0" spcFirstLastPara="0" vert="horz" wrap="square" lIns="0" tIns="0" rIns="0" bIns="0" numCol="1" spcCol="0" rtlCol="0" fromWordArt="0" anchor="t" anchorCtr="0" forceAA="0" compatLnSpc="1">
            <a:prstTxWarp prst="textNoShape">
              <a:avLst/>
            </a:prstTxWarp>
            <a:spAutoFit/>
          </a:bodyPr>
          <a:lstStyle/>
          <a:p>
            <a:pPr marL="0" marR="0" algn="ctr">
              <a:spcBef>
                <a:spcPts val="0"/>
              </a:spcBef>
              <a:spcAft>
                <a:spcPts val="0"/>
              </a:spcAft>
            </a:pPr>
            <a:r>
              <a:rPr lang="en-US" sz="900" dirty="0">
                <a:effectLst/>
                <a:latin typeface="+mj-lt"/>
                <a:ea typeface="SimSun" panose="02010600030101010101" pitchFamily="2" charset="-122"/>
              </a:rPr>
              <a:t>Figure </a:t>
            </a:r>
            <a:r>
              <a:rPr lang="en-US" sz="900" dirty="0">
                <a:latin typeface="+mj-lt"/>
                <a:ea typeface="SimSun" panose="02010600030101010101" pitchFamily="2" charset="-122"/>
              </a:rPr>
              <a:t>3.</a:t>
            </a:r>
            <a:r>
              <a:rPr lang="en-US" sz="900" dirty="0">
                <a:effectLst/>
                <a:latin typeface="+mj-lt"/>
                <a:ea typeface="SimSun" panose="02010600030101010101" pitchFamily="2" charset="-122"/>
              </a:rPr>
              <a:t> Attack scenario at [1]</a:t>
            </a:r>
          </a:p>
          <a:p>
            <a:pPr marL="0" marR="0" algn="ctr">
              <a:spcBef>
                <a:spcPts val="0"/>
              </a:spcBef>
              <a:spcAft>
                <a:spcPts val="0"/>
              </a:spcAft>
            </a:pPr>
            <a:r>
              <a:rPr lang="fr-FR" sz="900" dirty="0">
                <a:effectLst/>
                <a:latin typeface="+mj-lt"/>
                <a:ea typeface="SimSun" panose="02010600030101010101" pitchFamily="2" charset="-122"/>
              </a:rPr>
              <a:t>Source: Liu, et.al. 2018</a:t>
            </a:r>
          </a:p>
          <a:p>
            <a:pPr marL="0" marR="0" algn="ctr">
              <a:spcBef>
                <a:spcPts val="0"/>
              </a:spcBef>
              <a:spcAft>
                <a:spcPts val="0"/>
              </a:spcAft>
            </a:pPr>
            <a:endParaRPr lang="en-CA" sz="900" dirty="0">
              <a:effectLst/>
              <a:latin typeface="+mj-lt"/>
              <a:ea typeface="SimSun" panose="02010600030101010101" pitchFamily="2" charset="-122"/>
            </a:endParaRPr>
          </a:p>
        </p:txBody>
      </p:sp>
      <p:sp>
        <p:nvSpPr>
          <p:cNvPr id="12" name="Text Box 1">
            <a:extLst>
              <a:ext uri="{FF2B5EF4-FFF2-40B4-BE49-F238E27FC236}">
                <a16:creationId xmlns:a16="http://schemas.microsoft.com/office/drawing/2014/main" id="{35EF761C-FB35-66AE-5CDB-B9D80BD3C8F2}"/>
              </a:ext>
            </a:extLst>
          </p:cNvPr>
          <p:cNvSpPr txBox="1"/>
          <p:nvPr/>
        </p:nvSpPr>
        <p:spPr>
          <a:xfrm>
            <a:off x="3580891" y="6040731"/>
            <a:ext cx="2279015" cy="276999"/>
          </a:xfrm>
          <a:prstGeom prst="rect">
            <a:avLst/>
          </a:prstGeom>
          <a:solidFill>
            <a:prstClr val="white"/>
          </a:solidFill>
          <a:ln>
            <a:noFill/>
          </a:ln>
        </p:spPr>
        <p:txBody>
          <a:bodyPr rot="0" spcFirstLastPara="0" vert="horz" wrap="square" lIns="0" tIns="0" rIns="0" bIns="0" numCol="1" spcCol="0" rtlCol="0" fromWordArt="0" anchor="t" anchorCtr="0" forceAA="0" compatLnSpc="1">
            <a:prstTxWarp prst="textNoShape">
              <a:avLst/>
            </a:prstTxWarp>
            <a:spAutoFit/>
          </a:bodyPr>
          <a:lstStyle/>
          <a:p>
            <a:pPr marL="0" marR="0" algn="ctr">
              <a:spcBef>
                <a:spcPts val="0"/>
              </a:spcBef>
              <a:spcAft>
                <a:spcPts val="0"/>
              </a:spcAft>
            </a:pPr>
            <a:r>
              <a:rPr lang="en-US" sz="900" i="0" dirty="0">
                <a:effectLst/>
                <a:latin typeface="+mj-lt"/>
                <a:ea typeface="SimSun" panose="02010600030101010101" pitchFamily="2" charset="-122"/>
              </a:rPr>
              <a:t>Figure 4</a:t>
            </a:r>
            <a:r>
              <a:rPr lang="en-US" sz="900" dirty="0">
                <a:latin typeface="+mj-lt"/>
                <a:ea typeface="SimSun" panose="02010600030101010101" pitchFamily="2" charset="-122"/>
              </a:rPr>
              <a:t>.</a:t>
            </a:r>
            <a:r>
              <a:rPr lang="en-US" sz="900" i="0" dirty="0">
                <a:effectLst/>
                <a:latin typeface="+mj-lt"/>
                <a:ea typeface="SimSun" panose="02010600030101010101" pitchFamily="2" charset="-122"/>
              </a:rPr>
              <a:t> Attack scenario at [2]. </a:t>
            </a:r>
          </a:p>
          <a:p>
            <a:pPr marL="0" marR="0" algn="ctr">
              <a:spcBef>
                <a:spcPts val="0"/>
              </a:spcBef>
              <a:spcAft>
                <a:spcPts val="0"/>
              </a:spcAft>
            </a:pPr>
            <a:r>
              <a:rPr lang="en-US" sz="900" dirty="0">
                <a:latin typeface="+mj-lt"/>
                <a:ea typeface="SimSun" panose="02010600030101010101" pitchFamily="2" charset="-122"/>
              </a:rPr>
              <a:t>Source: Phan, et. al.</a:t>
            </a:r>
            <a:endParaRPr lang="en-CA" sz="1000" i="1" dirty="0">
              <a:effectLst/>
              <a:latin typeface="+mj-lt"/>
              <a:ea typeface="SimSun" panose="02010600030101010101" pitchFamily="2" charset="-122"/>
            </a:endParaRPr>
          </a:p>
        </p:txBody>
      </p:sp>
      <p:sp>
        <p:nvSpPr>
          <p:cNvPr id="13" name="Text Box 1">
            <a:extLst>
              <a:ext uri="{FF2B5EF4-FFF2-40B4-BE49-F238E27FC236}">
                <a16:creationId xmlns:a16="http://schemas.microsoft.com/office/drawing/2014/main" id="{901ADDB1-922C-AFF5-7558-6BCC499558E5}"/>
              </a:ext>
            </a:extLst>
          </p:cNvPr>
          <p:cNvSpPr txBox="1"/>
          <p:nvPr/>
        </p:nvSpPr>
        <p:spPr>
          <a:xfrm>
            <a:off x="6717036" y="6082200"/>
            <a:ext cx="2279015" cy="415498"/>
          </a:xfrm>
          <a:prstGeom prst="rect">
            <a:avLst/>
          </a:prstGeom>
          <a:solidFill>
            <a:prstClr val="white"/>
          </a:solidFill>
          <a:ln>
            <a:noFill/>
          </a:ln>
        </p:spPr>
        <p:txBody>
          <a:bodyPr rot="0" spcFirstLastPara="0" vert="horz" wrap="square" lIns="0" tIns="0" rIns="0" bIns="0" numCol="1" spcCol="0" rtlCol="0" fromWordArt="0" anchor="t" anchorCtr="0" forceAA="0" compatLnSpc="1">
            <a:prstTxWarp prst="textNoShape">
              <a:avLst/>
            </a:prstTxWarp>
            <a:spAutoFit/>
          </a:bodyPr>
          <a:lstStyle/>
          <a:p>
            <a:pPr marL="0" marR="0" algn="ctr">
              <a:spcBef>
                <a:spcPts val="0"/>
              </a:spcBef>
              <a:spcAft>
                <a:spcPts val="0"/>
              </a:spcAft>
            </a:pPr>
            <a:r>
              <a:rPr lang="en-US" sz="900" dirty="0">
                <a:effectLst/>
                <a:latin typeface="+mj-lt"/>
                <a:ea typeface="SimSun" panose="02010600030101010101" pitchFamily="2" charset="-122"/>
              </a:rPr>
              <a:t>Figure 5</a:t>
            </a:r>
            <a:r>
              <a:rPr lang="en-US" sz="900" dirty="0">
                <a:latin typeface="+mj-lt"/>
                <a:ea typeface="SimSun" panose="02010600030101010101" pitchFamily="2" charset="-122"/>
              </a:rPr>
              <a:t>.</a:t>
            </a:r>
            <a:r>
              <a:rPr lang="en-US" sz="900" dirty="0">
                <a:effectLst/>
                <a:latin typeface="+mj-lt"/>
                <a:ea typeface="SimSun" panose="02010600030101010101" pitchFamily="2" charset="-122"/>
              </a:rPr>
              <a:t> Attack scenario at [3]</a:t>
            </a:r>
          </a:p>
          <a:p>
            <a:pPr marL="0" marR="0" algn="ctr">
              <a:spcBef>
                <a:spcPts val="0"/>
              </a:spcBef>
              <a:spcAft>
                <a:spcPts val="0"/>
              </a:spcAft>
            </a:pPr>
            <a:r>
              <a:rPr lang="fr-FR" sz="900" dirty="0">
                <a:effectLst/>
                <a:latin typeface="+mj-lt"/>
                <a:ea typeface="SimSun" panose="02010600030101010101" pitchFamily="2" charset="-122"/>
              </a:rPr>
              <a:t>Source: Rose, et.al. 2022</a:t>
            </a:r>
          </a:p>
          <a:p>
            <a:pPr marL="0" marR="0" algn="ctr">
              <a:spcBef>
                <a:spcPts val="0"/>
              </a:spcBef>
              <a:spcAft>
                <a:spcPts val="0"/>
              </a:spcAft>
            </a:pPr>
            <a:endParaRPr lang="en-CA" sz="900" dirty="0">
              <a:effectLst/>
              <a:latin typeface="+mj-lt"/>
              <a:ea typeface="SimSun" panose="02010600030101010101" pitchFamily="2" charset="-122"/>
            </a:endParaRPr>
          </a:p>
        </p:txBody>
      </p:sp>
    </p:spTree>
    <p:extLst>
      <p:ext uri="{BB962C8B-B14F-4D97-AF65-F5344CB8AC3E}">
        <p14:creationId xmlns:p14="http://schemas.microsoft.com/office/powerpoint/2010/main" val="34130938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a:xfrm>
            <a:off x="317935" y="1288226"/>
            <a:ext cx="8508999" cy="4699572"/>
          </a:xfrm>
        </p:spPr>
        <p:txBody>
          <a:bodyPr/>
          <a:lstStyle/>
          <a:p>
            <a:pPr marL="285750" indent="-285750">
              <a:lnSpc>
                <a:spcPct val="150000"/>
              </a:lnSpc>
              <a:buFont typeface="Arial" panose="020B0604020202020204" pitchFamily="34" charset="0"/>
              <a:buChar char="•"/>
            </a:pPr>
            <a:r>
              <a:rPr lang="en-US" sz="1400" dirty="0"/>
              <a:t>[1]: Measure the percentage of benign traffic and block of the malicious traffic. </a:t>
            </a:r>
          </a:p>
          <a:p>
            <a:pPr marL="461963" lvl="1" indent="-285750">
              <a:lnSpc>
                <a:spcPct val="150000"/>
              </a:lnSpc>
              <a:buFont typeface="Arial" panose="020B0604020202020204" pitchFamily="34" charset="0"/>
              <a:buChar char="•"/>
            </a:pPr>
            <a:r>
              <a:rPr lang="en-US" sz="1400" dirty="0"/>
              <a:t>DRL is compared against Additive Increase Multiplicative Increase (AIMD) and a Coordinated Team Learning approach.</a:t>
            </a:r>
          </a:p>
          <a:p>
            <a:pPr marL="461963" lvl="1" indent="-285750">
              <a:lnSpc>
                <a:spcPct val="150000"/>
              </a:lnSpc>
              <a:buFont typeface="Arial" panose="020B0604020202020204" pitchFamily="34" charset="0"/>
              <a:buChar char="•"/>
            </a:pPr>
            <a:r>
              <a:rPr lang="en-US" sz="1400" dirty="0"/>
              <a:t>5 different attack patterns were set. Each attack pattern is conducted for 100 episodes. </a:t>
            </a:r>
          </a:p>
          <a:p>
            <a:pPr marL="461963" lvl="1" indent="-285750">
              <a:lnSpc>
                <a:spcPct val="150000"/>
              </a:lnSpc>
              <a:buFont typeface="Arial" panose="020B0604020202020204" pitchFamily="34" charset="0"/>
              <a:buChar char="•"/>
            </a:pPr>
            <a:endParaRPr lang="en-US" sz="1400" dirty="0"/>
          </a:p>
          <a:p>
            <a:pPr marL="285750" indent="-285750">
              <a:lnSpc>
                <a:spcPct val="150000"/>
              </a:lnSpc>
              <a:buFont typeface="Arial" panose="020B0604020202020204" pitchFamily="34" charset="0"/>
              <a:buChar char="•"/>
            </a:pPr>
            <a:r>
              <a:rPr lang="en-US" sz="1400" dirty="0"/>
              <a:t>[2]: “DeepAir” outperforms the other 3 approaches. The ratio of dropped malicious packets is measured (since an attack is detected)</a:t>
            </a:r>
          </a:p>
          <a:p>
            <a:pPr marL="461963" lvl="1" indent="-285750">
              <a:lnSpc>
                <a:spcPct val="150000"/>
              </a:lnSpc>
              <a:buFont typeface="Arial" panose="020B0604020202020204" pitchFamily="34" charset="0"/>
              <a:buChar char="•"/>
            </a:pPr>
            <a:r>
              <a:rPr lang="en-US" sz="1400" dirty="0"/>
              <a:t>“DeepAir” prevents 85% of the attack packets from arriving to the victim. </a:t>
            </a:r>
          </a:p>
          <a:p>
            <a:pPr marL="461963" lvl="1" indent="-285750">
              <a:lnSpc>
                <a:spcPct val="150000"/>
              </a:lnSpc>
              <a:buFont typeface="Arial" panose="020B0604020202020204" pitchFamily="34" charset="0"/>
              <a:buChar char="•"/>
            </a:pPr>
            <a:r>
              <a:rPr lang="en-US" sz="1400" dirty="0"/>
              <a:t>Q-learning prevents 60% . GATE and GTAC-IRS prevent 30% and 45% respectively</a:t>
            </a:r>
          </a:p>
          <a:p>
            <a:pPr marL="461963" lvl="1" indent="-285750">
              <a:lnSpc>
                <a:spcPct val="150000"/>
              </a:lnSpc>
              <a:buFont typeface="Arial" panose="020B0604020202020204" pitchFamily="34" charset="0"/>
              <a:buChar char="•"/>
            </a:pPr>
            <a:endParaRPr lang="en-US" sz="1400" dirty="0"/>
          </a:p>
          <a:p>
            <a:pPr marL="285750" indent="-285750">
              <a:lnSpc>
                <a:spcPct val="150000"/>
              </a:lnSpc>
              <a:buFont typeface="Arial" panose="020B0604020202020204" pitchFamily="34" charset="0"/>
              <a:buChar char="•"/>
            </a:pPr>
            <a:r>
              <a:rPr lang="en-US" sz="1400" dirty="0"/>
              <a:t>[3] Thirteen different cyber-attacks scenarios were set </a:t>
            </a:r>
          </a:p>
          <a:p>
            <a:pPr marL="461963" lvl="1" indent="-285750">
              <a:lnSpc>
                <a:spcPct val="150000"/>
              </a:lnSpc>
              <a:buFont typeface="Arial" panose="020B0604020202020204" pitchFamily="34" charset="0"/>
              <a:buChar char="•"/>
            </a:pPr>
            <a:r>
              <a:rPr lang="en-US" sz="1400" dirty="0"/>
              <a:t>Setting a Firewall rule type (either Specific or global) </a:t>
            </a:r>
          </a:p>
          <a:p>
            <a:pPr marL="461963" lvl="1" indent="-285750">
              <a:lnSpc>
                <a:spcPct val="150000"/>
              </a:lnSpc>
              <a:buFont typeface="Arial" panose="020B0604020202020204" pitchFamily="34" charset="0"/>
              <a:buChar char="•"/>
            </a:pPr>
            <a:r>
              <a:rPr lang="en-US" sz="1400" dirty="0"/>
              <a:t>Measure whether the attack is mitigated or not</a:t>
            </a:r>
          </a:p>
          <a:p>
            <a:pPr marL="285750" indent="-285750">
              <a:lnSpc>
                <a:spcPct val="150000"/>
              </a:lnSpc>
              <a:buFont typeface="Arial" panose="020B0604020202020204" pitchFamily="34" charset="0"/>
              <a:buChar char="•"/>
            </a:pPr>
            <a:endParaRPr lang="en-US" sz="1400" dirty="0"/>
          </a:p>
          <a:p>
            <a:pPr marL="285750" indent="-285750">
              <a:lnSpc>
                <a:spcPct val="150000"/>
              </a:lnSpc>
              <a:buFont typeface="Arial" panose="020B0604020202020204" pitchFamily="34" charset="0"/>
              <a:buChar char="•"/>
            </a:pPr>
            <a:endParaRPr lang="en-US" sz="1400" dirty="0"/>
          </a:p>
          <a:p>
            <a:pPr marL="285750" indent="-285750">
              <a:lnSpc>
                <a:spcPct val="150000"/>
              </a:lnSpc>
              <a:buFont typeface="Arial" panose="020B0604020202020204" pitchFamily="34" charset="0"/>
              <a:buChar char="•"/>
            </a:pPr>
            <a:endParaRPr lang="en-US" sz="1400" dirty="0"/>
          </a:p>
          <a:p>
            <a:pPr marL="285750" indent="-285750">
              <a:lnSpc>
                <a:spcPct val="150000"/>
              </a:lnSpc>
              <a:buFont typeface="Arial" panose="020B0604020202020204" pitchFamily="34" charset="0"/>
              <a:buChar char="•"/>
            </a:pPr>
            <a:endParaRPr lang="en-US" sz="1400" dirty="0"/>
          </a:p>
          <a:p>
            <a:pPr marL="285750" indent="-285750">
              <a:lnSpc>
                <a:spcPct val="150000"/>
              </a:lnSpc>
              <a:buFont typeface="Arial" panose="020B0604020202020204" pitchFamily="34" charset="0"/>
              <a:buChar char="•"/>
            </a:pPr>
            <a:endParaRPr lang="en-US" sz="1400" dirty="0"/>
          </a:p>
          <a:p>
            <a:pPr>
              <a:lnSpc>
                <a:spcPct val="150000"/>
              </a:lnSpc>
            </a:pPr>
            <a:endParaRPr lang="en-US" sz="1400" dirty="0"/>
          </a:p>
          <a:p>
            <a:pPr marL="285750" indent="-285750">
              <a:lnSpc>
                <a:spcPct val="150000"/>
              </a:lnSpc>
              <a:buFont typeface="Arial" panose="020B0604020202020204" pitchFamily="34" charset="0"/>
              <a:buChar char="•"/>
            </a:pPr>
            <a:endParaRPr lang="en-US" sz="1400" dirty="0"/>
          </a:p>
          <a:p>
            <a:pPr>
              <a:lnSpc>
                <a:spcPct val="150000"/>
              </a:lnSpc>
            </a:pPr>
            <a:endParaRPr lang="en-US" sz="1400" dirty="0"/>
          </a:p>
          <a:p>
            <a:pPr marL="285750" indent="-285750">
              <a:lnSpc>
                <a:spcPct val="150000"/>
              </a:lnSpc>
              <a:buFont typeface="Arial" panose="020B0604020202020204" pitchFamily="34" charset="0"/>
              <a:buChar char="•"/>
            </a:pPr>
            <a:endParaRPr lang="en-US" sz="1400" dirty="0"/>
          </a:p>
          <a:p>
            <a:pPr marL="285750" indent="-285750">
              <a:lnSpc>
                <a:spcPct val="150000"/>
              </a:lnSpc>
              <a:buFont typeface="Arial" panose="020B0604020202020204" pitchFamily="34" charset="0"/>
              <a:buChar char="•"/>
            </a:pPr>
            <a:endParaRPr lang="en-US" sz="1400" u="sng" dirty="0"/>
          </a:p>
          <a:p>
            <a:pPr marL="285750" indent="-285750">
              <a:lnSpc>
                <a:spcPct val="150000"/>
              </a:lnSpc>
              <a:buFont typeface="Arial" panose="020B0604020202020204" pitchFamily="34" charset="0"/>
              <a:buChar char="•"/>
            </a:pPr>
            <a:endParaRPr lang="en-US" sz="1400" dirty="0"/>
          </a:p>
          <a:p>
            <a:pPr marL="285750" indent="-285750">
              <a:lnSpc>
                <a:spcPct val="150000"/>
              </a:lnSpc>
              <a:buFont typeface="Arial" panose="020B0604020202020204" pitchFamily="34" charset="0"/>
              <a:buChar char="•"/>
            </a:pPr>
            <a:endParaRPr lang="en-US" sz="1400" dirty="0"/>
          </a:p>
          <a:p>
            <a:pPr>
              <a:lnSpc>
                <a:spcPct val="150000"/>
              </a:lnSpc>
            </a:pPr>
            <a:endParaRPr lang="en-US" sz="1400" dirty="0"/>
          </a:p>
          <a:p>
            <a:pPr>
              <a:lnSpc>
                <a:spcPct val="150000"/>
              </a:lnSpc>
            </a:pPr>
            <a:endParaRPr lang="en-US" sz="1400" dirty="0"/>
          </a:p>
          <a:p>
            <a:pPr>
              <a:lnSpc>
                <a:spcPct val="150000"/>
              </a:lnSpc>
            </a:pPr>
            <a:endParaRPr lang="en-US" sz="1400" dirty="0"/>
          </a:p>
          <a:p>
            <a:pPr>
              <a:lnSpc>
                <a:spcPct val="150000"/>
              </a:lnSpc>
            </a:pPr>
            <a:r>
              <a:rPr lang="en-US" sz="1400" dirty="0"/>
              <a:t>.  </a:t>
            </a:r>
          </a:p>
        </p:txBody>
      </p:sp>
      <p:sp>
        <p:nvSpPr>
          <p:cNvPr id="4" name="Foliennummernplatzhalter 3"/>
          <p:cNvSpPr>
            <a:spLocks noGrp="1"/>
          </p:cNvSpPr>
          <p:nvPr>
            <p:ph type="sldNum" sz="quarter" idx="11"/>
          </p:nvPr>
        </p:nvSpPr>
        <p:spPr/>
        <p:txBody>
          <a:bodyPr/>
          <a:lstStyle/>
          <a:p>
            <a:fld id="{CE58CB1E-F828-4F11-99E0-327109AF9DA4}" type="slidenum">
              <a:rPr lang="de-DE" smtClean="0"/>
              <a:pPr/>
              <a:t>9</a:t>
            </a:fld>
            <a:endParaRPr lang="de-DE" dirty="0"/>
          </a:p>
        </p:txBody>
      </p:sp>
      <p:sp>
        <p:nvSpPr>
          <p:cNvPr id="3" name="Titel 2"/>
          <p:cNvSpPr>
            <a:spLocks noGrp="1"/>
          </p:cNvSpPr>
          <p:nvPr>
            <p:ph type="title"/>
          </p:nvPr>
        </p:nvSpPr>
        <p:spPr>
          <a:xfrm>
            <a:off x="542114" y="424915"/>
            <a:ext cx="8508999" cy="377796"/>
          </a:xfrm>
          <a:prstGeom prst="rect">
            <a:avLst/>
          </a:prstGeom>
        </p:spPr>
        <p:txBody>
          <a:bodyPr/>
          <a:lstStyle/>
          <a:p>
            <a:r>
              <a:rPr lang="en-US" sz="2400" dirty="0">
                <a:solidFill>
                  <a:schemeClr val="tx2"/>
                </a:solidFill>
              </a:rPr>
              <a:t>Performance </a:t>
            </a:r>
          </a:p>
        </p:txBody>
      </p:sp>
    </p:spTree>
    <p:extLst>
      <p:ext uri="{BB962C8B-B14F-4D97-AF65-F5344CB8AC3E}">
        <p14:creationId xmlns:p14="http://schemas.microsoft.com/office/powerpoint/2010/main" val="21736664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160104_TUM_Praesentation_p_v1">
  <a:themeElements>
    <a:clrScheme name="TUM">
      <a:dk1>
        <a:sysClr val="windowText" lastClr="000000"/>
      </a:dk1>
      <a:lt1>
        <a:sysClr val="window" lastClr="FFFFFF"/>
      </a:lt1>
      <a:dk2>
        <a:srgbClr val="0065BD"/>
      </a:dk2>
      <a:lt2>
        <a:srgbClr val="EEECE1"/>
      </a:lt2>
      <a:accent1>
        <a:srgbClr val="005293"/>
      </a:accent1>
      <a:accent2>
        <a:srgbClr val="98C6EA"/>
      </a:accent2>
      <a:accent3>
        <a:srgbClr val="64A0C8"/>
      </a:accent3>
      <a:accent4>
        <a:srgbClr val="DAD7CB"/>
      </a:accent4>
      <a:accent5>
        <a:srgbClr val="A2AD00"/>
      </a:accent5>
      <a:accent6>
        <a:srgbClr val="E37222"/>
      </a:accent6>
      <a:hlink>
        <a:srgbClr val="0000FF"/>
      </a:hlink>
      <a:folHlink>
        <a:srgbClr val="800080"/>
      </a:folHlink>
    </a:clrScheme>
    <a:fontScheme name="TUM Arial">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lnSpc>
            <a:spcPct val="114000"/>
          </a:lnSpc>
          <a:defRPr dirty="0"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nSpc>
            <a:spcPct val="114000"/>
          </a:lnSpc>
          <a:defRPr sz="1600" dirty="0" err="1" smtClean="0">
            <a:latin typeface="+mn-lt"/>
          </a:defRPr>
        </a:defPPr>
      </a:lstStyle>
    </a:txDef>
  </a:objectDefaults>
  <a:extraClrSchemeLst/>
  <a:extLst>
    <a:ext uri="{05A4C25C-085E-4340-85A3-A5531E510DB2}">
      <thm15:themeFamily xmlns:thm15="http://schemas.microsoft.com/office/thememl/2012/main" name="Präsentation1" id="{2E019856-8A39-4989-9AE1-7C5D0D17D45C}" vid="{3AA9884A-113D-4C11-9945-C6A08D921A6E}"/>
    </a:ext>
  </a:extLst>
</a:theme>
</file>

<file path=ppt/theme/theme2.xml><?xml version="1.0" encoding="utf-8"?>
<a:theme xmlns:a="http://schemas.openxmlformats.org/drawingml/2006/main" name="Titel 2">
  <a:themeElements>
    <a:clrScheme name="TUM">
      <a:dk1>
        <a:sysClr val="windowText" lastClr="000000"/>
      </a:dk1>
      <a:lt1>
        <a:sysClr val="window" lastClr="FFFFFF"/>
      </a:lt1>
      <a:dk2>
        <a:srgbClr val="0065BD"/>
      </a:dk2>
      <a:lt2>
        <a:srgbClr val="EEECE1"/>
      </a:lt2>
      <a:accent1>
        <a:srgbClr val="005293"/>
      </a:accent1>
      <a:accent2>
        <a:srgbClr val="98C6EA"/>
      </a:accent2>
      <a:accent3>
        <a:srgbClr val="64A0C8"/>
      </a:accent3>
      <a:accent4>
        <a:srgbClr val="DAD7CB"/>
      </a:accent4>
      <a:accent5>
        <a:srgbClr val="A2AD00"/>
      </a:accent5>
      <a:accent6>
        <a:srgbClr val="E37222"/>
      </a:accent6>
      <a:hlink>
        <a:srgbClr val="0000FF"/>
      </a:hlink>
      <a:folHlink>
        <a:srgbClr val="800080"/>
      </a:folHlink>
    </a:clrScheme>
    <a:fontScheme name="TUM Arial">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lnSpc>
            <a:spcPct val="114000"/>
          </a:lnSpc>
          <a:defRPr dirty="0"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nSpc>
            <a:spcPct val="114000"/>
          </a:lnSpc>
          <a:defRPr sz="1600" dirty="0" err="1" smtClean="0">
            <a:latin typeface="+mn-lt"/>
          </a:defRPr>
        </a:defPPr>
      </a:lstStyle>
    </a:txDef>
  </a:objectDefaults>
  <a:extraClrSchemeLst/>
  <a:extLst>
    <a:ext uri="{05A4C25C-085E-4340-85A3-A5531E510DB2}">
      <thm15:themeFamily xmlns:thm15="http://schemas.microsoft.com/office/thememl/2012/main" name="Präsentation1" id="{2E019856-8A39-4989-9AE1-7C5D0D17D45C}" vid="{402C367E-F50E-423C-A37C-5A8CABF57FC5}"/>
    </a:ext>
  </a:extLst>
</a:theme>
</file>

<file path=ppt/theme/theme3.xml><?xml version="1.0" encoding="utf-8"?>
<a:theme xmlns:a="http://schemas.openxmlformats.org/drawingml/2006/main" name="Titel 3">
  <a:themeElements>
    <a:clrScheme name="TUM">
      <a:dk1>
        <a:sysClr val="windowText" lastClr="000000"/>
      </a:dk1>
      <a:lt1>
        <a:sysClr val="window" lastClr="FFFFFF"/>
      </a:lt1>
      <a:dk2>
        <a:srgbClr val="0065BD"/>
      </a:dk2>
      <a:lt2>
        <a:srgbClr val="EEECE1"/>
      </a:lt2>
      <a:accent1>
        <a:srgbClr val="005293"/>
      </a:accent1>
      <a:accent2>
        <a:srgbClr val="98C6EA"/>
      </a:accent2>
      <a:accent3>
        <a:srgbClr val="64A0C8"/>
      </a:accent3>
      <a:accent4>
        <a:srgbClr val="DAD7CB"/>
      </a:accent4>
      <a:accent5>
        <a:srgbClr val="A2AD00"/>
      </a:accent5>
      <a:accent6>
        <a:srgbClr val="E37222"/>
      </a:accent6>
      <a:hlink>
        <a:srgbClr val="0000FF"/>
      </a:hlink>
      <a:folHlink>
        <a:srgbClr val="800080"/>
      </a:folHlink>
    </a:clrScheme>
    <a:fontScheme name="TUM Arial">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lnSpc>
            <a:spcPct val="114000"/>
          </a:lnSpc>
          <a:defRPr dirty="0"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nSpc>
            <a:spcPct val="114000"/>
          </a:lnSpc>
          <a:defRPr sz="1600" dirty="0" err="1" smtClean="0">
            <a:latin typeface="+mn-lt"/>
          </a:defRPr>
        </a:defPPr>
      </a:lstStyle>
    </a:txDef>
  </a:objectDefaults>
  <a:extraClrSchemeLst/>
  <a:extLst>
    <a:ext uri="{05A4C25C-085E-4340-85A3-A5531E510DB2}">
      <thm15:themeFamily xmlns:thm15="http://schemas.microsoft.com/office/thememl/2012/main" name="Präsentation1" id="{2E019856-8A39-4989-9AE1-7C5D0D17D45C}" vid="{5CCDF41C-F6E0-4FD6-99AE-3A51B2B147FF}"/>
    </a:ext>
  </a:extLst>
</a:theme>
</file>

<file path=ppt/theme/theme4.xml><?xml version="1.0" encoding="utf-8"?>
<a:theme xmlns:a="http://schemas.openxmlformats.org/drawingml/2006/main" name="Inhalt">
  <a:themeElements>
    <a:clrScheme name="TUM">
      <a:dk1>
        <a:sysClr val="windowText" lastClr="000000"/>
      </a:dk1>
      <a:lt1>
        <a:sysClr val="window" lastClr="FFFFFF"/>
      </a:lt1>
      <a:dk2>
        <a:srgbClr val="003359"/>
      </a:dk2>
      <a:lt2>
        <a:srgbClr val="0065BD"/>
      </a:lt2>
      <a:accent1>
        <a:srgbClr val="005293"/>
      </a:accent1>
      <a:accent2>
        <a:srgbClr val="64A0C8"/>
      </a:accent2>
      <a:accent3>
        <a:srgbClr val="98C6EA"/>
      </a:accent3>
      <a:accent4>
        <a:srgbClr val="A2AD00"/>
      </a:accent4>
      <a:accent5>
        <a:srgbClr val="E37222"/>
      </a:accent5>
      <a:accent6>
        <a:srgbClr val="DAD7CB"/>
      </a:accent6>
      <a:hlink>
        <a:srgbClr val="0000FF"/>
      </a:hlink>
      <a:folHlink>
        <a:srgbClr val="800080"/>
      </a:folHlink>
    </a:clrScheme>
    <a:fontScheme name="TUM Arial">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lnSpc>
            <a:spcPct val="114000"/>
          </a:lnSpc>
          <a:defRPr dirty="0"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nSpc>
            <a:spcPct val="114000"/>
          </a:lnSpc>
          <a:defRPr sz="1600" dirty="0" err="1" smtClean="0">
            <a:latin typeface="+mn-lt"/>
          </a:defRPr>
        </a:defPPr>
      </a:lstStyle>
    </a:txDef>
  </a:objectDefaults>
  <a:extraClrSchemeLst/>
  <a:extLst>
    <a:ext uri="{05A4C25C-085E-4340-85A3-A5531E510DB2}">
      <thm15:themeFamily xmlns:thm15="http://schemas.microsoft.com/office/thememl/2012/main" name="Präsentation1" id="{2E019856-8A39-4989-9AE1-7C5D0D17D45C}" vid="{1567C3F1-47A2-4B46-B4FE-8FF264F6166D}"/>
    </a:ext>
  </a:extLst>
</a:theme>
</file>

<file path=ppt/theme/theme5.xml><?xml version="1.0" encoding="utf-8"?>
<a:theme xmlns:a="http://schemas.openxmlformats.org/drawingml/2006/main" name="Kapiteltrenner blau">
  <a:themeElements>
    <a:clrScheme name="TUM">
      <a:dk1>
        <a:sysClr val="windowText" lastClr="000000"/>
      </a:dk1>
      <a:lt1>
        <a:sysClr val="window" lastClr="FFFFFF"/>
      </a:lt1>
      <a:dk2>
        <a:srgbClr val="0065BD"/>
      </a:dk2>
      <a:lt2>
        <a:srgbClr val="EEECE1"/>
      </a:lt2>
      <a:accent1>
        <a:srgbClr val="005293"/>
      </a:accent1>
      <a:accent2>
        <a:srgbClr val="98C6EA"/>
      </a:accent2>
      <a:accent3>
        <a:srgbClr val="64A0C8"/>
      </a:accent3>
      <a:accent4>
        <a:srgbClr val="DAD7CB"/>
      </a:accent4>
      <a:accent5>
        <a:srgbClr val="A2AD00"/>
      </a:accent5>
      <a:accent6>
        <a:srgbClr val="E37222"/>
      </a:accent6>
      <a:hlink>
        <a:srgbClr val="0000FF"/>
      </a:hlink>
      <a:folHlink>
        <a:srgbClr val="800080"/>
      </a:folHlink>
    </a:clrScheme>
    <a:fontScheme name="TUM Arial">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lnSpc>
            <a:spcPct val="114000"/>
          </a:lnSpc>
          <a:defRPr dirty="0"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nSpc>
            <a:spcPct val="114000"/>
          </a:lnSpc>
          <a:defRPr sz="1600" dirty="0" err="1" smtClean="0">
            <a:latin typeface="+mn-lt"/>
          </a:defRPr>
        </a:defPPr>
      </a:lstStyle>
    </a:txDef>
  </a:objectDefaults>
  <a:extraClrSchemeLst/>
  <a:extLst>
    <a:ext uri="{05A4C25C-085E-4340-85A3-A5531E510DB2}">
      <thm15:themeFamily xmlns:thm15="http://schemas.microsoft.com/office/thememl/2012/main" name="Präsentation1" id="{2E019856-8A39-4989-9AE1-7C5D0D17D45C}" vid="{F07EE733-870D-406F-B5B6-25783610C7BF}"/>
    </a:ext>
  </a:extLst>
</a:theme>
</file>

<file path=ppt/theme/theme6.xml><?xml version="1.0" encoding="utf-8"?>
<a:theme xmlns:a="http://schemas.openxmlformats.org/drawingml/2006/main" name="Kapiteltrenner schwarz">
  <a:themeElements>
    <a:clrScheme name="TUM">
      <a:dk1>
        <a:sysClr val="windowText" lastClr="000000"/>
      </a:dk1>
      <a:lt1>
        <a:sysClr val="window" lastClr="FFFFFF"/>
      </a:lt1>
      <a:dk2>
        <a:srgbClr val="0065BD"/>
      </a:dk2>
      <a:lt2>
        <a:srgbClr val="EEECE1"/>
      </a:lt2>
      <a:accent1>
        <a:srgbClr val="005293"/>
      </a:accent1>
      <a:accent2>
        <a:srgbClr val="98C6EA"/>
      </a:accent2>
      <a:accent3>
        <a:srgbClr val="64A0C8"/>
      </a:accent3>
      <a:accent4>
        <a:srgbClr val="DAD7CB"/>
      </a:accent4>
      <a:accent5>
        <a:srgbClr val="A2AD00"/>
      </a:accent5>
      <a:accent6>
        <a:srgbClr val="E37222"/>
      </a:accent6>
      <a:hlink>
        <a:srgbClr val="0000FF"/>
      </a:hlink>
      <a:folHlink>
        <a:srgbClr val="800080"/>
      </a:folHlink>
    </a:clrScheme>
    <a:fontScheme name="TUM Arial">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lnSpc>
            <a:spcPct val="114000"/>
          </a:lnSpc>
          <a:defRPr dirty="0"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nSpc>
            <a:spcPct val="114000"/>
          </a:lnSpc>
          <a:defRPr sz="1600" dirty="0" err="1" smtClean="0">
            <a:latin typeface="+mn-lt"/>
          </a:defRPr>
        </a:defPPr>
      </a:lstStyle>
    </a:txDef>
  </a:objectDefaults>
  <a:extraClrSchemeLst/>
  <a:extLst>
    <a:ext uri="{05A4C25C-085E-4340-85A3-A5531E510DB2}">
      <thm15:themeFamily xmlns:thm15="http://schemas.microsoft.com/office/thememl/2012/main" name="Präsentation1" id="{2E019856-8A39-4989-9AE1-7C5D0D17D45C}" vid="{B8BECA3F-AAB3-4A25-9CB6-CCBE808D17ED}"/>
    </a:ext>
  </a:extLst>
</a:theme>
</file>

<file path=ppt/theme/theme7.xml><?xml version="1.0" encoding="utf-8"?>
<a:theme xmlns:a="http://schemas.openxmlformats.org/drawingml/2006/main" name="1_Titel 2">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9.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2111_Praesentationsvorlage_3-4</Template>
  <TotalTime>0</TotalTime>
  <Words>1596</Words>
  <Application>Microsoft Office PowerPoint</Application>
  <PresentationFormat>On-screen Show (4:3)</PresentationFormat>
  <Paragraphs>377</Paragraphs>
  <Slides>13</Slides>
  <Notes>10</Notes>
  <HiddenSlides>0</HiddenSlides>
  <MMClips>0</MMClips>
  <ScaleCrop>false</ScaleCrop>
  <HeadingPairs>
    <vt:vector size="6" baseType="variant">
      <vt:variant>
        <vt:lpstr>Fonts Used</vt:lpstr>
      </vt:variant>
      <vt:variant>
        <vt:i4>8</vt:i4>
      </vt:variant>
      <vt:variant>
        <vt:lpstr>Theme</vt:lpstr>
      </vt:variant>
      <vt:variant>
        <vt:i4>7</vt:i4>
      </vt:variant>
      <vt:variant>
        <vt:lpstr>Slide Titles</vt:lpstr>
      </vt:variant>
      <vt:variant>
        <vt:i4>13</vt:i4>
      </vt:variant>
    </vt:vector>
  </HeadingPairs>
  <TitlesOfParts>
    <vt:vector size="28" baseType="lpstr">
      <vt:lpstr>Arial</vt:lpstr>
      <vt:lpstr>Arial MT</vt:lpstr>
      <vt:lpstr>Calibri</vt:lpstr>
      <vt:lpstr>Courier New</vt:lpstr>
      <vt:lpstr>Söhne</vt:lpstr>
      <vt:lpstr>Symbol</vt:lpstr>
      <vt:lpstr>Times New Roman</vt:lpstr>
      <vt:lpstr>Wingdings</vt:lpstr>
      <vt:lpstr>160104_TUM_Praesentation_p_v1</vt:lpstr>
      <vt:lpstr>Titel 2</vt:lpstr>
      <vt:lpstr>Titel 3</vt:lpstr>
      <vt:lpstr>Inhalt</vt:lpstr>
      <vt:lpstr>Kapiteltrenner blau</vt:lpstr>
      <vt:lpstr>Kapiteltrenner schwarz</vt:lpstr>
      <vt:lpstr>1_Titel 2</vt:lpstr>
      <vt:lpstr>Cybersecurity Incident Response Systems using Reinforcement Learning</vt:lpstr>
      <vt:lpstr>Roadmap </vt:lpstr>
      <vt:lpstr>Summary of IRS </vt:lpstr>
      <vt:lpstr>Model Inputs</vt:lpstr>
      <vt:lpstr>Basic Architecture</vt:lpstr>
      <vt:lpstr>Algorithms used for decision-making</vt:lpstr>
      <vt:lpstr>Algorithms used for decision-making</vt:lpstr>
      <vt:lpstr>Responses</vt:lpstr>
      <vt:lpstr>Performance </vt:lpstr>
      <vt:lpstr>Performance </vt:lpstr>
      <vt:lpstr>Performance </vt:lpstr>
      <vt:lpstr>Conclusions </vt:lpstr>
      <vt:lpstr>References: </vt:lpstr>
    </vt:vector>
  </TitlesOfParts>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Cybersecurity Incident Response Systems using Reinforcement Learning</dc:title>
  <dc:creator>Rogelio Velázquez Demetrio</dc:creator>
  <cp:lastModifiedBy>Rogelio Velázquez Demetrio</cp:lastModifiedBy>
  <cp:revision>4</cp:revision>
  <cp:lastPrinted>2015-07-30T14:04:45Z</cp:lastPrinted>
  <dcterms:created xsi:type="dcterms:W3CDTF">2023-05-14T19:58:38Z</dcterms:created>
  <dcterms:modified xsi:type="dcterms:W3CDTF">2023-07-26T06:38:26Z</dcterms:modified>
</cp:coreProperties>
</file>