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7" r:id="rId4"/>
    <p:sldId id="265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53858-5C42-4737-9E63-98A692F29591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81B6A-693D-4A09-9A1D-3BB859544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81B6A-693D-4A09-9A1D-3BB85954496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465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F28A-961C-40F0-86FE-D4A0F2B923EB}" type="datetime1">
              <a:rPr lang="fr-FR" smtClean="0"/>
              <a:t>06/03/2013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0903-8430-42A3-B46F-82CCB2319E4A}" type="datetime1">
              <a:rPr lang="fr-FR" smtClean="0"/>
              <a:t>06/03/2013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1E8F-362E-460D-913B-5B41815CAA38}" type="datetime1">
              <a:rPr lang="fr-FR" smtClean="0"/>
              <a:t>06/03/2013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6872-72A1-4990-8DA5-AC8DCC02B2FD}" type="datetime1">
              <a:rPr lang="fr-FR" smtClean="0"/>
              <a:t>06/03/2013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282C-A0EE-4936-97ED-C33B1869C294}" type="datetime1">
              <a:rPr lang="fr-FR" smtClean="0"/>
              <a:t>06/03/2013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05A-D10A-4026-8896-0D3B0948454F}" type="datetime1">
              <a:rPr lang="fr-FR" smtClean="0"/>
              <a:t>06/03/2013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74B-D6CD-40A9-84C3-6A9AA6563B56}" type="datetime1">
              <a:rPr lang="fr-FR" smtClean="0"/>
              <a:t>06/03/2013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31FE-F265-4900-8B57-8612E78ED14D}" type="datetime1">
              <a:rPr lang="fr-FR" smtClean="0"/>
              <a:t>06/03/2013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4B46-F975-4E4E-956E-44838D900733}" type="datetime1">
              <a:rPr lang="fr-FR" smtClean="0"/>
              <a:t>06/03/2013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A58C-1EEA-4F98-BA38-043E0512F7C6}" type="datetime1">
              <a:rPr lang="fr-FR" smtClean="0"/>
              <a:t>06/03/2013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F7D-A084-41D0-9278-2618F8CF30C3}" type="datetime1">
              <a:rPr lang="fr-FR" smtClean="0"/>
              <a:t>06/03/2013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FFDFF1-D346-4B45-99D2-B2FA1CC82298}" type="datetime1">
              <a:rPr lang="fr-FR" smtClean="0"/>
              <a:t>06/03/2013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C779B1-47AE-4282-925F-478598739DA8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81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166887"/>
            <a:ext cx="8204448" cy="2118097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>
                <a:latin typeface="Algerian" pitchFamily="82" charset="0"/>
              </a:rPr>
              <a:t> Implémentation d'un algorithme multi-niveaux pour le problème des k-moyennes </a:t>
            </a:r>
            <a:endParaRPr lang="fr-FR" sz="4000" dirty="0"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98566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Présenté par Vincent ROGELJA et Lucas TORRENS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434168"/>
            <a:ext cx="2664296" cy="20287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1960" y="484836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r-FR" dirty="0" smtClean="0"/>
              <a:t>Encadré (tuteur ISIMA) par Philippe MAHEY  Proposé et Encadré par M. Manuel Ruiz</a:t>
            </a:r>
          </a:p>
          <a:p>
            <a:pPr algn="r"/>
            <a:r>
              <a:rPr lang="fr-FR" dirty="0" smtClean="0"/>
              <a:t>Projet de 120h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8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>
                <a:latin typeface="Algerian" pitchFamily="82" charset="0"/>
              </a:rPr>
              <a:t>Plan</a:t>
            </a:r>
            <a:endParaRPr lang="fr-FR" dirty="0">
              <a:latin typeface="Algerian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88840"/>
            <a:ext cx="4572000" cy="4389120"/>
          </a:xfrm>
        </p:spPr>
        <p:txBody>
          <a:bodyPr/>
          <a:lstStyle/>
          <a:p>
            <a:pPr marL="0" indent="0" algn="ctr">
              <a:buNone/>
            </a:pPr>
            <a:endParaRPr lang="fr-FR" smtClean="0"/>
          </a:p>
          <a:p>
            <a:pPr marL="0" indent="0" algn="ctr">
              <a:buNone/>
            </a:pPr>
            <a:endParaRPr lang="fr-FR" smtClean="0"/>
          </a:p>
          <a:p>
            <a:pPr marL="0" indent="0" algn="ctr">
              <a:buNone/>
            </a:pPr>
            <a:r>
              <a:rPr lang="fr-FR" smtClean="0"/>
              <a:t>I)Présentation</a:t>
            </a:r>
          </a:p>
          <a:p>
            <a:pPr marL="0" indent="0" algn="ctr">
              <a:buNone/>
            </a:pPr>
            <a:r>
              <a:rPr lang="fr-FR" smtClean="0"/>
              <a:t>III)Implémentation</a:t>
            </a:r>
          </a:p>
          <a:p>
            <a:pPr marL="0" indent="0" algn="ctr">
              <a:buNone/>
            </a:pPr>
            <a:r>
              <a:rPr lang="fr-FR" smtClean="0"/>
              <a:t>V)Résultats</a:t>
            </a:r>
          </a:p>
          <a:p>
            <a:pPr marL="0" indent="0" algn="ctr">
              <a:buNone/>
            </a:pPr>
            <a:endParaRPr lang="fr-FR" smtClean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2</a:t>
            </a:fld>
            <a:endParaRPr lang="fr-FR" sz="20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0" y="2204864"/>
            <a:ext cx="4499992" cy="4173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endParaRPr lang="fr-FR" dirty="0" smtClean="0"/>
          </a:p>
          <a:p>
            <a:pPr marL="0" indent="0" algn="ctr">
              <a:buFont typeface="Wingdings 2"/>
              <a:buNone/>
            </a:pPr>
            <a:endParaRPr lang="fr-FR" dirty="0" smtClean="0"/>
          </a:p>
          <a:p>
            <a:pPr marL="0" indent="0" algn="ctr">
              <a:buFont typeface="Wingdings 2"/>
              <a:buNone/>
            </a:pPr>
            <a:r>
              <a:rPr lang="fr-FR" dirty="0" smtClean="0"/>
              <a:t>II)Etude théorique</a:t>
            </a:r>
          </a:p>
          <a:p>
            <a:pPr marL="0" indent="0" algn="ctr">
              <a:buFont typeface="Wingdings 2"/>
              <a:buNone/>
            </a:pPr>
            <a:r>
              <a:rPr lang="fr-FR" dirty="0" smtClean="0"/>
              <a:t>IV)Problèmes rencontrés</a:t>
            </a:r>
          </a:p>
          <a:p>
            <a:pPr marL="0" indent="0" algn="ctr">
              <a:buFont typeface="Wingdings 2"/>
              <a:buNone/>
            </a:pPr>
            <a:endParaRPr lang="fr-FR" dirty="0" smtClean="0"/>
          </a:p>
          <a:p>
            <a:pPr marL="0" indent="0" algn="ctr">
              <a:buFont typeface="Wingdings 2"/>
              <a:buNone/>
            </a:pP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4572000" y="2708920"/>
            <a:ext cx="0" cy="216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0" y="1976540"/>
            <a:ext cx="9144000" cy="5676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dirty="0" smtClean="0"/>
              <a:t>0)Introduction</a:t>
            </a:r>
          </a:p>
          <a:p>
            <a:pPr marL="0" indent="0" algn="ctr">
              <a:buFont typeface="Wingdings 2"/>
              <a:buNone/>
            </a:pPr>
            <a:endParaRPr lang="fr-FR" dirty="0" smtClean="0"/>
          </a:p>
          <a:p>
            <a:pPr marL="0" indent="0" algn="ctr">
              <a:buFont typeface="Wingdings 2"/>
              <a:buNone/>
            </a:pPr>
            <a:endParaRPr lang="fr-FR" dirty="0" smtClean="0"/>
          </a:p>
          <a:p>
            <a:pPr marL="0" indent="0" algn="ctr">
              <a:buFont typeface="Wingdings 2"/>
              <a:buNone/>
            </a:pPr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-22433" y="5301208"/>
            <a:ext cx="9144000" cy="5676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VI)Conclusions</a:t>
            </a:r>
            <a:endParaRPr lang="fr-FR" dirty="0" smtClean="0"/>
          </a:p>
          <a:p>
            <a:pPr marL="0" indent="0" algn="ctr">
              <a:buFont typeface="Wingdings 2"/>
              <a:buNone/>
            </a:pPr>
            <a:endParaRPr lang="fr-FR" dirty="0" smtClean="0"/>
          </a:p>
          <a:p>
            <a:pPr marL="0" indent="0" algn="ctr">
              <a:buFont typeface="Wingdings 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1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24744"/>
            <a:ext cx="8640960" cy="648072"/>
          </a:xfrm>
        </p:spPr>
        <p:txBody>
          <a:bodyPr>
            <a:noAutofit/>
          </a:bodyPr>
          <a:lstStyle/>
          <a:p>
            <a:pPr marL="0" indent="0" algn="ctr"/>
            <a:r>
              <a:rPr lang="fr-FR" sz="4000" dirty="0" smtClean="0">
                <a:latin typeface="Algerian" pitchFamily="82" charset="0"/>
              </a:rPr>
              <a:t>0) Introduction</a:t>
            </a:r>
            <a:endParaRPr lang="fr-FR" sz="4000" dirty="0">
              <a:latin typeface="Algerian" pitchFamily="82" charset="0"/>
            </a:endParaRPr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7821765" cy="194421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3</a:t>
            </a:fld>
            <a:endParaRPr lang="fr-FR" sz="2000" dirty="0"/>
          </a:p>
        </p:txBody>
      </p:sp>
      <p:grpSp>
        <p:nvGrpSpPr>
          <p:cNvPr id="9" name="Groupe 8"/>
          <p:cNvGrpSpPr/>
          <p:nvPr/>
        </p:nvGrpSpPr>
        <p:grpSpPr>
          <a:xfrm>
            <a:off x="395536" y="2204864"/>
            <a:ext cx="5140959" cy="1200329"/>
            <a:chOff x="395536" y="2204864"/>
            <a:chExt cx="5140959" cy="1200329"/>
          </a:xfrm>
        </p:grpSpPr>
        <p:sp>
          <p:nvSpPr>
            <p:cNvPr id="6" name="Rectangle 5"/>
            <p:cNvSpPr/>
            <p:nvPr/>
          </p:nvSpPr>
          <p:spPr>
            <a:xfrm>
              <a:off x="395536" y="2204864"/>
              <a:ext cx="281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 Domaines d'applications: 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210217" y="2204864"/>
              <a:ext cx="23262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dirty="0" smtClean="0"/>
                <a:t>Sociologie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Imagerie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Biologie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Fouille de données</a:t>
              </a:r>
              <a:endParaRPr lang="fr-FR" dirty="0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0" y="5805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Exemple de partitionnement en imagerie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5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24744"/>
            <a:ext cx="8640960" cy="648072"/>
          </a:xfrm>
        </p:spPr>
        <p:txBody>
          <a:bodyPr>
            <a:noAutofit/>
          </a:bodyPr>
          <a:lstStyle/>
          <a:p>
            <a:pPr marL="0" indent="0" algn="ctr"/>
            <a:r>
              <a:rPr lang="fr-FR" sz="4000" dirty="0">
                <a:latin typeface="Algerian" pitchFamily="82" charset="0"/>
              </a:rPr>
              <a:t>I)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4</a:t>
            </a:fld>
            <a:endParaRPr lang="fr-FR" sz="2000" dirty="0"/>
          </a:p>
        </p:txBody>
      </p:sp>
      <p:grpSp>
        <p:nvGrpSpPr>
          <p:cNvPr id="10" name="Groupe 9"/>
          <p:cNvGrpSpPr/>
          <p:nvPr/>
        </p:nvGrpSpPr>
        <p:grpSpPr>
          <a:xfrm>
            <a:off x="395536" y="2204864"/>
            <a:ext cx="6138354" cy="1754326"/>
            <a:chOff x="395536" y="2204864"/>
            <a:chExt cx="5410412" cy="1754326"/>
          </a:xfrm>
        </p:grpSpPr>
        <p:sp>
          <p:nvSpPr>
            <p:cNvPr id="13" name="Rectangle 12"/>
            <p:cNvSpPr/>
            <p:nvPr/>
          </p:nvSpPr>
          <p:spPr>
            <a:xfrm>
              <a:off x="395536" y="2204864"/>
              <a:ext cx="29005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Les particularités du projet 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210217" y="2204864"/>
              <a:ext cx="259573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dirty="0" smtClean="0"/>
                <a:t>C++ V</a:t>
              </a:r>
              <a:r>
                <a:rPr lang="fr-FR" dirty="0" smtClean="0">
                  <a:latin typeface="+mj-lt"/>
                </a:rPr>
                <a:t>11</a:t>
              </a:r>
              <a:endParaRPr lang="fr-FR" dirty="0" smtClean="0"/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K-moyenne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Multi-niveaux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Pas d’algorithme spectral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Heuristique</a:t>
              </a:r>
            </a:p>
            <a:p>
              <a:pPr marL="285750" indent="-285750">
                <a:buFontTx/>
                <a:buChar char="-"/>
              </a:pPr>
              <a:r>
                <a:rPr lang="fr-FR" dirty="0" smtClean="0"/>
                <a:t>Données réelles </a:t>
              </a: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84" y="4149080"/>
            <a:ext cx="4202832" cy="21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II) Etude </a:t>
            </a:r>
            <a:r>
              <a:rPr lang="fr-FR" dirty="0">
                <a:latin typeface="Algerian" pitchFamily="82" charset="0"/>
              </a:rPr>
              <a:t>théorique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5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258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>
                <a:latin typeface="Algerian" pitchFamily="82" charset="0"/>
              </a:rPr>
              <a:t>I</a:t>
            </a:r>
            <a:r>
              <a:rPr lang="fr-FR" dirty="0" smtClean="0">
                <a:latin typeface="Algerian" pitchFamily="82" charset="0"/>
              </a:rPr>
              <a:t>II</a:t>
            </a:r>
            <a:r>
              <a:rPr lang="fr-FR" dirty="0">
                <a:latin typeface="Algerian" pitchFamily="82" charset="0"/>
              </a:rPr>
              <a:t>) 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6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3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IV) Problèmes </a:t>
            </a:r>
            <a:r>
              <a:rPr lang="fr-FR" dirty="0">
                <a:latin typeface="Algerian" pitchFamily="82" charset="0"/>
              </a:rPr>
              <a:t>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7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3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V) Résultats</a:t>
            </a:r>
            <a:endParaRPr lang="fr-FR" dirty="0">
              <a:latin typeface="Algerian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8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3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fr-FR" dirty="0" smtClean="0">
                <a:latin typeface="Algerian" pitchFamily="82" charset="0"/>
              </a:rPr>
              <a:t>VI) </a:t>
            </a:r>
            <a:r>
              <a:rPr lang="fr-FR" dirty="0">
                <a:latin typeface="Algerian" pitchFamily="82" charset="0"/>
              </a:rPr>
              <a:t>Conclusions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79B1-47AE-4282-925F-478598739DA8}" type="slidenum">
              <a:rPr lang="fr-FR" sz="2000" smtClean="0"/>
              <a:t>9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3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</TotalTime>
  <Words>108</Words>
  <Application>Microsoft Office PowerPoint</Application>
  <PresentationFormat>Affichage à l'écran (4:3)</PresentationFormat>
  <Paragraphs>46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Débit</vt:lpstr>
      <vt:lpstr> Implémentation d'un algorithme multi-niveaux pour le problème des k-moyennes </vt:lpstr>
      <vt:lpstr>Plan</vt:lpstr>
      <vt:lpstr>0) Introduction</vt:lpstr>
      <vt:lpstr>I) Présentation</vt:lpstr>
      <vt:lpstr>II) Etude théorique</vt:lpstr>
      <vt:lpstr>III) Implémentation</vt:lpstr>
      <vt:lpstr>IV) Problèmes rencontrés</vt:lpstr>
      <vt:lpstr>V) Résultats</vt:lpstr>
      <vt:lpstr>VI) Conclusions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</dc:creator>
  <cp:lastModifiedBy>vinc</cp:lastModifiedBy>
  <cp:revision>22</cp:revision>
  <dcterms:created xsi:type="dcterms:W3CDTF">2013-03-06T14:48:14Z</dcterms:created>
  <dcterms:modified xsi:type="dcterms:W3CDTF">2013-03-06T19:58:18Z</dcterms:modified>
</cp:coreProperties>
</file>