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0C3C-4ABB-461F-8249-A0DEFF8A8D45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D69BB-FEC1-4421-AB99-559ABD5B2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89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69BB-FEC1-4421-AB99-559ABD5B294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4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09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5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82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69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2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64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3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651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8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8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51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43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7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1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19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5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4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61BCC8-1C79-4915-B770-0ED692A4BA78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8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2780" y="1412776"/>
            <a:ext cx="6517482" cy="1008113"/>
          </a:xfrm>
        </p:spPr>
        <p:txBody>
          <a:bodyPr>
            <a:normAutofit/>
          </a:bodyPr>
          <a:lstStyle/>
          <a:p>
            <a:r>
              <a:rPr lang="fr-FR" dirty="0" smtClean="0"/>
              <a:t>QUI SUIS-JE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669" y="2433910"/>
            <a:ext cx="6517482" cy="3227338"/>
          </a:xfrm>
        </p:spPr>
        <p:txBody>
          <a:bodyPr>
            <a:normAutofit/>
          </a:bodyPr>
          <a:lstStyle/>
          <a:p>
            <a:r>
              <a:rPr lang="fr-FR" dirty="0" smtClean="0"/>
              <a:t>MON </a:t>
            </a:r>
            <a:r>
              <a:rPr lang="fr-FR" dirty="0" err="1" smtClean="0"/>
              <a:t>IDENTITé</a:t>
            </a:r>
            <a:endParaRPr lang="fr-FR" dirty="0" smtClean="0"/>
          </a:p>
          <a:p>
            <a:r>
              <a:rPr lang="fr-FR" dirty="0" smtClean="0"/>
              <a:t>Mon parcours PROFESSIONNEL</a:t>
            </a:r>
          </a:p>
          <a:p>
            <a:r>
              <a:rPr lang="fr-FR" dirty="0" smtClean="0"/>
              <a:t>Mes Connaissances en informatique</a:t>
            </a:r>
          </a:p>
          <a:p>
            <a:r>
              <a:rPr lang="fr-FR" dirty="0" smtClean="0"/>
              <a:t>Pourquoi avoir choisi </a:t>
            </a:r>
            <a:r>
              <a:rPr lang="fr-FR" dirty="0" err="1" smtClean="0"/>
              <a:t>l’afpa</a:t>
            </a:r>
            <a:endParaRPr lang="fr-FR" dirty="0" smtClean="0"/>
          </a:p>
          <a:p>
            <a:r>
              <a:rPr lang="fr-FR" dirty="0" smtClean="0"/>
              <a:t>Pourquoi avoir choisi cette formation</a:t>
            </a:r>
          </a:p>
          <a:p>
            <a:r>
              <a:rPr lang="fr-FR" dirty="0" smtClean="0"/>
              <a:t>Mes loisirs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43676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Roger DAMIEN</a:t>
            </a:r>
            <a:br>
              <a:rPr lang="fr-FR" dirty="0" smtClean="0"/>
            </a:br>
            <a:r>
              <a:rPr lang="fr-FR" dirty="0" smtClean="0"/>
              <a:t>Formation CDA - 2022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1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Mon identité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Prénom : Roger</a:t>
            </a:r>
          </a:p>
          <a:p>
            <a:r>
              <a:rPr lang="fr-FR" dirty="0"/>
              <a:t>nom : </a:t>
            </a:r>
            <a:r>
              <a:rPr lang="fr-FR" dirty="0" err="1" smtClean="0"/>
              <a:t>damien</a:t>
            </a:r>
            <a:endParaRPr lang="fr-FR" dirty="0"/>
          </a:p>
          <a:p>
            <a:r>
              <a:rPr lang="fr-FR" dirty="0" smtClean="0"/>
              <a:t>56 ans</a:t>
            </a:r>
            <a:endParaRPr lang="fr-FR" dirty="0"/>
          </a:p>
          <a:p>
            <a:r>
              <a:rPr lang="fr-FR" dirty="0" smtClean="0"/>
              <a:t>Célibataire</a:t>
            </a:r>
          </a:p>
          <a:p>
            <a:r>
              <a:rPr lang="fr-FR" dirty="0" smtClean="0"/>
              <a:t>2 enfants de 38 ans et 36 ans</a:t>
            </a:r>
          </a:p>
          <a:p>
            <a:r>
              <a:rPr lang="fr-FR" dirty="0" smtClean="0"/>
              <a:t>6 petits-enfants, dont la plus âgée à 17 ans</a:t>
            </a:r>
          </a:p>
          <a:p>
            <a:r>
              <a:rPr lang="fr-FR" dirty="0" err="1" smtClean="0"/>
              <a:t>RéSIDE</a:t>
            </a:r>
            <a:r>
              <a:rPr lang="fr-FR" dirty="0" smtClean="0"/>
              <a:t> à les pavillons sous bois depuis 2016 </a:t>
            </a:r>
          </a:p>
          <a:p>
            <a:pPr marL="914400" lvl="2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43676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Roger DAMIEN</a:t>
            </a:r>
            <a:br>
              <a:rPr lang="fr-FR" dirty="0" smtClean="0"/>
            </a:br>
            <a:r>
              <a:rPr lang="fr-FR" dirty="0" smtClean="0"/>
              <a:t>Formation CDA - 2022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8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60" y="726294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 smtClean="0"/>
              <a:t>Mon parcours professionnel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Divers postes d’employé d’imprimerie, de conducteur offset à paris et en province de 1984 à 1990</a:t>
            </a:r>
          </a:p>
          <a:p>
            <a:r>
              <a:rPr lang="fr-FR" dirty="0" smtClean="0"/>
              <a:t>Découverte de la photogravure numérique.</a:t>
            </a:r>
            <a:br>
              <a:rPr lang="fr-FR" dirty="0" smtClean="0"/>
            </a:br>
            <a:r>
              <a:rPr lang="fr-FR" dirty="0" smtClean="0"/>
              <a:t>différents postes de photograveur, chef d’atelier et responsable de production entre 1990 et 2007</a:t>
            </a:r>
          </a:p>
          <a:p>
            <a:r>
              <a:rPr lang="fr-FR" dirty="0" smtClean="0"/>
              <a:t>Webmaster, développement de plusieurs sites web</a:t>
            </a:r>
            <a:br>
              <a:rPr lang="fr-FR" dirty="0" smtClean="0"/>
            </a:br>
            <a:r>
              <a:rPr lang="fr-FR" dirty="0" smtClean="0"/>
              <a:t>d’e-commerce jusqu’en 2009, puis </a:t>
            </a:r>
            <a:r>
              <a:rPr lang="fr-FR" dirty="0" err="1" smtClean="0"/>
              <a:t>auto-entrepreneur</a:t>
            </a:r>
            <a:r>
              <a:rPr lang="fr-FR" dirty="0" smtClean="0"/>
              <a:t> jusqu’en 2013.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1520" y="43676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Roger DAMIEN</a:t>
            </a:r>
            <a:br>
              <a:rPr lang="fr-FR" dirty="0" smtClean="0"/>
            </a:br>
            <a:r>
              <a:rPr lang="fr-FR" dirty="0" smtClean="0"/>
              <a:t>Formation CDA - 2022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1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60" y="944488"/>
            <a:ext cx="7429499" cy="1332384"/>
          </a:xfrm>
        </p:spPr>
        <p:txBody>
          <a:bodyPr>
            <a:normAutofit/>
          </a:bodyPr>
          <a:lstStyle/>
          <a:p>
            <a:r>
              <a:rPr lang="fr-FR" dirty="0"/>
              <a:t>Mon parcours </a:t>
            </a:r>
            <a:r>
              <a:rPr lang="fr-FR" dirty="0" smtClean="0"/>
              <a:t>professionnel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d’une application web pour le groupe </a:t>
            </a:r>
            <a:r>
              <a:rPr lang="fr-FR" dirty="0" err="1" smtClean="0"/>
              <a:t>korian</a:t>
            </a:r>
            <a:r>
              <a:rPr lang="fr-FR" dirty="0" smtClean="0"/>
              <a:t> afin d’assurer la liaison entre le </a:t>
            </a:r>
            <a:r>
              <a:rPr lang="fr-FR" dirty="0" err="1" smtClean="0"/>
              <a:t>siege</a:t>
            </a:r>
            <a:r>
              <a:rPr lang="fr-FR" dirty="0" smtClean="0"/>
              <a:t>, les </a:t>
            </a:r>
            <a:r>
              <a:rPr lang="fr-FR" dirty="0" err="1" smtClean="0"/>
              <a:t>etablissements</a:t>
            </a:r>
            <a:r>
              <a:rPr lang="fr-FR" dirty="0" smtClean="0"/>
              <a:t> et l’imprimeur pour la partie logistique et la mise en page des documents personnalisés (mise en ligne du </a:t>
            </a:r>
            <a:r>
              <a:rPr lang="fr-FR" dirty="0" smtClean="0"/>
              <a:t>bat, validation </a:t>
            </a:r>
            <a:r>
              <a:rPr lang="fr-FR" dirty="0" smtClean="0"/>
              <a:t>en ligne par le </a:t>
            </a:r>
            <a:r>
              <a:rPr lang="fr-FR" dirty="0" err="1" smtClean="0"/>
              <a:t>siege</a:t>
            </a:r>
            <a:r>
              <a:rPr lang="fr-FR" dirty="0" smtClean="0"/>
              <a:t> et </a:t>
            </a:r>
            <a:r>
              <a:rPr lang="fr-FR" dirty="0" smtClean="0"/>
              <a:t>l’</a:t>
            </a:r>
            <a:r>
              <a:rPr lang="fr-FR" dirty="0" err="1" smtClean="0"/>
              <a:t>etablissement</a:t>
            </a:r>
            <a:r>
              <a:rPr lang="fr-FR" dirty="0" smtClean="0"/>
              <a:t>, historique </a:t>
            </a:r>
            <a:r>
              <a:rPr lang="fr-FR" smtClean="0"/>
              <a:t>des évènements).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51520" y="43676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Roger DAMIEN</a:t>
            </a:r>
            <a:br>
              <a:rPr lang="fr-FR" dirty="0" smtClean="0"/>
            </a:br>
            <a:r>
              <a:rPr lang="fr-FR" dirty="0" smtClean="0"/>
              <a:t>Formation CDA - 2022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50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60" y="978558"/>
            <a:ext cx="7429499" cy="1298314"/>
          </a:xfrm>
        </p:spPr>
        <p:txBody>
          <a:bodyPr>
            <a:normAutofit/>
          </a:bodyPr>
          <a:lstStyle/>
          <a:p>
            <a:r>
              <a:rPr lang="fr-FR" dirty="0"/>
              <a:t>Mes </a:t>
            </a:r>
            <a:r>
              <a:rPr lang="fr-FR" dirty="0" smtClean="0"/>
              <a:t>Connaissances</a:t>
            </a:r>
            <a:br>
              <a:rPr lang="fr-FR" dirty="0" smtClean="0"/>
            </a:br>
            <a:r>
              <a:rPr lang="fr-FR" dirty="0" smtClean="0"/>
              <a:t>en informatique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Premier contact avec l’informatique en 1984 avec un </a:t>
            </a:r>
            <a:r>
              <a:rPr lang="fr-FR" dirty="0" err="1" smtClean="0"/>
              <a:t>apple</a:t>
            </a:r>
            <a:r>
              <a:rPr lang="fr-FR" dirty="0" smtClean="0"/>
              <a:t> 2</a:t>
            </a:r>
          </a:p>
          <a:p>
            <a:r>
              <a:rPr lang="fr-FR" dirty="0" smtClean="0"/>
              <a:t>Différents logiciels de retouche photo, montage, mise en page sous différents os.</a:t>
            </a:r>
          </a:p>
          <a:p>
            <a:r>
              <a:rPr lang="fr-FR" dirty="0" smtClean="0"/>
              <a:t>Html, </a:t>
            </a:r>
            <a:r>
              <a:rPr lang="fr-FR" dirty="0" err="1" smtClean="0"/>
              <a:t>css</a:t>
            </a:r>
            <a:r>
              <a:rPr lang="fr-FR" dirty="0" smtClean="0"/>
              <a:t>, </a:t>
            </a:r>
            <a:r>
              <a:rPr lang="fr-FR" dirty="0" err="1" smtClean="0"/>
              <a:t>php</a:t>
            </a:r>
            <a:r>
              <a:rPr lang="fr-FR" dirty="0" smtClean="0"/>
              <a:t> procédural (avec quelques notions de </a:t>
            </a:r>
            <a:r>
              <a:rPr lang="fr-FR" dirty="0" err="1" smtClean="0"/>
              <a:t>javascript</a:t>
            </a:r>
            <a:r>
              <a:rPr lang="fr-FR" dirty="0" smtClean="0"/>
              <a:t>, </a:t>
            </a:r>
            <a:r>
              <a:rPr lang="fr-FR" dirty="0" err="1" smtClean="0"/>
              <a:t>sql</a:t>
            </a:r>
            <a:r>
              <a:rPr lang="fr-FR" dirty="0" smtClean="0"/>
              <a:t>, </a:t>
            </a:r>
            <a:r>
              <a:rPr lang="fr-FR" dirty="0" err="1" smtClean="0"/>
              <a:t>jquery</a:t>
            </a:r>
            <a:r>
              <a:rPr lang="fr-FR" dirty="0" smtClean="0"/>
              <a:t> </a:t>
            </a:r>
            <a:r>
              <a:rPr lang="fr-FR" dirty="0" err="1" smtClean="0"/>
              <a:t>iu</a:t>
            </a:r>
            <a:r>
              <a:rPr lang="fr-FR" dirty="0" smtClean="0"/>
              <a:t>…)</a:t>
            </a:r>
          </a:p>
          <a:p>
            <a:r>
              <a:rPr lang="fr-FR" dirty="0" err="1" smtClean="0"/>
              <a:t>Creation</a:t>
            </a:r>
            <a:r>
              <a:rPr lang="fr-FR" dirty="0" smtClean="0"/>
              <a:t> de site web depuis des </a:t>
            </a:r>
            <a:r>
              <a:rPr lang="fr-FR" dirty="0" err="1" smtClean="0"/>
              <a:t>cms</a:t>
            </a:r>
            <a:r>
              <a:rPr lang="fr-FR" dirty="0" smtClean="0"/>
              <a:t> (</a:t>
            </a:r>
            <a:r>
              <a:rPr lang="fr-FR" dirty="0" err="1" smtClean="0"/>
              <a:t>wordpress</a:t>
            </a:r>
            <a:r>
              <a:rPr lang="fr-FR" dirty="0" smtClean="0"/>
              <a:t>, </a:t>
            </a:r>
            <a:r>
              <a:rPr lang="fr-FR" dirty="0" err="1" smtClean="0"/>
              <a:t>drupal</a:t>
            </a:r>
            <a:r>
              <a:rPr lang="fr-FR" dirty="0" smtClean="0"/>
              <a:t>, </a:t>
            </a:r>
            <a:r>
              <a:rPr lang="fr-FR" dirty="0" err="1" smtClean="0"/>
              <a:t>magento</a:t>
            </a:r>
            <a:r>
              <a:rPr lang="fr-FR" dirty="0" smtClean="0"/>
              <a:t>, </a:t>
            </a:r>
            <a:r>
              <a:rPr lang="fr-FR" dirty="0" err="1" smtClean="0"/>
              <a:t>prestashop</a:t>
            </a:r>
            <a:r>
              <a:rPr lang="fr-FR" dirty="0" smtClean="0"/>
              <a:t>)</a:t>
            </a:r>
          </a:p>
          <a:p>
            <a:r>
              <a:rPr lang="fr-FR" dirty="0" smtClean="0"/>
              <a:t>Mise en place de serveur web sous </a:t>
            </a:r>
            <a:r>
              <a:rPr lang="fr-FR" dirty="0" err="1" smtClean="0"/>
              <a:t>debian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51520" y="43676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Roger DAMIEN</a:t>
            </a:r>
            <a:br>
              <a:rPr lang="fr-FR" dirty="0" smtClean="0"/>
            </a:br>
            <a:r>
              <a:rPr lang="fr-FR" dirty="0" smtClean="0"/>
              <a:t>Formation CDA - 2022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14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 loisirs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Bricolage, jardinage pour ma copropriété dont j’ai repris la gestion du syndic</a:t>
            </a:r>
          </a:p>
          <a:p>
            <a:r>
              <a:rPr lang="fr-FR" dirty="0" smtClean="0"/>
              <a:t>Vélo</a:t>
            </a:r>
          </a:p>
          <a:p>
            <a:r>
              <a:rPr lang="fr-FR" dirty="0" smtClean="0"/>
              <a:t>Photographie</a:t>
            </a:r>
          </a:p>
          <a:p>
            <a:r>
              <a:rPr lang="fr-FR" dirty="0" smtClean="0"/>
              <a:t>Le reste du temps est consacré à mon amie, a ma </a:t>
            </a:r>
            <a:r>
              <a:rPr lang="fr-FR" dirty="0"/>
              <a:t>famille </a:t>
            </a:r>
            <a:r>
              <a:rPr lang="fr-FR" dirty="0" smtClean="0"/>
              <a:t>et plus généralement à mes proches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0" y="43676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Roger DAMIEN</a:t>
            </a:r>
            <a:br>
              <a:rPr lang="fr-FR" dirty="0" smtClean="0"/>
            </a:br>
            <a:r>
              <a:rPr lang="fr-FR" dirty="0" smtClean="0"/>
              <a:t>Formation CDA - 2022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825831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181</TotalTime>
  <Words>267</Words>
  <Application>Microsoft Office PowerPoint</Application>
  <PresentationFormat>Affichage à l'écran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Ronds dans l’eau</vt:lpstr>
      <vt:lpstr>QUI SUIS-JE</vt:lpstr>
      <vt:lpstr>Mon identité</vt:lpstr>
      <vt:lpstr>Mon parcours professionnel</vt:lpstr>
      <vt:lpstr>Mon parcours professionnel (suite)</vt:lpstr>
      <vt:lpstr>Mes Connaissances en informatique</vt:lpstr>
      <vt:lpstr>Mes loisirs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Présentation</dc:title>
  <dc:creator>afpa</dc:creator>
  <cp:lastModifiedBy>77011-05-07</cp:lastModifiedBy>
  <cp:revision>16</cp:revision>
  <dcterms:created xsi:type="dcterms:W3CDTF">2016-01-19T10:40:15Z</dcterms:created>
  <dcterms:modified xsi:type="dcterms:W3CDTF">2022-09-07T08:32:53Z</dcterms:modified>
</cp:coreProperties>
</file>