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9" r:id="rId6"/>
    <p:sldId id="258" r:id="rId7"/>
  </p:sldIdLst>
  <p:sldSz cx="27276425" cy="8010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C5"/>
    <a:srgbClr val="C00000"/>
    <a:srgbClr val="FFA8A8"/>
    <a:srgbClr val="FFA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4"/>
    <p:restoredTop sz="94706"/>
  </p:normalViewPr>
  <p:slideViewPr>
    <p:cSldViewPr snapToGrid="0" snapToObjects="1">
      <p:cViewPr>
        <p:scale>
          <a:sx n="125" d="100"/>
          <a:sy n="125" d="100"/>
        </p:scale>
        <p:origin x="1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80CEC-3758-8843-8960-854EC3452E1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24038" y="1143000"/>
            <a:ext cx="10506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C0CB-3D1F-A24D-BC1E-C31F14B75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24038" y="1143000"/>
            <a:ext cx="10506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C0CB-3D1F-A24D-BC1E-C31F14B75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9553" y="1310983"/>
            <a:ext cx="20457319" cy="2788849"/>
          </a:xfrm>
        </p:spPr>
        <p:txBody>
          <a:bodyPr anchor="b"/>
          <a:lstStyle>
            <a:lvl1pPr algn="ctr">
              <a:defRPr sz="70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9553" y="4207380"/>
            <a:ext cx="20457319" cy="1934022"/>
          </a:xfrm>
        </p:spPr>
        <p:txBody>
          <a:bodyPr/>
          <a:lstStyle>
            <a:lvl1pPr marL="0" indent="0" algn="ctr">
              <a:buNone/>
              <a:defRPr sz="2803"/>
            </a:lvl1pPr>
            <a:lvl2pPr marL="534055" indent="0" algn="ctr">
              <a:buNone/>
              <a:defRPr sz="2336"/>
            </a:lvl2pPr>
            <a:lvl3pPr marL="1068111" indent="0" algn="ctr">
              <a:buNone/>
              <a:defRPr sz="2103"/>
            </a:lvl3pPr>
            <a:lvl4pPr marL="1602166" indent="0" algn="ctr">
              <a:buNone/>
              <a:defRPr sz="1869"/>
            </a:lvl4pPr>
            <a:lvl5pPr marL="2136221" indent="0" algn="ctr">
              <a:buNone/>
              <a:defRPr sz="1869"/>
            </a:lvl5pPr>
            <a:lvl6pPr marL="2670277" indent="0" algn="ctr">
              <a:buNone/>
              <a:defRPr sz="1869"/>
            </a:lvl6pPr>
            <a:lvl7pPr marL="3204332" indent="0" algn="ctr">
              <a:buNone/>
              <a:defRPr sz="1869"/>
            </a:lvl7pPr>
            <a:lvl8pPr marL="3738387" indent="0" algn="ctr">
              <a:buNone/>
              <a:defRPr sz="1869"/>
            </a:lvl8pPr>
            <a:lvl9pPr marL="4272443" indent="0" algn="ctr">
              <a:buNone/>
              <a:defRPr sz="186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19692" y="426486"/>
            <a:ext cx="5881479" cy="67885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5254" y="426486"/>
            <a:ext cx="17303482" cy="67885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048" y="1997070"/>
            <a:ext cx="23525917" cy="3332155"/>
          </a:xfrm>
        </p:spPr>
        <p:txBody>
          <a:bodyPr anchor="b"/>
          <a:lstStyle>
            <a:lvl1pPr>
              <a:defRPr sz="70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1048" y="5360748"/>
            <a:ext cx="23525917" cy="1752302"/>
          </a:xfrm>
        </p:spPr>
        <p:txBody>
          <a:bodyPr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534055" indent="0">
              <a:buNone/>
              <a:defRPr sz="2336">
                <a:solidFill>
                  <a:schemeClr val="tx1">
                    <a:tint val="75000"/>
                  </a:schemeClr>
                </a:solidFill>
              </a:defRPr>
            </a:lvl2pPr>
            <a:lvl3pPr marL="1068111" indent="0">
              <a:buNone/>
              <a:defRPr sz="2103">
                <a:solidFill>
                  <a:schemeClr val="tx1">
                    <a:tint val="75000"/>
                  </a:schemeClr>
                </a:solidFill>
              </a:defRPr>
            </a:lvl3pPr>
            <a:lvl4pPr marL="1602166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4pPr>
            <a:lvl5pPr marL="2136221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5pPr>
            <a:lvl6pPr marL="267027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6pPr>
            <a:lvl7pPr marL="3204332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7pPr>
            <a:lvl8pPr marL="3738387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8pPr>
            <a:lvl9pPr marL="4272443" indent="0">
              <a:buNone/>
              <a:defRPr sz="18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5254" y="2132431"/>
            <a:ext cx="11592481" cy="5082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08690" y="2132431"/>
            <a:ext cx="11592481" cy="5082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7" y="426487"/>
            <a:ext cx="23525917" cy="154833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8808" y="1963692"/>
            <a:ext cx="11539205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8808" y="2926067"/>
            <a:ext cx="11539205" cy="4303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08690" y="1963692"/>
            <a:ext cx="11596033" cy="962375"/>
          </a:xfrm>
        </p:spPr>
        <p:txBody>
          <a:bodyPr anchor="b"/>
          <a:lstStyle>
            <a:lvl1pPr marL="0" indent="0">
              <a:buNone/>
              <a:defRPr sz="2803" b="1"/>
            </a:lvl1pPr>
            <a:lvl2pPr marL="534055" indent="0">
              <a:buNone/>
              <a:defRPr sz="2336" b="1"/>
            </a:lvl2pPr>
            <a:lvl3pPr marL="1068111" indent="0">
              <a:buNone/>
              <a:defRPr sz="2103" b="1"/>
            </a:lvl3pPr>
            <a:lvl4pPr marL="1602166" indent="0">
              <a:buNone/>
              <a:defRPr sz="1869" b="1"/>
            </a:lvl4pPr>
            <a:lvl5pPr marL="2136221" indent="0">
              <a:buNone/>
              <a:defRPr sz="1869" b="1"/>
            </a:lvl5pPr>
            <a:lvl6pPr marL="2670277" indent="0">
              <a:buNone/>
              <a:defRPr sz="1869" b="1"/>
            </a:lvl6pPr>
            <a:lvl7pPr marL="3204332" indent="0">
              <a:buNone/>
              <a:defRPr sz="1869" b="1"/>
            </a:lvl7pPr>
            <a:lvl8pPr marL="3738387" indent="0">
              <a:buNone/>
              <a:defRPr sz="1869" b="1"/>
            </a:lvl8pPr>
            <a:lvl9pPr marL="4272443" indent="0">
              <a:buNone/>
              <a:defRPr sz="186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08690" y="2926067"/>
            <a:ext cx="11596033" cy="4303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8" y="534035"/>
            <a:ext cx="8797356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6033" y="1153368"/>
            <a:ext cx="13808690" cy="5692665"/>
          </a:xfrm>
        </p:spPr>
        <p:txBody>
          <a:bodyPr/>
          <a:lstStyle>
            <a:lvl1pPr>
              <a:defRPr sz="3738"/>
            </a:lvl1pPr>
            <a:lvl2pPr>
              <a:defRPr sz="3271"/>
            </a:lvl2pPr>
            <a:lvl3pPr>
              <a:defRPr sz="2803"/>
            </a:lvl3pPr>
            <a:lvl4pPr>
              <a:defRPr sz="2336"/>
            </a:lvl4pPr>
            <a:lvl5pPr>
              <a:defRPr sz="2336"/>
            </a:lvl5pPr>
            <a:lvl6pPr>
              <a:defRPr sz="2336"/>
            </a:lvl6pPr>
            <a:lvl7pPr>
              <a:defRPr sz="2336"/>
            </a:lvl7pPr>
            <a:lvl8pPr>
              <a:defRPr sz="2336"/>
            </a:lvl8pPr>
            <a:lvl9pPr>
              <a:defRPr sz="23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8" y="2403157"/>
            <a:ext cx="8797356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8" y="534035"/>
            <a:ext cx="8797356" cy="1869123"/>
          </a:xfrm>
        </p:spPr>
        <p:txBody>
          <a:bodyPr anchor="b"/>
          <a:lstStyle>
            <a:lvl1pPr>
              <a:defRPr sz="373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96033" y="1153368"/>
            <a:ext cx="13808690" cy="5692665"/>
          </a:xfrm>
        </p:spPr>
        <p:txBody>
          <a:bodyPr anchor="t"/>
          <a:lstStyle>
            <a:lvl1pPr marL="0" indent="0">
              <a:buNone/>
              <a:defRPr sz="3738"/>
            </a:lvl1pPr>
            <a:lvl2pPr marL="534055" indent="0">
              <a:buNone/>
              <a:defRPr sz="3271"/>
            </a:lvl2pPr>
            <a:lvl3pPr marL="1068111" indent="0">
              <a:buNone/>
              <a:defRPr sz="2803"/>
            </a:lvl3pPr>
            <a:lvl4pPr marL="1602166" indent="0">
              <a:buNone/>
              <a:defRPr sz="2336"/>
            </a:lvl4pPr>
            <a:lvl5pPr marL="2136221" indent="0">
              <a:buNone/>
              <a:defRPr sz="2336"/>
            </a:lvl5pPr>
            <a:lvl6pPr marL="2670277" indent="0">
              <a:buNone/>
              <a:defRPr sz="2336"/>
            </a:lvl6pPr>
            <a:lvl7pPr marL="3204332" indent="0">
              <a:buNone/>
              <a:defRPr sz="2336"/>
            </a:lvl7pPr>
            <a:lvl8pPr marL="3738387" indent="0">
              <a:buNone/>
              <a:defRPr sz="2336"/>
            </a:lvl8pPr>
            <a:lvl9pPr marL="4272443" indent="0">
              <a:buNone/>
              <a:defRPr sz="23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8" y="2403157"/>
            <a:ext cx="8797356" cy="4452147"/>
          </a:xfrm>
        </p:spPr>
        <p:txBody>
          <a:bodyPr/>
          <a:lstStyle>
            <a:lvl1pPr marL="0" indent="0">
              <a:buNone/>
              <a:defRPr sz="1869"/>
            </a:lvl1pPr>
            <a:lvl2pPr marL="534055" indent="0">
              <a:buNone/>
              <a:defRPr sz="1635"/>
            </a:lvl2pPr>
            <a:lvl3pPr marL="1068111" indent="0">
              <a:buNone/>
              <a:defRPr sz="1402"/>
            </a:lvl3pPr>
            <a:lvl4pPr marL="1602166" indent="0">
              <a:buNone/>
              <a:defRPr sz="1168"/>
            </a:lvl4pPr>
            <a:lvl5pPr marL="2136221" indent="0">
              <a:buNone/>
              <a:defRPr sz="1168"/>
            </a:lvl5pPr>
            <a:lvl6pPr marL="2670277" indent="0">
              <a:buNone/>
              <a:defRPr sz="1168"/>
            </a:lvl6pPr>
            <a:lvl7pPr marL="3204332" indent="0">
              <a:buNone/>
              <a:defRPr sz="1168"/>
            </a:lvl7pPr>
            <a:lvl8pPr marL="3738387" indent="0">
              <a:buNone/>
              <a:defRPr sz="1168"/>
            </a:lvl8pPr>
            <a:lvl9pPr marL="4272443" indent="0">
              <a:buNone/>
              <a:defRPr sz="116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5254" y="426487"/>
            <a:ext cx="23525917" cy="1548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5254" y="2132431"/>
            <a:ext cx="23525917" cy="508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5254" y="7424571"/>
            <a:ext cx="6137196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1A56-A244-7843-98F4-C7009D7559E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35316" y="7424571"/>
            <a:ext cx="9205793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63975" y="7424571"/>
            <a:ext cx="6137196" cy="426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A817-E0AE-5149-AC67-08212BF9F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8111" rtl="0" eaLnBrk="1" latinLnBrk="0" hangingPunct="1">
        <a:lnSpc>
          <a:spcPct val="90000"/>
        </a:lnSpc>
        <a:spcBef>
          <a:spcPct val="0"/>
        </a:spcBef>
        <a:buNone/>
        <a:defRPr sz="51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028" indent="-267028" algn="l" defTabSz="1068111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1" kern="1200">
          <a:solidFill>
            <a:schemeClr val="tx1"/>
          </a:solidFill>
          <a:latin typeface="+mn-lt"/>
          <a:ea typeface="+mn-ea"/>
          <a:cs typeface="+mn-cs"/>
        </a:defRPr>
      </a:lvl1pPr>
      <a:lvl2pPr marL="801083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5138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919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403249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937304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47136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4005415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539470" indent="-267028" algn="l" defTabSz="1068111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1pPr>
      <a:lvl2pPr marL="534055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2pPr>
      <a:lvl3pPr marL="106811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3pPr>
      <a:lvl4pPr marL="1602166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4pPr>
      <a:lvl5pPr marL="2136221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5pPr>
      <a:lvl6pPr marL="267027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6pPr>
      <a:lvl7pPr marL="3204332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7pPr>
      <a:lvl8pPr marL="3738387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8pPr>
      <a:lvl9pPr marL="4272443" algn="l" defTabSz="1068111" rtl="0" eaLnBrk="1" latinLnBrk="0" hangingPunct="1">
        <a:defRPr sz="21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A87B7-3B20-5044-BB93-E2A922830437}"/>
              </a:ext>
            </a:extLst>
          </p:cNvPr>
          <p:cNvSpPr/>
          <p:nvPr/>
        </p:nvSpPr>
        <p:spPr>
          <a:xfrm>
            <a:off x="10738899" y="1801868"/>
            <a:ext cx="1912883" cy="1837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8B3D6-6AA2-AB40-9CD9-C0A2AB234B01}"/>
              </a:ext>
            </a:extLst>
          </p:cNvPr>
          <p:cNvSpPr txBox="1"/>
          <p:nvPr/>
        </p:nvSpPr>
        <p:spPr>
          <a:xfrm>
            <a:off x="11020519" y="1858572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B5D56-C5CE-254A-AF91-BE9CB7EF2E6E}"/>
              </a:ext>
            </a:extLst>
          </p:cNvPr>
          <p:cNvSpPr/>
          <p:nvPr/>
        </p:nvSpPr>
        <p:spPr>
          <a:xfrm>
            <a:off x="10875528" y="2469269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32206-BD87-7143-A7E5-F070D978A239}"/>
              </a:ext>
            </a:extLst>
          </p:cNvPr>
          <p:cNvSpPr txBox="1"/>
          <p:nvPr/>
        </p:nvSpPr>
        <p:spPr>
          <a:xfrm>
            <a:off x="10875528" y="2525980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p2p.inbound.alice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9FA0A-CBD1-B148-A44E-57B432211C6E}"/>
              </a:ext>
            </a:extLst>
          </p:cNvPr>
          <p:cNvSpPr/>
          <p:nvPr/>
        </p:nvSpPr>
        <p:spPr>
          <a:xfrm>
            <a:off x="10889617" y="3063865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330B7-6391-3243-876C-0E18C82DC865}"/>
              </a:ext>
            </a:extLst>
          </p:cNvPr>
          <p:cNvSpPr txBox="1"/>
          <p:nvPr/>
        </p:nvSpPr>
        <p:spPr>
          <a:xfrm>
            <a:off x="10889617" y="3131376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Internal.peers.bob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31B1-9C54-6347-AE3D-E1CC027B463C}"/>
              </a:ext>
            </a:extLst>
          </p:cNvPr>
          <p:cNvSpPr txBox="1"/>
          <p:nvPr/>
        </p:nvSpPr>
        <p:spPr>
          <a:xfrm>
            <a:off x="8466574" y="3574383"/>
            <a:ext cx="145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FlowSession.send()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057A9-2FCF-6546-8101-D6745E42E913}"/>
              </a:ext>
            </a:extLst>
          </p:cNvPr>
          <p:cNvSpPr txBox="1"/>
          <p:nvPr/>
        </p:nvSpPr>
        <p:spPr>
          <a:xfrm>
            <a:off x="8349698" y="2580396"/>
            <a:ext cx="1576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FlowSession.receive()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BFF6F7-6FD9-8F4A-A525-47F772B59C83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9926132" y="2664474"/>
            <a:ext cx="949396" cy="54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56540F-1FD8-3A40-9208-95631DD4686C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9926131" y="3269876"/>
            <a:ext cx="963486" cy="443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6EF8C-3BA7-A84C-9CF4-DAE3553D8522}"/>
              </a:ext>
            </a:extLst>
          </p:cNvPr>
          <p:cNvSpPr/>
          <p:nvPr/>
        </p:nvSpPr>
        <p:spPr>
          <a:xfrm>
            <a:off x="14394606" y="1797758"/>
            <a:ext cx="1912883" cy="1841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E8514-8495-AA47-8C99-FE4E837029DE}"/>
              </a:ext>
            </a:extLst>
          </p:cNvPr>
          <p:cNvSpPr txBox="1"/>
          <p:nvPr/>
        </p:nvSpPr>
        <p:spPr>
          <a:xfrm>
            <a:off x="14676226" y="1854462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0222E-8150-2546-A9B7-3B0E706817C4}"/>
              </a:ext>
            </a:extLst>
          </p:cNvPr>
          <p:cNvSpPr/>
          <p:nvPr/>
        </p:nvSpPr>
        <p:spPr>
          <a:xfrm>
            <a:off x="14531235" y="2465159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8A46D-F298-344F-A2D1-17F7FF5346A5}"/>
              </a:ext>
            </a:extLst>
          </p:cNvPr>
          <p:cNvSpPr txBox="1"/>
          <p:nvPr/>
        </p:nvSpPr>
        <p:spPr>
          <a:xfrm>
            <a:off x="14531235" y="2521870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p2p.inbound.bob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C9B194-5098-FC42-B1BA-B36B7DF49A05}"/>
              </a:ext>
            </a:extLst>
          </p:cNvPr>
          <p:cNvSpPr/>
          <p:nvPr/>
        </p:nvSpPr>
        <p:spPr>
          <a:xfrm>
            <a:off x="14545324" y="3059755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D164E-45D7-4643-8EB9-6D1DF346C1E0}"/>
              </a:ext>
            </a:extLst>
          </p:cNvPr>
          <p:cNvSpPr txBox="1"/>
          <p:nvPr/>
        </p:nvSpPr>
        <p:spPr>
          <a:xfrm>
            <a:off x="14545324" y="3127266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Internal.peers.alice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42E674-5624-914F-A4FD-50A4AFC05239}"/>
              </a:ext>
            </a:extLst>
          </p:cNvPr>
          <p:cNvCxnSpPr>
            <a:cxnSpLocks/>
            <a:stCxn id="8" idx="2"/>
            <a:endCxn id="88" idx="0"/>
          </p:cNvCxnSpPr>
          <p:nvPr/>
        </p:nvCxnSpPr>
        <p:spPr>
          <a:xfrm>
            <a:off x="11695334" y="3451991"/>
            <a:ext cx="5760" cy="55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10F4E8-9331-5A41-AC24-AA37E2FF5131}"/>
              </a:ext>
            </a:extLst>
          </p:cNvPr>
          <p:cNvCxnSpPr>
            <a:cxnSpLocks/>
            <a:stCxn id="32" idx="2"/>
            <a:endCxn id="113" idx="0"/>
          </p:cNvCxnSpPr>
          <p:nvPr/>
        </p:nvCxnSpPr>
        <p:spPr>
          <a:xfrm flipH="1">
            <a:off x="15349760" y="3447881"/>
            <a:ext cx="1287" cy="5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2639744-AF80-5843-B71A-5C7FBDD5992F}"/>
              </a:ext>
            </a:extLst>
          </p:cNvPr>
          <p:cNvSpPr txBox="1"/>
          <p:nvPr/>
        </p:nvSpPr>
        <p:spPr>
          <a:xfrm>
            <a:off x="17076566" y="3246868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FlowSession.send()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79176C-1F98-2B4E-83A3-2E5C578ECA87}"/>
              </a:ext>
            </a:extLst>
          </p:cNvPr>
          <p:cNvSpPr txBox="1"/>
          <p:nvPr/>
        </p:nvSpPr>
        <p:spPr>
          <a:xfrm>
            <a:off x="17060739" y="2282852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FlowSession.receive()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862A95-23F7-FB42-ABF8-6FC7CC80FCC0}"/>
              </a:ext>
            </a:extLst>
          </p:cNvPr>
          <p:cNvCxnSpPr>
            <a:cxnSpLocks/>
            <a:stCxn id="31" idx="3"/>
            <a:endCxn id="70" idx="1"/>
          </p:cNvCxnSpPr>
          <p:nvPr/>
        </p:nvCxnSpPr>
        <p:spPr>
          <a:xfrm flipV="1">
            <a:off x="16142669" y="2421346"/>
            <a:ext cx="918070" cy="23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A7A236-5434-E045-9586-F8FBFADAEB08}"/>
              </a:ext>
            </a:extLst>
          </p:cNvPr>
          <p:cNvCxnSpPr>
            <a:cxnSpLocks/>
            <a:stCxn id="69" idx="1"/>
            <a:endCxn id="35" idx="3"/>
          </p:cNvCxnSpPr>
          <p:nvPr/>
        </p:nvCxnSpPr>
        <p:spPr>
          <a:xfrm flipH="1" flipV="1">
            <a:off x="16156758" y="3265760"/>
            <a:ext cx="919808" cy="119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AD864C-E2E3-7E4A-9697-8669BA49D6F0}"/>
              </a:ext>
            </a:extLst>
          </p:cNvPr>
          <p:cNvSpPr txBox="1"/>
          <p:nvPr/>
        </p:nvSpPr>
        <p:spPr>
          <a:xfrm rot="21376549">
            <a:off x="10020065" y="2487431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051756-F828-7F4A-A553-0EBA6433F3B7}"/>
              </a:ext>
            </a:extLst>
          </p:cNvPr>
          <p:cNvSpPr txBox="1"/>
          <p:nvPr/>
        </p:nvSpPr>
        <p:spPr>
          <a:xfrm rot="20132578">
            <a:off x="9912961" y="3295946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980C81-88EB-F94D-8594-E94EB781C4E1}"/>
              </a:ext>
            </a:extLst>
          </p:cNvPr>
          <p:cNvSpPr txBox="1"/>
          <p:nvPr/>
        </p:nvSpPr>
        <p:spPr>
          <a:xfrm>
            <a:off x="11611217" y="3675656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00C129-C949-F04C-9204-FCD810184556}"/>
              </a:ext>
            </a:extLst>
          </p:cNvPr>
          <p:cNvSpPr/>
          <p:nvPr/>
        </p:nvSpPr>
        <p:spPr>
          <a:xfrm>
            <a:off x="11060216" y="4005268"/>
            <a:ext cx="1281756" cy="35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E1F318-CAAF-644F-B9E1-B6EF55B333F6}"/>
              </a:ext>
            </a:extLst>
          </p:cNvPr>
          <p:cNvSpPr txBox="1"/>
          <p:nvPr/>
        </p:nvSpPr>
        <p:spPr>
          <a:xfrm>
            <a:off x="11060215" y="4041212"/>
            <a:ext cx="128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ARTEMIS BRIDGE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8BCBC0F-2F22-BC46-BECC-092868B956B0}"/>
              </a:ext>
            </a:extLst>
          </p:cNvPr>
          <p:cNvCxnSpPr>
            <a:cxnSpLocks/>
            <a:stCxn id="89" idx="3"/>
            <a:endCxn id="31" idx="1"/>
          </p:cNvCxnSpPr>
          <p:nvPr/>
        </p:nvCxnSpPr>
        <p:spPr>
          <a:xfrm flipV="1">
            <a:off x="12341971" y="2660364"/>
            <a:ext cx="2189264" cy="1519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F1D829-DB1F-F04F-B65E-6354888F24F3}"/>
              </a:ext>
            </a:extLst>
          </p:cNvPr>
          <p:cNvSpPr/>
          <p:nvPr/>
        </p:nvSpPr>
        <p:spPr>
          <a:xfrm>
            <a:off x="14708876" y="4018226"/>
            <a:ext cx="1281756" cy="357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972FF0F-4830-1B40-8864-C7316097CD40}"/>
              </a:ext>
            </a:extLst>
          </p:cNvPr>
          <p:cNvSpPr txBox="1"/>
          <p:nvPr/>
        </p:nvSpPr>
        <p:spPr>
          <a:xfrm>
            <a:off x="14708875" y="4054170"/>
            <a:ext cx="128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ARTEMIS BRIDGE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3DB8FA-2B3D-074B-9B28-EE0426581CCF}"/>
              </a:ext>
            </a:extLst>
          </p:cNvPr>
          <p:cNvCxnSpPr>
            <a:cxnSpLocks/>
            <a:stCxn id="114" idx="1"/>
            <a:endCxn id="7" idx="3"/>
          </p:cNvCxnSpPr>
          <p:nvPr/>
        </p:nvCxnSpPr>
        <p:spPr>
          <a:xfrm flipH="1" flipV="1">
            <a:off x="12486968" y="2664474"/>
            <a:ext cx="2221913" cy="1528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4F9054-589C-E040-8AFD-35A56B6785E7}"/>
              </a:ext>
            </a:extLst>
          </p:cNvPr>
          <p:cNvSpPr/>
          <p:nvPr/>
        </p:nvSpPr>
        <p:spPr>
          <a:xfrm>
            <a:off x="8214699" y="1154338"/>
            <a:ext cx="5092182" cy="35945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9EB19A-7814-9647-BEA0-5A87AD9D3DD8}"/>
              </a:ext>
            </a:extLst>
          </p:cNvPr>
          <p:cNvSpPr/>
          <p:nvPr/>
        </p:nvSpPr>
        <p:spPr>
          <a:xfrm>
            <a:off x="13741131" y="1154338"/>
            <a:ext cx="5092182" cy="35945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6B0767D-FD55-A748-8850-4E3B32F3A4A2}"/>
              </a:ext>
            </a:extLst>
          </p:cNvPr>
          <p:cNvSpPr txBox="1"/>
          <p:nvPr/>
        </p:nvSpPr>
        <p:spPr>
          <a:xfrm>
            <a:off x="15278898" y="3672988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8B2B024-E797-7945-B93D-699C8714E507}"/>
              </a:ext>
            </a:extLst>
          </p:cNvPr>
          <p:cNvSpPr txBox="1"/>
          <p:nvPr/>
        </p:nvSpPr>
        <p:spPr>
          <a:xfrm rot="19475059">
            <a:off x="13662336" y="2725615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2840A2-1460-DE4F-BC26-DDB0CF0DDB9C}"/>
              </a:ext>
            </a:extLst>
          </p:cNvPr>
          <p:cNvSpPr txBox="1"/>
          <p:nvPr/>
        </p:nvSpPr>
        <p:spPr>
          <a:xfrm rot="2165198">
            <a:off x="12618459" y="2785648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07042D0-763E-F64B-BB62-2C03FA5B94AB}"/>
              </a:ext>
            </a:extLst>
          </p:cNvPr>
          <p:cNvSpPr txBox="1"/>
          <p:nvPr/>
        </p:nvSpPr>
        <p:spPr>
          <a:xfrm rot="383507">
            <a:off x="16295775" y="3100705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842EC1-ABE9-3A47-9696-A507220032D1}"/>
              </a:ext>
            </a:extLst>
          </p:cNvPr>
          <p:cNvSpPr txBox="1"/>
          <p:nvPr/>
        </p:nvSpPr>
        <p:spPr>
          <a:xfrm rot="20708982">
            <a:off x="16192893" y="2323344"/>
            <a:ext cx="855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5B104D9-2B2E-F142-B33B-39407CB4C924}"/>
              </a:ext>
            </a:extLst>
          </p:cNvPr>
          <p:cNvSpPr txBox="1"/>
          <p:nvPr/>
        </p:nvSpPr>
        <p:spPr>
          <a:xfrm>
            <a:off x="8221741" y="1154338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ALICE NODE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F716D40-FBD4-CE4C-B3EE-C1B7E3A51FDA}"/>
              </a:ext>
            </a:extLst>
          </p:cNvPr>
          <p:cNvSpPr txBox="1"/>
          <p:nvPr/>
        </p:nvSpPr>
        <p:spPr>
          <a:xfrm>
            <a:off x="13733874" y="1146157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BOB NODE</a:t>
            </a:r>
          </a:p>
        </p:txBody>
      </p:sp>
    </p:spTree>
    <p:extLst>
      <p:ext uri="{BB962C8B-B14F-4D97-AF65-F5344CB8AC3E}">
        <p14:creationId xmlns:p14="http://schemas.microsoft.com/office/powerpoint/2010/main" val="144279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-turn Arrow 334">
            <a:extLst>
              <a:ext uri="{FF2B5EF4-FFF2-40B4-BE49-F238E27FC236}">
                <a16:creationId xmlns:a16="http://schemas.microsoft.com/office/drawing/2014/main" id="{EB324753-8FF7-094D-968D-570D5BF72370}"/>
              </a:ext>
            </a:extLst>
          </p:cNvPr>
          <p:cNvSpPr/>
          <p:nvPr/>
        </p:nvSpPr>
        <p:spPr>
          <a:xfrm rot="16200000" flipH="1">
            <a:off x="13235843" y="2180973"/>
            <a:ext cx="420493" cy="767522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8AC224-495C-5C43-868C-3BA2B399D618}"/>
              </a:ext>
            </a:extLst>
          </p:cNvPr>
          <p:cNvSpPr txBox="1"/>
          <p:nvPr/>
        </p:nvSpPr>
        <p:spPr>
          <a:xfrm>
            <a:off x="13798312" y="1860020"/>
            <a:ext cx="243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FlowStateMachineImpl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suspend()</a:t>
            </a:r>
          </a:p>
          <a:p>
            <a:r>
              <a:rPr lang="en-US" sz="1200" dirty="0"/>
              <a:t>scheduleEvent()</a:t>
            </a:r>
          </a:p>
          <a:p>
            <a:r>
              <a:rPr lang="en-US" sz="1200" dirty="0"/>
              <a:t>processEventsUntilFlowIsResumed()</a:t>
            </a:r>
          </a:p>
          <a:p>
            <a:r>
              <a:rPr lang="en-US" sz="1200" dirty="0"/>
              <a:t>processEvent()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100ACE-612D-B945-9CB4-4487B23D1514}"/>
              </a:ext>
            </a:extLst>
          </p:cNvPr>
          <p:cNvSpPr txBox="1"/>
          <p:nvPr/>
        </p:nvSpPr>
        <p:spPr>
          <a:xfrm>
            <a:off x="10570112" y="4452705"/>
            <a:ext cx="2675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SingleThreadedStateMachineManager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actionExecutor</a:t>
            </a:r>
          </a:p>
          <a:p>
            <a:r>
              <a:rPr lang="en-US" sz="1200" dirty="0"/>
              <a:t>flowMessaging</a:t>
            </a:r>
          </a:p>
          <a:p>
            <a:r>
              <a:rPr lang="en-US" sz="1200" dirty="0"/>
              <a:t>start()</a:t>
            </a:r>
          </a:p>
          <a:p>
            <a:r>
              <a:rPr lang="en-US" sz="1200" dirty="0"/>
              <a:t>deliverExternalEvent()</a:t>
            </a:r>
          </a:p>
          <a:p>
            <a:r>
              <a:rPr lang="en-US" sz="1200" dirty="0"/>
              <a:t>onSessionMessage()</a:t>
            </a:r>
          </a:p>
          <a:p>
            <a:r>
              <a:rPr lang="en-US" sz="1200" dirty="0"/>
              <a:t>onExistingSessionMessage()</a:t>
            </a:r>
          </a:p>
          <a:p>
            <a:r>
              <a:rPr lang="en-US" sz="1200" dirty="0"/>
              <a:t>onSessionInit()</a:t>
            </a:r>
          </a:p>
          <a:p>
            <a:r>
              <a:rPr lang="en-US" sz="1200" dirty="0"/>
              <a:t>startInitiatedFlow()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895B6B1-C884-BB42-85E5-3D15C82D744A}"/>
              </a:ext>
            </a:extLst>
          </p:cNvPr>
          <p:cNvSpPr txBox="1"/>
          <p:nvPr/>
        </p:nvSpPr>
        <p:spPr>
          <a:xfrm>
            <a:off x="16749094" y="3957006"/>
            <a:ext cx="14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TransitionExecutor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5E63BAE-9A83-0644-A391-8C9BC1A9F297}"/>
              </a:ext>
            </a:extLst>
          </p:cNvPr>
          <p:cNvSpPr/>
          <p:nvPr/>
        </p:nvSpPr>
        <p:spPr>
          <a:xfrm>
            <a:off x="16749096" y="3957006"/>
            <a:ext cx="141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BAF60D-B1E1-CE4C-8CEC-37038C8859DA}"/>
              </a:ext>
            </a:extLst>
          </p:cNvPr>
          <p:cNvSpPr txBox="1"/>
          <p:nvPr/>
        </p:nvSpPr>
        <p:spPr>
          <a:xfrm>
            <a:off x="10573639" y="1530937"/>
            <a:ext cx="1820044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flowMessaging</a:t>
            </a:r>
          </a:p>
          <a:p>
            <a:r>
              <a:rPr lang="en-US" sz="1200" dirty="0"/>
              <a:t>executeScheduleEvent()</a:t>
            </a:r>
          </a:p>
          <a:p>
            <a:r>
              <a:rPr lang="en-GB" sz="1200" dirty="0"/>
              <a:t>executePropagateErrors()</a:t>
            </a:r>
          </a:p>
          <a:p>
            <a:r>
              <a:rPr lang="en-GB" sz="1200" dirty="0"/>
              <a:t>executeSendItitial()</a:t>
            </a:r>
          </a:p>
          <a:p>
            <a:r>
              <a:rPr lang="en-GB" sz="1200" dirty="0"/>
              <a:t>executeSendExisting()</a:t>
            </a:r>
          </a:p>
          <a:p>
            <a:r>
              <a:rPr lang="en-GB" sz="1200" dirty="0"/>
              <a:t>executeSendMultiple()</a:t>
            </a:r>
          </a:p>
          <a:p>
            <a:r>
              <a:rPr lang="en-GB" sz="1200" dirty="0"/>
              <a:t>executeAction()</a:t>
            </a: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7FFA3-D9C0-844D-B44F-FD75A30C96FB}"/>
              </a:ext>
            </a:extLst>
          </p:cNvPr>
          <p:cNvSpPr/>
          <p:nvPr/>
        </p:nvSpPr>
        <p:spPr>
          <a:xfrm>
            <a:off x="5300039" y="1906188"/>
            <a:ext cx="13351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0891B-A639-AD49-93E1-4DBD8AB6376B}"/>
              </a:ext>
            </a:extLst>
          </p:cNvPr>
          <p:cNvSpPr txBox="1"/>
          <p:nvPr/>
        </p:nvSpPr>
        <p:spPr>
          <a:xfrm>
            <a:off x="5300039" y="1906188"/>
            <a:ext cx="133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MessagingService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A1CC86-B35B-1348-A311-30C87DFF347B}"/>
              </a:ext>
            </a:extLst>
          </p:cNvPr>
          <p:cNvSpPr/>
          <p:nvPr/>
        </p:nvSpPr>
        <p:spPr>
          <a:xfrm>
            <a:off x="5157888" y="3103183"/>
            <a:ext cx="1611435" cy="1744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650001-8C7C-2E45-9761-571B33EDFE4B}"/>
              </a:ext>
            </a:extLst>
          </p:cNvPr>
          <p:cNvSpPr txBox="1"/>
          <p:nvPr/>
        </p:nvSpPr>
        <p:spPr>
          <a:xfrm>
            <a:off x="5152469" y="3093782"/>
            <a:ext cx="160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P2PMessagingClient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messagingExecutor</a:t>
            </a:r>
          </a:p>
          <a:p>
            <a:r>
              <a:rPr lang="en-US" sz="1200" dirty="0"/>
              <a:t>p2pConsumer</a:t>
            </a:r>
          </a:p>
          <a:p>
            <a:endParaRPr lang="en-US" sz="1200" dirty="0"/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addMessageHandler()</a:t>
            </a:r>
          </a:p>
          <a:p>
            <a:r>
              <a:rPr lang="en-US" sz="1200" dirty="0"/>
              <a:t>deliver()</a:t>
            </a:r>
          </a:p>
          <a:p>
            <a:r>
              <a:rPr lang="en-US" sz="1200" dirty="0"/>
              <a:t>start()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5B38A0-EE99-714E-89A9-09A7C6B034C8}"/>
              </a:ext>
            </a:extLst>
          </p:cNvPr>
          <p:cNvSpPr/>
          <p:nvPr/>
        </p:nvSpPr>
        <p:spPr>
          <a:xfrm>
            <a:off x="8041493" y="1806196"/>
            <a:ext cx="13700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DB0753-1780-9D4A-AFFB-C65A8E3EEDA2}"/>
              </a:ext>
            </a:extLst>
          </p:cNvPr>
          <p:cNvSpPr txBox="1"/>
          <p:nvPr/>
        </p:nvSpPr>
        <p:spPr>
          <a:xfrm>
            <a:off x="8041493" y="1806196"/>
            <a:ext cx="137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FlowMessaging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165722-2948-5146-94B8-B84ACB5C7EB8}"/>
              </a:ext>
            </a:extLst>
          </p:cNvPr>
          <p:cNvSpPr/>
          <p:nvPr/>
        </p:nvSpPr>
        <p:spPr>
          <a:xfrm>
            <a:off x="7926319" y="2869800"/>
            <a:ext cx="1611435" cy="87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A29FB-6824-D74E-8572-DD13CDC52829}"/>
              </a:ext>
            </a:extLst>
          </p:cNvPr>
          <p:cNvSpPr txBox="1"/>
          <p:nvPr/>
        </p:nvSpPr>
        <p:spPr>
          <a:xfrm>
            <a:off x="7926318" y="2869800"/>
            <a:ext cx="161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FlowMessagingImpl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sendSessionMessage()</a:t>
            </a:r>
          </a:p>
          <a:p>
            <a:r>
              <a:rPr lang="en-US" sz="1200" dirty="0"/>
              <a:t>start()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FC72C2-499F-1845-B688-EDE8F9CA2CAC}"/>
              </a:ext>
            </a:extLst>
          </p:cNvPr>
          <p:cNvSpPr/>
          <p:nvPr/>
        </p:nvSpPr>
        <p:spPr>
          <a:xfrm>
            <a:off x="11047570" y="3719335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FCAB62-A817-644D-87E4-9156EF5B144A}"/>
              </a:ext>
            </a:extLst>
          </p:cNvPr>
          <p:cNvSpPr txBox="1"/>
          <p:nvPr/>
        </p:nvSpPr>
        <p:spPr>
          <a:xfrm>
            <a:off x="11047566" y="3719335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StateMachineManager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F838F95-55D8-7C43-A4A1-2F113D2A90E2}"/>
              </a:ext>
            </a:extLst>
          </p:cNvPr>
          <p:cNvSpPr/>
          <p:nvPr/>
        </p:nvSpPr>
        <p:spPr>
          <a:xfrm>
            <a:off x="10574774" y="4442883"/>
            <a:ext cx="2675888" cy="1948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8BFE97-D220-AB44-9FEA-7DD4DB467B53}"/>
              </a:ext>
            </a:extLst>
          </p:cNvPr>
          <p:cNvSpPr/>
          <p:nvPr/>
        </p:nvSpPr>
        <p:spPr>
          <a:xfrm>
            <a:off x="2678067" y="4472831"/>
            <a:ext cx="1906187" cy="696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BB1D9-3552-AF49-AC09-9469E4337169}"/>
              </a:ext>
            </a:extLst>
          </p:cNvPr>
          <p:cNvSpPr txBox="1"/>
          <p:nvPr/>
        </p:nvSpPr>
        <p:spPr>
          <a:xfrm>
            <a:off x="2678067" y="4478779"/>
            <a:ext cx="190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P2PMessagingConsumer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subscription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66808E-4DD2-0E40-BE38-124F96E72C8D}"/>
              </a:ext>
            </a:extLst>
          </p:cNvPr>
          <p:cNvSpPr/>
          <p:nvPr/>
        </p:nvSpPr>
        <p:spPr>
          <a:xfrm>
            <a:off x="2810238" y="3191413"/>
            <a:ext cx="1422192" cy="830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9F2867-7239-794B-BC8C-57368923051B}"/>
              </a:ext>
            </a:extLst>
          </p:cNvPr>
          <p:cNvSpPr txBox="1"/>
          <p:nvPr/>
        </p:nvSpPr>
        <p:spPr>
          <a:xfrm>
            <a:off x="2810243" y="3197367"/>
            <a:ext cx="142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MessagingExecutor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Acknowledge()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E155C4-3E65-F545-B29E-852BD95A9C1F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5956182" y="2367853"/>
            <a:ext cx="11420" cy="7259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C983F6-F0BC-9A40-A0F6-476D71B8B787}"/>
              </a:ext>
            </a:extLst>
          </p:cNvPr>
          <p:cNvCxnSpPr>
            <a:cxnSpLocks/>
          </p:cNvCxnSpPr>
          <p:nvPr/>
        </p:nvCxnSpPr>
        <p:spPr>
          <a:xfrm flipH="1" flipV="1">
            <a:off x="3327231" y="3707655"/>
            <a:ext cx="1876390" cy="462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DEEF774-50DE-1E4C-8A9F-BF482E397917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4232436" y="3612862"/>
            <a:ext cx="971189" cy="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4A9E54-D66D-F249-A0A1-6A6B2E41E9AD}"/>
              </a:ext>
            </a:extLst>
          </p:cNvPr>
          <p:cNvCxnSpPr>
            <a:cxnSpLocks/>
            <a:endCxn id="99" idx="3"/>
          </p:cNvCxnSpPr>
          <p:nvPr/>
        </p:nvCxnSpPr>
        <p:spPr>
          <a:xfrm flipH="1" flipV="1">
            <a:off x="1945816" y="3217521"/>
            <a:ext cx="921949" cy="500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89DC2-CEF1-E54C-A2CC-5C35493A33B5}"/>
              </a:ext>
            </a:extLst>
          </p:cNvPr>
          <p:cNvSpPr/>
          <p:nvPr/>
        </p:nvSpPr>
        <p:spPr>
          <a:xfrm>
            <a:off x="195552" y="2621105"/>
            <a:ext cx="1912883" cy="1430492"/>
          </a:xfrm>
          <a:prstGeom prst="rect">
            <a:avLst/>
          </a:prstGeom>
          <a:solidFill>
            <a:srgbClr val="FFCAC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2D511E-CB1A-2247-84EA-8291835CBBE3}"/>
              </a:ext>
            </a:extLst>
          </p:cNvPr>
          <p:cNvSpPr txBox="1"/>
          <p:nvPr/>
        </p:nvSpPr>
        <p:spPr>
          <a:xfrm>
            <a:off x="477172" y="2677813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7FBE7C-D877-EB4B-B1E6-B54FD04B0922}"/>
              </a:ext>
            </a:extLst>
          </p:cNvPr>
          <p:cNvSpPr/>
          <p:nvPr/>
        </p:nvSpPr>
        <p:spPr>
          <a:xfrm>
            <a:off x="332344" y="3528501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9996B4-E2DC-D94D-91EE-7108C9F7DAC6}"/>
              </a:ext>
            </a:extLst>
          </p:cNvPr>
          <p:cNvSpPr txBox="1"/>
          <p:nvPr/>
        </p:nvSpPr>
        <p:spPr>
          <a:xfrm>
            <a:off x="332344" y="3585212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p2p.inbound.bob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1A08F5-D353-4B46-8FD8-A5181ACBB85F}"/>
              </a:ext>
            </a:extLst>
          </p:cNvPr>
          <p:cNvSpPr/>
          <p:nvPr/>
        </p:nvSpPr>
        <p:spPr>
          <a:xfrm>
            <a:off x="334378" y="3011510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199066-6720-C149-8A29-A1D7C3A6325C}"/>
              </a:ext>
            </a:extLst>
          </p:cNvPr>
          <p:cNvSpPr txBox="1"/>
          <p:nvPr/>
        </p:nvSpPr>
        <p:spPr>
          <a:xfrm>
            <a:off x="334378" y="3079021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Internal.peers.____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739ECB-7F97-4E41-B6F5-1D0E370BCAA0}"/>
              </a:ext>
            </a:extLst>
          </p:cNvPr>
          <p:cNvSpPr txBox="1"/>
          <p:nvPr/>
        </p:nvSpPr>
        <p:spPr>
          <a:xfrm rot="1683765">
            <a:off x="1984545" y="3255401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B67301-CB55-9B4C-AB46-0A6E7F2784F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943782" y="3723708"/>
            <a:ext cx="789727" cy="12842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501924-419A-DB45-A630-9A0D223DDA0B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36379" y="4996801"/>
            <a:ext cx="531169" cy="88749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57CCA41-CDA7-4E44-8F1A-947200ABA4F6}"/>
              </a:ext>
            </a:extLst>
          </p:cNvPr>
          <p:cNvCxnSpPr>
            <a:cxnSpLocks/>
          </p:cNvCxnSpPr>
          <p:nvPr/>
        </p:nvCxnSpPr>
        <p:spPr>
          <a:xfrm flipH="1">
            <a:off x="6635170" y="3585212"/>
            <a:ext cx="1339867" cy="73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7A9CB73-7DC2-7F4D-823D-190336D21D9A}"/>
              </a:ext>
            </a:extLst>
          </p:cNvPr>
          <p:cNvSpPr txBox="1"/>
          <p:nvPr/>
        </p:nvSpPr>
        <p:spPr>
          <a:xfrm rot="3557216">
            <a:off x="1880618" y="4185483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9338BE8-BBE1-D64A-B77C-3ED52B93ED7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3631157" y="3800243"/>
            <a:ext cx="1588740" cy="67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66FBE4-F3A9-F04D-9D95-2417F7B7B286}"/>
              </a:ext>
            </a:extLst>
          </p:cNvPr>
          <p:cNvSpPr txBox="1"/>
          <p:nvPr/>
        </p:nvSpPr>
        <p:spPr>
          <a:xfrm>
            <a:off x="4067544" y="5468801"/>
            <a:ext cx="222045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start() </a:t>
            </a:r>
            <a:r>
              <a:rPr lang="en-US" sz="1200" dirty="0"/>
              <a:t>initialises event loop and subscribes to updates from </a:t>
            </a:r>
            <a:r>
              <a:rPr lang="en-US" sz="1200" b="1" dirty="0"/>
              <a:t>P2PMessagingConsumer </a:t>
            </a:r>
            <a:r>
              <a:rPr lang="en-US" sz="1200" dirty="0"/>
              <a:t>calling</a:t>
            </a:r>
            <a:r>
              <a:rPr lang="en-US" sz="1200" b="1" dirty="0"/>
              <a:t> deliver() </a:t>
            </a:r>
            <a:r>
              <a:rPr lang="en-US" sz="1200" dirty="0"/>
              <a:t>on each message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0DF0753-1C14-194A-83E6-D4627FFBB47A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5177777" y="4770987"/>
            <a:ext cx="209347" cy="6978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82BAD53-CD26-3346-B7D3-9C3C62B097A0}"/>
              </a:ext>
            </a:extLst>
          </p:cNvPr>
          <p:cNvCxnSpPr>
            <a:cxnSpLocks/>
          </p:cNvCxnSpPr>
          <p:nvPr/>
        </p:nvCxnSpPr>
        <p:spPr>
          <a:xfrm flipV="1">
            <a:off x="4641182" y="4546385"/>
            <a:ext cx="564153" cy="92241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E5D1A3C-2962-5449-9568-6A4DC5D66C76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9931703" y="5219099"/>
            <a:ext cx="642014" cy="10792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CB9DD4B-3F5B-6B4F-8A21-A39BE62664A5}"/>
              </a:ext>
            </a:extLst>
          </p:cNvPr>
          <p:cNvSpPr txBox="1"/>
          <p:nvPr/>
        </p:nvSpPr>
        <p:spPr>
          <a:xfrm>
            <a:off x="7830335" y="4930559"/>
            <a:ext cx="2101368" cy="57708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start() </a:t>
            </a:r>
            <a:r>
              <a:rPr lang="en-US" sz="1050" dirty="0"/>
              <a:t>provides a message handler using </a:t>
            </a:r>
            <a:r>
              <a:rPr lang="en-US" sz="1050" b="1" dirty="0"/>
              <a:t>deliverExternalEvent </a:t>
            </a:r>
            <a:r>
              <a:rPr lang="en-US" sz="1050" dirty="0"/>
              <a:t>from </a:t>
            </a:r>
            <a:r>
              <a:rPr lang="en-US" sz="1050" b="1" dirty="0"/>
              <a:t>StateMachineManagerImpl</a:t>
            </a:r>
            <a:endParaRPr lang="en-US" sz="105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E30A859-3394-0C45-B7EA-20D1D0FACB8D}"/>
              </a:ext>
            </a:extLst>
          </p:cNvPr>
          <p:cNvCxnSpPr>
            <a:cxnSpLocks/>
          </p:cNvCxnSpPr>
          <p:nvPr/>
        </p:nvCxnSpPr>
        <p:spPr>
          <a:xfrm flipH="1" flipV="1">
            <a:off x="8427397" y="3585214"/>
            <a:ext cx="2132557" cy="1741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7142042-DEBA-1D45-BC46-9EFECD56BDF1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5778965" y="4511345"/>
            <a:ext cx="2051370" cy="70775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B5FDEC6-4798-CE48-B66A-1945E7ADEFF0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9931703" y="5219100"/>
            <a:ext cx="683546" cy="28931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955045B-7D57-9249-B159-CDEA6CBBA9AF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H="1" flipV="1">
            <a:off x="8726537" y="2267861"/>
            <a:ext cx="5499" cy="60193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040941C1-7E43-7B49-A2F1-3EDD09968E9D}"/>
              </a:ext>
            </a:extLst>
          </p:cNvPr>
          <p:cNvSpPr txBox="1"/>
          <p:nvPr/>
        </p:nvSpPr>
        <p:spPr>
          <a:xfrm>
            <a:off x="10620918" y="528833"/>
            <a:ext cx="1725642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ActionExecutor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8E5B222-6BEF-CF45-B251-B51EA17193D0}"/>
              </a:ext>
            </a:extLst>
          </p:cNvPr>
          <p:cNvCxnSpPr>
            <a:cxnSpLocks/>
          </p:cNvCxnSpPr>
          <p:nvPr/>
        </p:nvCxnSpPr>
        <p:spPr>
          <a:xfrm flipH="1">
            <a:off x="5655984" y="3399634"/>
            <a:ext cx="2319053" cy="735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FD9A8A2-DDF9-394A-8FD3-D1E090D7244D}"/>
              </a:ext>
            </a:extLst>
          </p:cNvPr>
          <p:cNvCxnSpPr>
            <a:cxnSpLocks/>
          </p:cNvCxnSpPr>
          <p:nvPr/>
        </p:nvCxnSpPr>
        <p:spPr>
          <a:xfrm flipH="1" flipV="1">
            <a:off x="9547913" y="3645102"/>
            <a:ext cx="1076225" cy="151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C995FE6-0A3D-E045-AF71-9E545E4E3A5E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1908058" y="4181000"/>
            <a:ext cx="2331" cy="2717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BB91960-F3FB-0A40-A56C-C5732C7528A6}"/>
              </a:ext>
            </a:extLst>
          </p:cNvPr>
          <p:cNvCxnSpPr>
            <a:cxnSpLocks/>
          </p:cNvCxnSpPr>
          <p:nvPr/>
        </p:nvCxnSpPr>
        <p:spPr>
          <a:xfrm flipH="1">
            <a:off x="9448124" y="2705865"/>
            <a:ext cx="963918" cy="6781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538FFDE9-BDC6-D946-A624-9256193E4A55}"/>
              </a:ext>
            </a:extLst>
          </p:cNvPr>
          <p:cNvCxnSpPr>
            <a:cxnSpLocks/>
          </p:cNvCxnSpPr>
          <p:nvPr/>
        </p:nvCxnSpPr>
        <p:spPr>
          <a:xfrm flipH="1">
            <a:off x="9067110" y="1979464"/>
            <a:ext cx="1547810" cy="88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ight Brace 268">
            <a:extLst>
              <a:ext uri="{FF2B5EF4-FFF2-40B4-BE49-F238E27FC236}">
                <a16:creationId xmlns:a16="http://schemas.microsoft.com/office/drawing/2014/main" id="{E39E4C4F-FDCA-C04F-932C-6F79252E6D9B}"/>
              </a:ext>
            </a:extLst>
          </p:cNvPr>
          <p:cNvSpPr/>
          <p:nvPr/>
        </p:nvSpPr>
        <p:spPr>
          <a:xfrm rot="10800000">
            <a:off x="10394403" y="2354488"/>
            <a:ext cx="175711" cy="70579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027AADD-2334-7F48-9CD8-7FE14CDA84C0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11483739" y="990498"/>
            <a:ext cx="2334" cy="7220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CA71B9-B621-2D4E-AF0A-87741FF63043}"/>
              </a:ext>
            </a:extLst>
          </p:cNvPr>
          <p:cNvSpPr/>
          <p:nvPr/>
        </p:nvSpPr>
        <p:spPr>
          <a:xfrm>
            <a:off x="17491069" y="1546921"/>
            <a:ext cx="1930982" cy="1025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E395947-117A-284A-AA6D-0BBF6CE969C9}"/>
              </a:ext>
            </a:extLst>
          </p:cNvPr>
          <p:cNvSpPr txBox="1"/>
          <p:nvPr/>
        </p:nvSpPr>
        <p:spPr>
          <a:xfrm>
            <a:off x="17486408" y="1556744"/>
            <a:ext cx="193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flowStateMachine</a:t>
            </a:r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receive()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B8E156-8950-4A49-970A-34E12F2DAC6E}"/>
              </a:ext>
            </a:extLst>
          </p:cNvPr>
          <p:cNvSpPr/>
          <p:nvPr/>
        </p:nvSpPr>
        <p:spPr>
          <a:xfrm>
            <a:off x="13802974" y="1850199"/>
            <a:ext cx="2426629" cy="118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CD92F49-DA58-D246-9003-ADF945763F15}"/>
              </a:ext>
            </a:extLst>
          </p:cNvPr>
          <p:cNvSpPr/>
          <p:nvPr/>
        </p:nvSpPr>
        <p:spPr>
          <a:xfrm>
            <a:off x="13133205" y="631070"/>
            <a:ext cx="57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44D5A21-76C1-4243-A4DA-7B175EFB05FE}"/>
              </a:ext>
            </a:extLst>
          </p:cNvPr>
          <p:cNvSpPr txBox="1"/>
          <p:nvPr/>
        </p:nvSpPr>
        <p:spPr>
          <a:xfrm>
            <a:off x="13133205" y="723402"/>
            <a:ext cx="57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Fiber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0FE9E5-48C2-734B-A408-26FE12A96188}"/>
              </a:ext>
            </a:extLst>
          </p:cNvPr>
          <p:cNvSpPr/>
          <p:nvPr/>
        </p:nvSpPr>
        <p:spPr>
          <a:xfrm>
            <a:off x="13900985" y="631070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B5365-C15B-B145-9E40-453F24251374}"/>
              </a:ext>
            </a:extLst>
          </p:cNvPr>
          <p:cNvSpPr txBox="1"/>
          <p:nvPr/>
        </p:nvSpPr>
        <p:spPr>
          <a:xfrm>
            <a:off x="13900981" y="631070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FlowStateMachine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B527E4B-EC10-EB4D-B08F-AFAF8015C10D}"/>
              </a:ext>
            </a:extLst>
          </p:cNvPr>
          <p:cNvSpPr/>
          <p:nvPr/>
        </p:nvSpPr>
        <p:spPr>
          <a:xfrm>
            <a:off x="15818510" y="631070"/>
            <a:ext cx="1114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FDCC23-EE58-B949-9916-E498131BC73B}"/>
              </a:ext>
            </a:extLst>
          </p:cNvPr>
          <p:cNvSpPr txBox="1"/>
          <p:nvPr/>
        </p:nvSpPr>
        <p:spPr>
          <a:xfrm>
            <a:off x="15818508" y="631070"/>
            <a:ext cx="11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FlowFiber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7340B2-B808-C84B-BB5E-CC6CA835E4B7}"/>
              </a:ext>
            </a:extLst>
          </p:cNvPr>
          <p:cNvCxnSpPr>
            <a:cxnSpLocks/>
            <a:stCxn id="282" idx="0"/>
            <a:endCxn id="286" idx="2"/>
          </p:cNvCxnSpPr>
          <p:nvPr/>
        </p:nvCxnSpPr>
        <p:spPr>
          <a:xfrm flipH="1" flipV="1">
            <a:off x="14763802" y="1092735"/>
            <a:ext cx="250154" cy="7672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36BCFAC-C3E2-3F49-9A5E-E0CCB1073BA0}"/>
              </a:ext>
            </a:extLst>
          </p:cNvPr>
          <p:cNvCxnSpPr>
            <a:cxnSpLocks/>
            <a:stCxn id="281" idx="0"/>
            <a:endCxn id="288" idx="2"/>
          </p:cNvCxnSpPr>
          <p:nvPr/>
        </p:nvCxnSpPr>
        <p:spPr>
          <a:xfrm flipV="1">
            <a:off x="15016289" y="1092735"/>
            <a:ext cx="1359687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F1820F7-9FFE-AD45-B276-C65E683DADB7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H="1" flipV="1">
            <a:off x="13421152" y="1092735"/>
            <a:ext cx="1595136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7C0BFF6B-0E24-7E48-BBDC-ED9F651A86A2}"/>
              </a:ext>
            </a:extLst>
          </p:cNvPr>
          <p:cNvCxnSpPr>
            <a:cxnSpLocks/>
          </p:cNvCxnSpPr>
          <p:nvPr/>
        </p:nvCxnSpPr>
        <p:spPr>
          <a:xfrm flipV="1">
            <a:off x="10619045" y="3282208"/>
            <a:ext cx="220717" cy="1697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50FD639-6C64-D849-B9D7-274CC72AF834}"/>
              </a:ext>
            </a:extLst>
          </p:cNvPr>
          <p:cNvCxnSpPr>
            <a:cxnSpLocks/>
          </p:cNvCxnSpPr>
          <p:nvPr/>
        </p:nvCxnSpPr>
        <p:spPr>
          <a:xfrm flipH="1">
            <a:off x="14521449" y="2257691"/>
            <a:ext cx="3015998" cy="622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4F8E83D-E985-3D46-9705-2930AFD3A56B}"/>
              </a:ext>
            </a:extLst>
          </p:cNvPr>
          <p:cNvSpPr/>
          <p:nvPr/>
        </p:nvSpPr>
        <p:spPr>
          <a:xfrm>
            <a:off x="14526110" y="3658664"/>
            <a:ext cx="1930982" cy="6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CEA15E4-B08E-2440-8767-419FA62BB4E7}"/>
              </a:ext>
            </a:extLst>
          </p:cNvPr>
          <p:cNvSpPr txBox="1"/>
          <p:nvPr/>
        </p:nvSpPr>
        <p:spPr>
          <a:xfrm>
            <a:off x="14521449" y="3668487"/>
            <a:ext cx="193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TransitionExecutorImpl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executeTransition()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AEC6AA8-595B-3840-8E77-EB69983CD7B4}"/>
              </a:ext>
            </a:extLst>
          </p:cNvPr>
          <p:cNvCxnSpPr>
            <a:cxnSpLocks/>
          </p:cNvCxnSpPr>
          <p:nvPr/>
        </p:nvCxnSpPr>
        <p:spPr>
          <a:xfrm>
            <a:off x="14583761" y="3011510"/>
            <a:ext cx="140879" cy="10815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95E1E7E6-E9C4-FC4C-87BA-E7BC12B949E0}"/>
              </a:ext>
            </a:extLst>
          </p:cNvPr>
          <p:cNvCxnSpPr>
            <a:cxnSpLocks/>
          </p:cNvCxnSpPr>
          <p:nvPr/>
        </p:nvCxnSpPr>
        <p:spPr>
          <a:xfrm flipH="1">
            <a:off x="16215082" y="2056318"/>
            <a:ext cx="1307844" cy="19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F8F565EB-FE2F-1545-B05F-0D5BFDCE3543}"/>
              </a:ext>
            </a:extLst>
          </p:cNvPr>
          <p:cNvSpPr txBox="1"/>
          <p:nvPr/>
        </p:nvSpPr>
        <p:spPr>
          <a:xfrm rot="21028337">
            <a:off x="16452005" y="1889730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implemented by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D2BCBFC-2BF0-994F-B50F-28D5EFBB0AF9}"/>
              </a:ext>
            </a:extLst>
          </p:cNvPr>
          <p:cNvCxnSpPr>
            <a:cxnSpLocks/>
          </p:cNvCxnSpPr>
          <p:nvPr/>
        </p:nvCxnSpPr>
        <p:spPr>
          <a:xfrm flipH="1" flipV="1">
            <a:off x="11209243" y="3254838"/>
            <a:ext cx="3374845" cy="9150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ight Brace 384">
            <a:extLst>
              <a:ext uri="{FF2B5EF4-FFF2-40B4-BE49-F238E27FC236}">
                <a16:creationId xmlns:a16="http://schemas.microsoft.com/office/drawing/2014/main" id="{117C91B9-39DD-D046-BC9B-C37EF15CB7E8}"/>
              </a:ext>
            </a:extLst>
          </p:cNvPr>
          <p:cNvSpPr/>
          <p:nvPr/>
        </p:nvSpPr>
        <p:spPr>
          <a:xfrm>
            <a:off x="12216890" y="2292904"/>
            <a:ext cx="175711" cy="76737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AB4606FA-503C-D94D-AB82-CDC248A99957}"/>
              </a:ext>
            </a:extLst>
          </p:cNvPr>
          <p:cNvCxnSpPr>
            <a:cxnSpLocks/>
          </p:cNvCxnSpPr>
          <p:nvPr/>
        </p:nvCxnSpPr>
        <p:spPr>
          <a:xfrm flipH="1">
            <a:off x="12392601" y="2677811"/>
            <a:ext cx="2818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7F12CD47-C99D-524C-B4D6-0C90D6D3C9A6}"/>
              </a:ext>
            </a:extLst>
          </p:cNvPr>
          <p:cNvCxnSpPr>
            <a:cxnSpLocks/>
          </p:cNvCxnSpPr>
          <p:nvPr/>
        </p:nvCxnSpPr>
        <p:spPr>
          <a:xfrm flipV="1">
            <a:off x="12661100" y="2663098"/>
            <a:ext cx="0" cy="4864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DFFC6B3-A223-D045-82E5-2EE6A976A8C0}"/>
              </a:ext>
            </a:extLst>
          </p:cNvPr>
          <p:cNvCxnSpPr>
            <a:cxnSpLocks/>
          </p:cNvCxnSpPr>
          <p:nvPr/>
        </p:nvCxnSpPr>
        <p:spPr>
          <a:xfrm flipH="1">
            <a:off x="11663574" y="3149541"/>
            <a:ext cx="101092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5D7E5E3-D241-4A4E-9AB3-51ADE7C6EBAA}"/>
              </a:ext>
            </a:extLst>
          </p:cNvPr>
          <p:cNvCxnSpPr>
            <a:cxnSpLocks/>
            <a:endCxn id="396" idx="1"/>
          </p:cNvCxnSpPr>
          <p:nvPr/>
        </p:nvCxnSpPr>
        <p:spPr>
          <a:xfrm>
            <a:off x="16450365" y="4183937"/>
            <a:ext cx="298729" cy="39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641AF68C-68B5-EB4A-8950-8EFBCC4AA440}"/>
              </a:ext>
            </a:extLst>
          </p:cNvPr>
          <p:cNvSpPr txBox="1"/>
          <p:nvPr/>
        </p:nvSpPr>
        <p:spPr>
          <a:xfrm>
            <a:off x="17738508" y="602974"/>
            <a:ext cx="14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FlowSession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EA67397-9357-5546-A6FB-CF095B7BEB9B}"/>
              </a:ext>
            </a:extLst>
          </p:cNvPr>
          <p:cNvSpPr/>
          <p:nvPr/>
        </p:nvSpPr>
        <p:spPr>
          <a:xfrm>
            <a:off x="17738510" y="602974"/>
            <a:ext cx="141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F415E7A2-8D6C-0D45-A80A-CBF2CCC0EF9F}"/>
              </a:ext>
            </a:extLst>
          </p:cNvPr>
          <p:cNvCxnSpPr>
            <a:cxnSpLocks/>
            <a:stCxn id="280" idx="0"/>
            <a:endCxn id="403" idx="2"/>
          </p:cNvCxnSpPr>
          <p:nvPr/>
        </p:nvCxnSpPr>
        <p:spPr>
          <a:xfrm flipH="1" flipV="1">
            <a:off x="18444087" y="1064639"/>
            <a:ext cx="7812" cy="49210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U-turn Arrow 408">
            <a:extLst>
              <a:ext uri="{FF2B5EF4-FFF2-40B4-BE49-F238E27FC236}">
                <a16:creationId xmlns:a16="http://schemas.microsoft.com/office/drawing/2014/main" id="{E3DB5A82-4199-3A4A-8713-F7740EF047A6}"/>
              </a:ext>
            </a:extLst>
          </p:cNvPr>
          <p:cNvSpPr/>
          <p:nvPr/>
        </p:nvSpPr>
        <p:spPr>
          <a:xfrm rot="16200000" flipH="1">
            <a:off x="10262512" y="5625102"/>
            <a:ext cx="293713" cy="442166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55095"/>
            </a:avLst>
          </a:prstGeom>
          <a:solidFill>
            <a:schemeClr val="accent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0" name="Right Brace 409">
            <a:extLst>
              <a:ext uri="{FF2B5EF4-FFF2-40B4-BE49-F238E27FC236}">
                <a16:creationId xmlns:a16="http://schemas.microsoft.com/office/drawing/2014/main" id="{D980288B-F4E8-934D-97DC-2E1C675305B9}"/>
              </a:ext>
            </a:extLst>
          </p:cNvPr>
          <p:cNvSpPr/>
          <p:nvPr/>
        </p:nvSpPr>
        <p:spPr>
          <a:xfrm rot="10800000">
            <a:off x="10448426" y="5803803"/>
            <a:ext cx="175711" cy="326703"/>
          </a:xfrm>
          <a:prstGeom prst="righ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U-turn Arrow 413">
            <a:extLst>
              <a:ext uri="{FF2B5EF4-FFF2-40B4-BE49-F238E27FC236}">
                <a16:creationId xmlns:a16="http://schemas.microsoft.com/office/drawing/2014/main" id="{3992566E-C76E-1C4D-8F4F-E70D3CE4B2D3}"/>
              </a:ext>
            </a:extLst>
          </p:cNvPr>
          <p:cNvSpPr/>
          <p:nvPr/>
        </p:nvSpPr>
        <p:spPr>
          <a:xfrm rot="5400000">
            <a:off x="11803765" y="5863868"/>
            <a:ext cx="209500" cy="600178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51531"/>
            </a:avLst>
          </a:prstGeom>
          <a:solidFill>
            <a:schemeClr val="tx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3D3E31B-9B2B-1543-B20B-D5B6987E99C4}"/>
              </a:ext>
            </a:extLst>
          </p:cNvPr>
          <p:cNvCxnSpPr>
            <a:cxnSpLocks/>
          </p:cNvCxnSpPr>
          <p:nvPr/>
        </p:nvCxnSpPr>
        <p:spPr>
          <a:xfrm>
            <a:off x="13332756" y="2569329"/>
            <a:ext cx="51046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U-turn Arrow 459">
            <a:extLst>
              <a:ext uri="{FF2B5EF4-FFF2-40B4-BE49-F238E27FC236}">
                <a16:creationId xmlns:a16="http://schemas.microsoft.com/office/drawing/2014/main" id="{11667FE8-B53B-CC42-8644-AC7D77A1DE72}"/>
              </a:ext>
            </a:extLst>
          </p:cNvPr>
          <p:cNvSpPr/>
          <p:nvPr/>
        </p:nvSpPr>
        <p:spPr>
          <a:xfrm rot="5400000">
            <a:off x="12110219" y="5440141"/>
            <a:ext cx="209500" cy="346043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100000"/>
            </a:avLst>
          </a:prstGeom>
          <a:solidFill>
            <a:schemeClr val="tx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F507E43-9257-7E48-AED4-73318B3DB8BE}"/>
              </a:ext>
            </a:extLst>
          </p:cNvPr>
          <p:cNvSpPr txBox="1"/>
          <p:nvPr/>
        </p:nvSpPr>
        <p:spPr>
          <a:xfrm>
            <a:off x="18006231" y="2999416"/>
            <a:ext cx="141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Event Queue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6A5E57B-1922-8544-9469-8DD2C5DA4CCF}"/>
              </a:ext>
            </a:extLst>
          </p:cNvPr>
          <p:cNvSpPr/>
          <p:nvPr/>
        </p:nvSpPr>
        <p:spPr>
          <a:xfrm>
            <a:off x="18006233" y="2999416"/>
            <a:ext cx="14111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1BE9C80-B416-6A4F-9A8A-7BCBDA7B6B14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6106838" y="2565581"/>
            <a:ext cx="1899395" cy="57233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4A5897A-D122-514C-93C8-CDE0645C8EEC}"/>
              </a:ext>
            </a:extLst>
          </p:cNvPr>
          <p:cNvSpPr txBox="1"/>
          <p:nvPr/>
        </p:nvSpPr>
        <p:spPr>
          <a:xfrm rot="1028136">
            <a:off x="16395238" y="2605752"/>
            <a:ext cx="1787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Enqueue: </a:t>
            </a:r>
            <a:r>
              <a:rPr lang="en-US" sz="800" b="1" dirty="0"/>
              <a:t>DeliverSessionMessage / DoRemainingWork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9EBFC5A-5A8E-5F47-B43C-BFE0E99C67C7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 flipH="1">
            <a:off x="17144528" y="1709131"/>
            <a:ext cx="535988" cy="2598581"/>
          </a:xfrm>
          <a:prstGeom prst="bentConnector4">
            <a:avLst>
              <a:gd name="adj1" fmla="val -42650"/>
              <a:gd name="adj2" fmla="val 89490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35C34DA-7A1A-BC42-BA2B-A72E24B7E6F5}"/>
              </a:ext>
            </a:extLst>
          </p:cNvPr>
          <p:cNvSpPr txBox="1"/>
          <p:nvPr/>
        </p:nvSpPr>
        <p:spPr>
          <a:xfrm>
            <a:off x="16297708" y="3183207"/>
            <a:ext cx="1787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Dequeue: </a:t>
            </a:r>
            <a:r>
              <a:rPr lang="en-US" sz="800" b="1" dirty="0"/>
              <a:t>DeliverSessionMessage / DoRemainingWork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83A7BB-4963-624E-B313-CAF001CCBE96}"/>
              </a:ext>
            </a:extLst>
          </p:cNvPr>
          <p:cNvSpPr/>
          <p:nvPr/>
        </p:nvSpPr>
        <p:spPr>
          <a:xfrm>
            <a:off x="14485455" y="5117822"/>
            <a:ext cx="1066322" cy="6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ACF2D4-1F36-654D-A896-9E4A6EB6B7B6}"/>
              </a:ext>
            </a:extLst>
          </p:cNvPr>
          <p:cNvSpPr txBox="1"/>
          <p:nvPr/>
        </p:nvSpPr>
        <p:spPr>
          <a:xfrm>
            <a:off x="14480795" y="5127645"/>
            <a:ext cx="106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StateMachine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B24272-60B8-584C-9968-BC00BDBF76A5}"/>
              </a:ext>
            </a:extLst>
          </p:cNvPr>
          <p:cNvSpPr txBox="1"/>
          <p:nvPr/>
        </p:nvSpPr>
        <p:spPr>
          <a:xfrm>
            <a:off x="16571956" y="5048796"/>
            <a:ext cx="1434275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TopLevelTransition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suspendTransition()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FABABA0-8A83-D34A-8CB5-DF53FA984573}"/>
              </a:ext>
            </a:extLst>
          </p:cNvPr>
          <p:cNvSpPr/>
          <p:nvPr/>
        </p:nvSpPr>
        <p:spPr>
          <a:xfrm>
            <a:off x="19419850" y="5417885"/>
            <a:ext cx="2333301" cy="102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ABC2FC8-753C-224F-B867-36071189C5BD}"/>
              </a:ext>
            </a:extLst>
          </p:cNvPr>
          <p:cNvSpPr txBox="1"/>
          <p:nvPr/>
        </p:nvSpPr>
        <p:spPr>
          <a:xfrm>
            <a:off x="19415189" y="5427707"/>
            <a:ext cx="2337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DeliverSessionMessageTransition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dataMessageTransition()</a:t>
            </a:r>
          </a:p>
          <a:p>
            <a:r>
              <a:rPr lang="en-US" sz="1200" dirty="0"/>
              <a:t>…Transition()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1FDA676-E499-6444-B730-7968F63E12B7}"/>
              </a:ext>
            </a:extLst>
          </p:cNvPr>
          <p:cNvCxnSpPr>
            <a:cxnSpLocks/>
          </p:cNvCxnSpPr>
          <p:nvPr/>
        </p:nvCxnSpPr>
        <p:spPr>
          <a:xfrm>
            <a:off x="13934159" y="2999416"/>
            <a:ext cx="577408" cy="26999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3FA564C-DD5D-A04D-BE3A-1C0D5807C42F}"/>
              </a:ext>
            </a:extLst>
          </p:cNvPr>
          <p:cNvCxnSpPr>
            <a:cxnSpLocks/>
          </p:cNvCxnSpPr>
          <p:nvPr/>
        </p:nvCxnSpPr>
        <p:spPr>
          <a:xfrm flipV="1">
            <a:off x="15295140" y="5548544"/>
            <a:ext cx="1314980" cy="9834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96E09FC-AEF3-1D41-98DB-E63F08E04E27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17378039" y="5655076"/>
            <a:ext cx="2037150" cy="28046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U-turn Arrow 158">
            <a:extLst>
              <a:ext uri="{FF2B5EF4-FFF2-40B4-BE49-F238E27FC236}">
                <a16:creationId xmlns:a16="http://schemas.microsoft.com/office/drawing/2014/main" id="{9D68E997-D001-3342-9168-A9F754913510}"/>
              </a:ext>
            </a:extLst>
          </p:cNvPr>
          <p:cNvSpPr/>
          <p:nvPr/>
        </p:nvSpPr>
        <p:spPr>
          <a:xfrm rot="5400000">
            <a:off x="20744980" y="5420092"/>
            <a:ext cx="206940" cy="1228011"/>
          </a:xfrm>
          <a:prstGeom prst="uturnArrow">
            <a:avLst>
              <a:gd name="adj1" fmla="val 0"/>
              <a:gd name="adj2" fmla="val 10306"/>
              <a:gd name="adj3" fmla="val 20179"/>
              <a:gd name="adj4" fmla="val 0"/>
              <a:gd name="adj5" fmla="val 31417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0B97442-F7B8-0841-A097-B1D1FFFC9BEB}"/>
              </a:ext>
            </a:extLst>
          </p:cNvPr>
          <p:cNvCxnSpPr>
            <a:cxnSpLocks/>
          </p:cNvCxnSpPr>
          <p:nvPr/>
        </p:nvCxnSpPr>
        <p:spPr>
          <a:xfrm flipH="1">
            <a:off x="18919572" y="6121059"/>
            <a:ext cx="564218" cy="8530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C37FEE5-2562-354E-86FD-1F42E637B82C}"/>
              </a:ext>
            </a:extLst>
          </p:cNvPr>
          <p:cNvSpPr txBox="1"/>
          <p:nvPr/>
        </p:nvSpPr>
        <p:spPr>
          <a:xfrm>
            <a:off x="14630433" y="6128671"/>
            <a:ext cx="4289138" cy="17081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Updates </a:t>
            </a:r>
            <a:r>
              <a:rPr lang="en-US" sz="1050" b="1" dirty="0"/>
              <a:t>receivedMessages</a:t>
            </a:r>
            <a:r>
              <a:rPr lang="en-US" sz="1050" dirty="0"/>
              <a:t> in </a:t>
            </a:r>
            <a:r>
              <a:rPr lang="en-US" sz="1050" b="1" dirty="0"/>
              <a:t>SessionState</a:t>
            </a:r>
            <a:r>
              <a:rPr lang="en-US" sz="1050" dirty="0"/>
              <a:t> with the new message. Then adds an action to schedule a new event to </a:t>
            </a:r>
            <a:r>
              <a:rPr lang="en-US" sz="1050" b="1" dirty="0"/>
              <a:t>DoRemainingWork</a:t>
            </a:r>
            <a:r>
              <a:rPr lang="en-US" sz="1050" dirty="0"/>
              <a:t>.</a:t>
            </a:r>
            <a:r>
              <a:rPr lang="en-US" sz="1050" b="1" dirty="0"/>
              <a:t> </a:t>
            </a:r>
            <a:r>
              <a:rPr lang="en-US" sz="1050" dirty="0"/>
              <a:t>Arrows not shown as would clutter the flow diagram, but one can imagine after the call to </a:t>
            </a:r>
            <a:r>
              <a:rPr lang="en-US" sz="1050" b="1" dirty="0"/>
              <a:t>dataMessageTransition</a:t>
            </a:r>
            <a:r>
              <a:rPr lang="en-US" sz="1050" dirty="0"/>
              <a:t> that the stack unwinds to </a:t>
            </a:r>
            <a:r>
              <a:rPr lang="en-US" sz="1050" b="1" dirty="0"/>
              <a:t>processEvent</a:t>
            </a:r>
            <a:r>
              <a:rPr lang="en-US" sz="1050" dirty="0"/>
              <a:t>, then calls </a:t>
            </a:r>
            <a:r>
              <a:rPr lang="en-US" sz="1050" b="1" dirty="0"/>
              <a:t>TransitionExecutorImpl </a:t>
            </a:r>
            <a:r>
              <a:rPr lang="en-US" sz="1050" dirty="0"/>
              <a:t>and </a:t>
            </a:r>
            <a:r>
              <a:rPr lang="en-US" sz="1050" b="1" dirty="0"/>
              <a:t>ActionExecuterImpl</a:t>
            </a:r>
            <a:r>
              <a:rPr lang="en-US" sz="1050" dirty="0"/>
              <a:t>, which then executes the action to schedule a new event via </a:t>
            </a:r>
            <a:r>
              <a:rPr lang="en-US" sz="1050" b="1" dirty="0"/>
              <a:t>FlowStateMachineImpl.scheduleEvent. </a:t>
            </a:r>
            <a:r>
              <a:rPr lang="en-US" sz="1050" dirty="0"/>
              <a:t>In the next iteration of the </a:t>
            </a:r>
            <a:r>
              <a:rPr lang="en-US" sz="1050" b="1" dirty="0"/>
              <a:t>processEventsUntilResumed</a:t>
            </a:r>
            <a:r>
              <a:rPr lang="en-US" sz="1050" dirty="0"/>
              <a:t> event loop, the </a:t>
            </a:r>
            <a:r>
              <a:rPr lang="en-US" sz="1050" b="1" dirty="0"/>
              <a:t>DoRemainingWork </a:t>
            </a:r>
            <a:r>
              <a:rPr lang="en-US" sz="1050" dirty="0"/>
              <a:t>event will be dequeued and processed. The flow continuation state is set to </a:t>
            </a:r>
            <a:r>
              <a:rPr lang="en-US" sz="1050" b="1" dirty="0"/>
              <a:t>ProcessEvents </a:t>
            </a:r>
            <a:r>
              <a:rPr lang="en-US" sz="1050" dirty="0"/>
              <a:t>so it dequeues the next </a:t>
            </a:r>
            <a:r>
              <a:rPr lang="en-US" sz="1050" b="1" dirty="0"/>
              <a:t>Event</a:t>
            </a:r>
            <a:r>
              <a:rPr lang="en-US" sz="1050" dirty="0"/>
              <a:t>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BB20E75-6681-9248-B5DD-FAAC2B42790D}"/>
              </a:ext>
            </a:extLst>
          </p:cNvPr>
          <p:cNvSpPr txBox="1"/>
          <p:nvPr/>
        </p:nvSpPr>
        <p:spPr>
          <a:xfrm>
            <a:off x="11797625" y="6611797"/>
            <a:ext cx="2376385" cy="9002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processEventUntilFlowIsResumed</a:t>
            </a:r>
            <a:r>
              <a:rPr lang="en-US" sz="1050" dirty="0"/>
              <a:t> is an event loop which dequeues the next event in the event queue until the event causes the flow continuation to be resumed.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8FA54A6-0966-EF4D-9682-D50C67DFDFC3}"/>
              </a:ext>
            </a:extLst>
          </p:cNvPr>
          <p:cNvCxnSpPr>
            <a:cxnSpLocks/>
          </p:cNvCxnSpPr>
          <p:nvPr/>
        </p:nvCxnSpPr>
        <p:spPr>
          <a:xfrm flipH="1">
            <a:off x="13651608" y="3033052"/>
            <a:ext cx="733950" cy="357874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46D717E4-0DAD-CD41-BA4B-C900E1366EB5}"/>
              </a:ext>
            </a:extLst>
          </p:cNvPr>
          <p:cNvSpPr txBox="1"/>
          <p:nvPr/>
        </p:nvSpPr>
        <p:spPr>
          <a:xfrm rot="489236">
            <a:off x="17780803" y="5651909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DeliverSessionMessage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195B45E-9933-544F-B0E5-8AE9B35A5A2C}"/>
              </a:ext>
            </a:extLst>
          </p:cNvPr>
          <p:cNvSpPr/>
          <p:nvPr/>
        </p:nvSpPr>
        <p:spPr>
          <a:xfrm>
            <a:off x="19390254" y="4046278"/>
            <a:ext cx="2072203" cy="84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20AB9A-F82D-AD4B-9235-644736299C07}"/>
              </a:ext>
            </a:extLst>
          </p:cNvPr>
          <p:cNvSpPr txBox="1"/>
          <p:nvPr/>
        </p:nvSpPr>
        <p:spPr>
          <a:xfrm>
            <a:off x="19385594" y="4056100"/>
            <a:ext cx="2076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DoRemainingWorkTransition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cleanTransition()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18FBE97-0CD0-C24C-8900-B708A31BF780}"/>
              </a:ext>
            </a:extLst>
          </p:cNvPr>
          <p:cNvCxnSpPr>
            <a:cxnSpLocks/>
          </p:cNvCxnSpPr>
          <p:nvPr/>
        </p:nvCxnSpPr>
        <p:spPr>
          <a:xfrm flipV="1">
            <a:off x="17364722" y="4591483"/>
            <a:ext cx="2057330" cy="102808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5B96109-7CE7-7049-A23C-8B59507944FA}"/>
              </a:ext>
            </a:extLst>
          </p:cNvPr>
          <p:cNvSpPr txBox="1"/>
          <p:nvPr/>
        </p:nvSpPr>
        <p:spPr>
          <a:xfrm rot="20118368">
            <a:off x="17697397" y="4733415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DoRemainingWork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A16EA2E-E1E6-084E-A57B-13CA2DDDE61F}"/>
              </a:ext>
            </a:extLst>
          </p:cNvPr>
          <p:cNvSpPr/>
          <p:nvPr/>
        </p:nvSpPr>
        <p:spPr>
          <a:xfrm>
            <a:off x="21991343" y="3485860"/>
            <a:ext cx="2072203" cy="1025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434C336-9DBB-C34D-ADDE-61C7458090D5}"/>
              </a:ext>
            </a:extLst>
          </p:cNvPr>
          <p:cNvSpPr txBox="1"/>
          <p:nvPr/>
        </p:nvSpPr>
        <p:spPr>
          <a:xfrm>
            <a:off x="21986683" y="3495682"/>
            <a:ext cx="2072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StartedFlowTransition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receiveTransition()</a:t>
            </a:r>
          </a:p>
          <a:p>
            <a:r>
              <a:rPr lang="en-US" sz="1200" dirty="0"/>
              <a:t>sendTransition()</a:t>
            </a:r>
          </a:p>
        </p:txBody>
      </p:sp>
      <p:sp>
        <p:nvSpPr>
          <p:cNvPr id="190" name="U-turn Arrow 189">
            <a:extLst>
              <a:ext uri="{FF2B5EF4-FFF2-40B4-BE49-F238E27FC236}">
                <a16:creationId xmlns:a16="http://schemas.microsoft.com/office/drawing/2014/main" id="{304B61B2-88CE-C341-B9C0-3F8662F7DC32}"/>
              </a:ext>
            </a:extLst>
          </p:cNvPr>
          <p:cNvSpPr/>
          <p:nvPr/>
        </p:nvSpPr>
        <p:spPr>
          <a:xfrm rot="5400000">
            <a:off x="23078223" y="3766610"/>
            <a:ext cx="206572" cy="751142"/>
          </a:xfrm>
          <a:prstGeom prst="uturnArrow">
            <a:avLst>
              <a:gd name="adj1" fmla="val 0"/>
              <a:gd name="adj2" fmla="val 10306"/>
              <a:gd name="adj3" fmla="val 20180"/>
              <a:gd name="adj4" fmla="val 0"/>
              <a:gd name="adj5" fmla="val 37079"/>
            </a:avLst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F86A465-6898-7D4D-A421-48AFC087F569}"/>
              </a:ext>
            </a:extLst>
          </p:cNvPr>
          <p:cNvCxnSpPr>
            <a:cxnSpLocks/>
          </p:cNvCxnSpPr>
          <p:nvPr/>
        </p:nvCxnSpPr>
        <p:spPr>
          <a:xfrm flipV="1">
            <a:off x="20537194" y="4061445"/>
            <a:ext cx="1515533" cy="70954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AAAC1D3-4192-114D-A4FF-0098B0086EB8}"/>
              </a:ext>
            </a:extLst>
          </p:cNvPr>
          <p:cNvCxnSpPr>
            <a:cxnSpLocks/>
          </p:cNvCxnSpPr>
          <p:nvPr/>
        </p:nvCxnSpPr>
        <p:spPr>
          <a:xfrm flipV="1">
            <a:off x="12419268" y="2569329"/>
            <a:ext cx="933363" cy="331497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43EB37D-2A55-5046-8021-11B6AC14BCA3}"/>
              </a:ext>
            </a:extLst>
          </p:cNvPr>
          <p:cNvSpPr txBox="1"/>
          <p:nvPr/>
        </p:nvSpPr>
        <p:spPr>
          <a:xfrm>
            <a:off x="20287232" y="2314621"/>
            <a:ext cx="2350448" cy="9002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After </a:t>
            </a:r>
            <a:r>
              <a:rPr lang="en-US" sz="1050" b="1" dirty="0"/>
              <a:t>DeliverSessionMessage</a:t>
            </a:r>
            <a:r>
              <a:rPr lang="en-US" sz="1050" dirty="0"/>
              <a:t> has been </a:t>
            </a:r>
            <a:r>
              <a:rPr lang="en-US" sz="1050" i="1" dirty="0"/>
              <a:t>enqueued</a:t>
            </a:r>
            <a:r>
              <a:rPr lang="en-US" sz="1050" dirty="0"/>
              <a:t> then the stack unwinds back to the event handler in </a:t>
            </a:r>
            <a:r>
              <a:rPr lang="en-US" sz="1050" b="1" dirty="0"/>
              <a:t>P2PMessageConsumer, </a:t>
            </a:r>
            <a:r>
              <a:rPr lang="en-US" sz="1050" dirty="0"/>
              <a:t>ready for the next message delivery. 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A159AD7D-1FCF-214D-9BEB-3E5F99AF4409}"/>
              </a:ext>
            </a:extLst>
          </p:cNvPr>
          <p:cNvCxnSpPr>
            <a:cxnSpLocks/>
            <a:stCxn id="219" idx="1"/>
            <a:endCxn id="105" idx="3"/>
          </p:cNvCxnSpPr>
          <p:nvPr/>
        </p:nvCxnSpPr>
        <p:spPr>
          <a:xfrm flipH="1">
            <a:off x="19417392" y="2764745"/>
            <a:ext cx="869841" cy="37317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E50BCBF-B7B3-A141-8796-75E633D2B163}"/>
              </a:ext>
            </a:extLst>
          </p:cNvPr>
          <p:cNvCxnSpPr>
            <a:cxnSpLocks/>
          </p:cNvCxnSpPr>
          <p:nvPr/>
        </p:nvCxnSpPr>
        <p:spPr>
          <a:xfrm flipH="1" flipV="1">
            <a:off x="14521450" y="2412225"/>
            <a:ext cx="2994055" cy="4118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U-turn Arrow 234">
            <a:extLst>
              <a:ext uri="{FF2B5EF4-FFF2-40B4-BE49-F238E27FC236}">
                <a16:creationId xmlns:a16="http://schemas.microsoft.com/office/drawing/2014/main" id="{71E5473C-6586-EC4A-93B4-1A5A55505D9D}"/>
              </a:ext>
            </a:extLst>
          </p:cNvPr>
          <p:cNvSpPr/>
          <p:nvPr/>
        </p:nvSpPr>
        <p:spPr>
          <a:xfrm rot="16200000" flipH="1">
            <a:off x="13326795" y="2227294"/>
            <a:ext cx="284982" cy="672158"/>
          </a:xfrm>
          <a:prstGeom prst="uturnArrow">
            <a:avLst>
              <a:gd name="adj1" fmla="val 0"/>
              <a:gd name="adj2" fmla="val 4977"/>
              <a:gd name="adj3" fmla="val 10941"/>
              <a:gd name="adj4" fmla="val 0"/>
              <a:gd name="adj5" fmla="val 100000"/>
            </a:avLst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AA6FD40-DEAD-E64D-80B1-FC8B52EB6DA2}"/>
              </a:ext>
            </a:extLst>
          </p:cNvPr>
          <p:cNvSpPr txBox="1"/>
          <p:nvPr/>
        </p:nvSpPr>
        <p:spPr>
          <a:xfrm>
            <a:off x="20234445" y="442820"/>
            <a:ext cx="2548807" cy="9002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This is where the journey starts for sending a message and ends for receiving a message. </a:t>
            </a:r>
            <a:r>
              <a:rPr lang="en-US" sz="1050" b="1" dirty="0"/>
              <a:t>FlowSessionImpl</a:t>
            </a:r>
            <a:r>
              <a:rPr lang="en-US" sz="1050" dirty="0"/>
              <a:t> is instantiated when a </a:t>
            </a:r>
            <a:r>
              <a:rPr lang="en-US" sz="1050" b="1" dirty="0"/>
              <a:t>FlowSession</a:t>
            </a:r>
            <a:r>
              <a:rPr lang="en-US" sz="1050" dirty="0"/>
              <a:t> is created by a user flow for sending or receiving messages.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173BC9B-BEA1-BD42-ACC7-F326143E6B86}"/>
              </a:ext>
            </a:extLst>
          </p:cNvPr>
          <p:cNvCxnSpPr>
            <a:cxnSpLocks/>
            <a:stCxn id="242" idx="1"/>
            <a:endCxn id="280" idx="3"/>
          </p:cNvCxnSpPr>
          <p:nvPr/>
        </p:nvCxnSpPr>
        <p:spPr>
          <a:xfrm flipH="1">
            <a:off x="19417390" y="892943"/>
            <a:ext cx="817054" cy="117163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FDDB8C2-FEC3-D644-9420-7DA6EAE445BE}"/>
              </a:ext>
            </a:extLst>
          </p:cNvPr>
          <p:cNvCxnSpPr>
            <a:cxnSpLocks/>
          </p:cNvCxnSpPr>
          <p:nvPr/>
        </p:nvCxnSpPr>
        <p:spPr>
          <a:xfrm flipH="1">
            <a:off x="14888880" y="2564734"/>
            <a:ext cx="1230873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6498E20-DECF-5D46-8185-B52002371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3161" y="2816311"/>
            <a:ext cx="343491" cy="47428"/>
          </a:xfrm>
          <a:prstGeom prst="bentConnector3">
            <a:avLst>
              <a:gd name="adj1" fmla="val -3654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1FF0C5F-D7FA-5A4D-9B55-D538C01FD96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04144" y="2820155"/>
            <a:ext cx="413004" cy="131174"/>
          </a:xfrm>
          <a:prstGeom prst="bentConnector3">
            <a:avLst>
              <a:gd name="adj1" fmla="val -3206"/>
            </a:avLst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43876B0-7BE2-D74B-992E-8ABB2EA9A0AC}"/>
              </a:ext>
            </a:extLst>
          </p:cNvPr>
          <p:cNvCxnSpPr>
            <a:cxnSpLocks/>
          </p:cNvCxnSpPr>
          <p:nvPr/>
        </p:nvCxnSpPr>
        <p:spPr>
          <a:xfrm>
            <a:off x="13985482" y="2987741"/>
            <a:ext cx="559110" cy="26254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ADBD2F8-DE11-374A-8E47-66F4B13629AD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15288344" y="5464295"/>
            <a:ext cx="1283612" cy="13257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98F99F63-FAE8-2346-BF50-CA9DD3FC28A3}"/>
              </a:ext>
            </a:extLst>
          </p:cNvPr>
          <p:cNvCxnSpPr>
            <a:cxnSpLocks/>
          </p:cNvCxnSpPr>
          <p:nvPr/>
        </p:nvCxnSpPr>
        <p:spPr>
          <a:xfrm flipV="1">
            <a:off x="17364722" y="4562632"/>
            <a:ext cx="1988728" cy="97703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65">
            <a:extLst>
              <a:ext uri="{FF2B5EF4-FFF2-40B4-BE49-F238E27FC236}">
                <a16:creationId xmlns:a16="http://schemas.microsoft.com/office/drawing/2014/main" id="{F4A7DA0E-AC3E-FC46-8BD5-0AD40EE9AA4C}"/>
              </a:ext>
            </a:extLst>
          </p:cNvPr>
          <p:cNvCxnSpPr>
            <a:cxnSpLocks/>
          </p:cNvCxnSpPr>
          <p:nvPr/>
        </p:nvCxnSpPr>
        <p:spPr>
          <a:xfrm>
            <a:off x="20224504" y="4478775"/>
            <a:ext cx="263184" cy="166040"/>
          </a:xfrm>
          <a:prstGeom prst="bentConnector3">
            <a:avLst>
              <a:gd name="adj1" fmla="val 984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66">
            <a:extLst>
              <a:ext uri="{FF2B5EF4-FFF2-40B4-BE49-F238E27FC236}">
                <a16:creationId xmlns:a16="http://schemas.microsoft.com/office/drawing/2014/main" id="{DF6131A3-A2A4-714B-8A92-C55CEC4E8E21}"/>
              </a:ext>
            </a:extLst>
          </p:cNvPr>
          <p:cNvCxnSpPr>
            <a:cxnSpLocks/>
          </p:cNvCxnSpPr>
          <p:nvPr/>
        </p:nvCxnSpPr>
        <p:spPr>
          <a:xfrm>
            <a:off x="20194912" y="4546387"/>
            <a:ext cx="182759" cy="131033"/>
          </a:xfrm>
          <a:prstGeom prst="bentConnector3">
            <a:avLst>
              <a:gd name="adj1" fmla="val 9654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F4FB71F4-22E4-9346-B72F-95F6C9B85DF9}"/>
              </a:ext>
            </a:extLst>
          </p:cNvPr>
          <p:cNvCxnSpPr>
            <a:cxnSpLocks/>
          </p:cNvCxnSpPr>
          <p:nvPr/>
        </p:nvCxnSpPr>
        <p:spPr>
          <a:xfrm flipV="1">
            <a:off x="20545155" y="3985244"/>
            <a:ext cx="1499104" cy="73917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U-turn Arrow 320">
            <a:extLst>
              <a:ext uri="{FF2B5EF4-FFF2-40B4-BE49-F238E27FC236}">
                <a16:creationId xmlns:a16="http://schemas.microsoft.com/office/drawing/2014/main" id="{5805E2E1-451D-CE46-BF8C-C9BA5AA878A2}"/>
              </a:ext>
            </a:extLst>
          </p:cNvPr>
          <p:cNvSpPr/>
          <p:nvPr/>
        </p:nvSpPr>
        <p:spPr>
          <a:xfrm rot="5400000">
            <a:off x="23036131" y="3735147"/>
            <a:ext cx="443156" cy="903542"/>
          </a:xfrm>
          <a:prstGeom prst="uturnArrow">
            <a:avLst>
              <a:gd name="adj1" fmla="val 0"/>
              <a:gd name="adj2" fmla="val 6434"/>
              <a:gd name="adj3" fmla="val 8568"/>
              <a:gd name="adj4" fmla="val 0"/>
              <a:gd name="adj5" fmla="val 63582"/>
            </a:avLst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A72A31D-FEA8-C44E-8E8B-200A37537EA4}"/>
              </a:ext>
            </a:extLst>
          </p:cNvPr>
          <p:cNvSpPr txBox="1"/>
          <p:nvPr/>
        </p:nvSpPr>
        <p:spPr>
          <a:xfrm>
            <a:off x="21824079" y="4637804"/>
            <a:ext cx="5125912" cy="33239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Here, there is a </a:t>
            </a:r>
            <a:r>
              <a:rPr lang="en-US" sz="1050" b="1" dirty="0"/>
              <a:t>TransitionBuilder</a:t>
            </a:r>
            <a:r>
              <a:rPr lang="en-US" sz="1050" dirty="0"/>
              <a:t> class which builds up a list of actions in a </a:t>
            </a:r>
            <a:r>
              <a:rPr lang="en-US" sz="1050" b="1" dirty="0"/>
              <a:t>TransitionResult</a:t>
            </a:r>
            <a:r>
              <a:rPr lang="en-US" sz="1050" dirty="0"/>
              <a:t> for the state machine manager to do next. The </a:t>
            </a:r>
            <a:r>
              <a:rPr lang="en-US" sz="1050" b="1" dirty="0"/>
              <a:t>TransitionResult</a:t>
            </a:r>
            <a:r>
              <a:rPr lang="en-US" sz="1050" dirty="0"/>
              <a:t> is passed back to </a:t>
            </a:r>
            <a:r>
              <a:rPr lang="en-US" sz="1050" b="1" dirty="0"/>
              <a:t>FlowStateMachineImpl.processEvent </a:t>
            </a:r>
            <a:r>
              <a:rPr lang="en-US" sz="1050" dirty="0"/>
              <a:t>as the stack is unwound.</a:t>
            </a:r>
          </a:p>
          <a:p>
            <a:endParaRPr lang="en-US" sz="1050" dirty="0"/>
          </a:p>
          <a:p>
            <a:r>
              <a:rPr lang="en-US" sz="1050" dirty="0"/>
              <a:t>For the </a:t>
            </a:r>
            <a:r>
              <a:rPr lang="en-US" sz="1050" b="1" dirty="0"/>
              <a:t>FlowIORequest.Send </a:t>
            </a:r>
            <a:r>
              <a:rPr lang="en-US" sz="1050" dirty="0"/>
              <a:t>event, an </a:t>
            </a:r>
            <a:r>
              <a:rPr lang="en-US" sz="1050" b="1" dirty="0"/>
              <a:t>Action.SendExisting </a:t>
            </a:r>
            <a:r>
              <a:rPr lang="en-US" sz="1050" dirty="0"/>
              <a:t>or </a:t>
            </a:r>
            <a:r>
              <a:rPr lang="en-US" sz="1050" b="1" dirty="0"/>
              <a:t>Action.SendInitial </a:t>
            </a:r>
            <a:r>
              <a:rPr lang="en-US" sz="1050" dirty="0"/>
              <a:t>is added. Also an </a:t>
            </a:r>
            <a:r>
              <a:rPr lang="en-US" sz="1050" b="1" dirty="0"/>
              <a:t>Action.CreateTransaction </a:t>
            </a:r>
            <a:r>
              <a:rPr lang="en-US" sz="1050" dirty="0"/>
              <a:t>is added (to start a new database transaction) and the state of the flow continuation is set to </a:t>
            </a:r>
            <a:r>
              <a:rPr lang="en-US" sz="1050" b="1" dirty="0"/>
              <a:t>Resume</a:t>
            </a:r>
            <a:r>
              <a:rPr lang="en-US" sz="1050" dirty="0"/>
              <a:t>, so that the flow fiber resumes execution. The action to send the message is executed via </a:t>
            </a:r>
            <a:r>
              <a:rPr lang="en-US" sz="1050" b="1" dirty="0"/>
              <a:t>ActionExecutorImpl</a:t>
            </a:r>
            <a:r>
              <a:rPr lang="en-US" sz="1050" dirty="0"/>
              <a:t> which dispatches the message to the </a:t>
            </a:r>
            <a:r>
              <a:rPr lang="en-US" sz="1050" b="1" dirty="0"/>
              <a:t>FlowMessagingImpl </a:t>
            </a:r>
            <a:r>
              <a:rPr lang="en-US" sz="1050" dirty="0"/>
              <a:t>for sending via the </a:t>
            </a:r>
            <a:r>
              <a:rPr lang="en-US" sz="1050" b="1" dirty="0"/>
              <a:t>MessagingExecutor</a:t>
            </a:r>
            <a:r>
              <a:rPr lang="en-US" sz="1050" dirty="0"/>
              <a:t> in </a:t>
            </a:r>
            <a:r>
              <a:rPr lang="en-US" sz="1050" b="1" dirty="0"/>
              <a:t>P2PMessagingClient</a:t>
            </a:r>
            <a:r>
              <a:rPr lang="en-US" sz="1050" dirty="0"/>
              <a:t>. After the message is sent, the stack unwinds to </a:t>
            </a:r>
            <a:r>
              <a:rPr lang="en-US" sz="1050" b="1" dirty="0"/>
              <a:t>suspend</a:t>
            </a:r>
            <a:r>
              <a:rPr lang="en-US" sz="1050" dirty="0"/>
              <a:t>, where the flow resumes execution.</a:t>
            </a:r>
            <a:endParaRPr lang="en-US" sz="1050" b="1" dirty="0"/>
          </a:p>
          <a:p>
            <a:endParaRPr lang="en-US" sz="1050" dirty="0"/>
          </a:p>
          <a:p>
            <a:r>
              <a:rPr lang="en-US" sz="1050" dirty="0"/>
              <a:t>For </a:t>
            </a:r>
            <a:r>
              <a:rPr lang="en-US" sz="1050" b="1" dirty="0"/>
              <a:t>FlowIORequest.Receive</a:t>
            </a:r>
            <a:r>
              <a:rPr lang="en-US" sz="1050" dirty="0"/>
              <a:t>, the mailbox is checked to see if there are any messages, if only some of the expected messages have arrived (i.e. maybe </a:t>
            </a:r>
            <a:r>
              <a:rPr lang="en-US" sz="1050" b="1" dirty="0"/>
              <a:t>FlowLogic.receiveAll</a:t>
            </a:r>
            <a:r>
              <a:rPr lang="en-US" sz="1050" dirty="0"/>
              <a:t> was used and only a subset have arrived) then then the fiber status is set to </a:t>
            </a:r>
            <a:r>
              <a:rPr lang="en-US" sz="1050" b="1" dirty="0"/>
              <a:t>ProcessEvents</a:t>
            </a:r>
            <a:r>
              <a:rPr lang="en-US" sz="1050" dirty="0"/>
              <a:t>, which results in dequeuing a new </a:t>
            </a:r>
            <a:r>
              <a:rPr lang="en-US" sz="1050" b="1" dirty="0"/>
              <a:t>Event</a:t>
            </a:r>
            <a:r>
              <a:rPr lang="en-US" sz="1050" dirty="0"/>
              <a:t> from the event queue – probably a </a:t>
            </a:r>
            <a:r>
              <a:rPr lang="en-US" sz="1050" b="1" dirty="0"/>
              <a:t>DeliverSessionMessage </a:t>
            </a:r>
            <a:r>
              <a:rPr lang="en-US" sz="1050" dirty="0"/>
              <a:t>and then mailbox is checked again. If all expected messages have been received, then they are all removed from the session state and added to the </a:t>
            </a:r>
            <a:r>
              <a:rPr lang="en-US" sz="1050" b="1" dirty="0"/>
              <a:t>TransitionResult</a:t>
            </a:r>
            <a:r>
              <a:rPr lang="en-US" sz="1050" dirty="0"/>
              <a:t>. The status for the flow continuation is set to Resume, so that it wakes up. The stack unwinds back all the way to </a:t>
            </a:r>
            <a:r>
              <a:rPr lang="en-US" sz="1050" b="1" dirty="0"/>
              <a:t>suspend </a:t>
            </a:r>
            <a:r>
              <a:rPr lang="en-US" sz="1050" dirty="0"/>
              <a:t>so that the flow resumes execution.</a:t>
            </a:r>
            <a:endParaRPr lang="en-US" sz="1050" b="1" dirty="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B9833A20-AD67-6847-B1B6-8DEE2B6F4B3E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24063546" y="3998603"/>
            <a:ext cx="943230" cy="62194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8B8C23E1-A9B3-EB49-B736-516C16AE13E5}"/>
              </a:ext>
            </a:extLst>
          </p:cNvPr>
          <p:cNvCxnSpPr>
            <a:cxnSpLocks/>
            <a:stCxn id="335" idx="4"/>
          </p:cNvCxnSpPr>
          <p:nvPr/>
        </p:nvCxnSpPr>
        <p:spPr>
          <a:xfrm flipV="1">
            <a:off x="13829851" y="2354206"/>
            <a:ext cx="39027" cy="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3B704F3-2425-A24B-B657-9DFF5C363EDF}"/>
              </a:ext>
            </a:extLst>
          </p:cNvPr>
          <p:cNvCxnSpPr>
            <a:cxnSpLocks/>
          </p:cNvCxnSpPr>
          <p:nvPr/>
        </p:nvCxnSpPr>
        <p:spPr>
          <a:xfrm flipH="1">
            <a:off x="20133674" y="4546385"/>
            <a:ext cx="20153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D4115C3D-E621-9D44-94B8-8EDF44F87BC5}"/>
              </a:ext>
            </a:extLst>
          </p:cNvPr>
          <p:cNvCxnSpPr>
            <a:cxnSpLocks/>
          </p:cNvCxnSpPr>
          <p:nvPr/>
        </p:nvCxnSpPr>
        <p:spPr>
          <a:xfrm flipH="1">
            <a:off x="20134372" y="4478023"/>
            <a:ext cx="2015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02741D1E-A2BF-EE4E-A0CA-9E356B6610E7}"/>
              </a:ext>
            </a:extLst>
          </p:cNvPr>
          <p:cNvCxnSpPr>
            <a:cxnSpLocks/>
          </p:cNvCxnSpPr>
          <p:nvPr/>
        </p:nvCxnSpPr>
        <p:spPr>
          <a:xfrm flipH="1">
            <a:off x="20186462" y="5930627"/>
            <a:ext cx="20153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6DFCDAE-CD39-694F-B8D9-94B1E3100C48}"/>
              </a:ext>
            </a:extLst>
          </p:cNvPr>
          <p:cNvCxnSpPr>
            <a:cxnSpLocks/>
          </p:cNvCxnSpPr>
          <p:nvPr/>
        </p:nvCxnSpPr>
        <p:spPr>
          <a:xfrm flipH="1">
            <a:off x="22757542" y="4038895"/>
            <a:ext cx="20153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56F0C61-557A-0A45-82D9-9BF490808DE1}"/>
              </a:ext>
            </a:extLst>
          </p:cNvPr>
          <p:cNvCxnSpPr>
            <a:cxnSpLocks/>
          </p:cNvCxnSpPr>
          <p:nvPr/>
        </p:nvCxnSpPr>
        <p:spPr>
          <a:xfrm flipH="1">
            <a:off x="22758240" y="3961876"/>
            <a:ext cx="2015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E33C736-6828-3441-B0CF-60C17C7FF687}"/>
              </a:ext>
            </a:extLst>
          </p:cNvPr>
          <p:cNvCxnSpPr>
            <a:cxnSpLocks/>
          </p:cNvCxnSpPr>
          <p:nvPr/>
        </p:nvCxnSpPr>
        <p:spPr>
          <a:xfrm flipH="1">
            <a:off x="12028103" y="5507640"/>
            <a:ext cx="21625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9DCDBE08-6B01-7244-A971-588437C7B557}"/>
              </a:ext>
            </a:extLst>
          </p:cNvPr>
          <p:cNvCxnSpPr>
            <a:cxnSpLocks/>
          </p:cNvCxnSpPr>
          <p:nvPr/>
        </p:nvCxnSpPr>
        <p:spPr>
          <a:xfrm flipH="1">
            <a:off x="11581368" y="6059207"/>
            <a:ext cx="216257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968D542F-B50E-9D48-851C-EE2442060486}"/>
              </a:ext>
            </a:extLst>
          </p:cNvPr>
          <p:cNvCxnSpPr>
            <a:cxnSpLocks/>
          </p:cNvCxnSpPr>
          <p:nvPr/>
        </p:nvCxnSpPr>
        <p:spPr>
          <a:xfrm>
            <a:off x="10462096" y="5699328"/>
            <a:ext cx="195715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3EB7CD0-14F4-5840-B388-4B3F6528F474}"/>
              </a:ext>
            </a:extLst>
          </p:cNvPr>
          <p:cNvCxnSpPr>
            <a:cxnSpLocks/>
          </p:cNvCxnSpPr>
          <p:nvPr/>
        </p:nvCxnSpPr>
        <p:spPr>
          <a:xfrm>
            <a:off x="13681494" y="2420882"/>
            <a:ext cx="18592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58C99E0-D974-EF43-AE61-B5D3AC1D8C37}"/>
              </a:ext>
            </a:extLst>
          </p:cNvPr>
          <p:cNvSpPr txBox="1"/>
          <p:nvPr/>
        </p:nvSpPr>
        <p:spPr>
          <a:xfrm>
            <a:off x="22521007" y="1171364"/>
            <a:ext cx="1321003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 HERE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26467FB-402E-014E-81CD-D55152290FE4}"/>
              </a:ext>
            </a:extLst>
          </p:cNvPr>
          <p:cNvCxnSpPr>
            <a:cxnSpLocks/>
          </p:cNvCxnSpPr>
          <p:nvPr/>
        </p:nvCxnSpPr>
        <p:spPr>
          <a:xfrm flipH="1" flipV="1">
            <a:off x="24260427" y="861441"/>
            <a:ext cx="607482" cy="4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828DBD6F-CA44-8D48-9936-86068F64955C}"/>
              </a:ext>
            </a:extLst>
          </p:cNvPr>
          <p:cNvCxnSpPr>
            <a:cxnSpLocks/>
          </p:cNvCxnSpPr>
          <p:nvPr/>
        </p:nvCxnSpPr>
        <p:spPr>
          <a:xfrm flipH="1">
            <a:off x="24264771" y="1092735"/>
            <a:ext cx="62199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7B8975AB-5E32-F241-80BB-6E314539E4B0}"/>
              </a:ext>
            </a:extLst>
          </p:cNvPr>
          <p:cNvCxnSpPr>
            <a:cxnSpLocks/>
          </p:cNvCxnSpPr>
          <p:nvPr/>
        </p:nvCxnSpPr>
        <p:spPr>
          <a:xfrm>
            <a:off x="24290297" y="1326811"/>
            <a:ext cx="596466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DAEF3363-0AF4-D44E-8A97-56314637535A}"/>
              </a:ext>
            </a:extLst>
          </p:cNvPr>
          <p:cNvSpPr txBox="1"/>
          <p:nvPr/>
        </p:nvSpPr>
        <p:spPr>
          <a:xfrm>
            <a:off x="24936217" y="739794"/>
            <a:ext cx="1006348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Sending path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5A6987B-F7C2-6849-A68E-0E53C01AF98F}"/>
              </a:ext>
            </a:extLst>
          </p:cNvPr>
          <p:cNvSpPr txBox="1"/>
          <p:nvPr/>
        </p:nvSpPr>
        <p:spPr>
          <a:xfrm>
            <a:off x="24928361" y="965777"/>
            <a:ext cx="1006348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Receiving path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CE1988D-2C21-2241-995A-936D7B0E0051}"/>
              </a:ext>
            </a:extLst>
          </p:cNvPr>
          <p:cNvSpPr txBox="1"/>
          <p:nvPr/>
        </p:nvSpPr>
        <p:spPr>
          <a:xfrm>
            <a:off x="24937788" y="1212186"/>
            <a:ext cx="1506012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Message delivery path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D10378-FF77-6148-ACC2-7A8C5FDE3153}"/>
              </a:ext>
            </a:extLst>
          </p:cNvPr>
          <p:cNvCxnSpPr>
            <a:cxnSpLocks/>
          </p:cNvCxnSpPr>
          <p:nvPr/>
        </p:nvCxnSpPr>
        <p:spPr>
          <a:xfrm>
            <a:off x="14482855" y="2990715"/>
            <a:ext cx="167693" cy="11402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B5F934D-69CD-AA46-820D-097867300B31}"/>
              </a:ext>
            </a:extLst>
          </p:cNvPr>
          <p:cNvCxnSpPr>
            <a:cxnSpLocks/>
          </p:cNvCxnSpPr>
          <p:nvPr/>
        </p:nvCxnSpPr>
        <p:spPr>
          <a:xfrm>
            <a:off x="11022790" y="3253151"/>
            <a:ext cx="3580572" cy="9923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U-turn Arrow 169">
            <a:extLst>
              <a:ext uri="{FF2B5EF4-FFF2-40B4-BE49-F238E27FC236}">
                <a16:creationId xmlns:a16="http://schemas.microsoft.com/office/drawing/2014/main" id="{2FE053E5-C036-494D-9919-029F0A09C90C}"/>
              </a:ext>
            </a:extLst>
          </p:cNvPr>
          <p:cNvSpPr/>
          <p:nvPr/>
        </p:nvSpPr>
        <p:spPr>
          <a:xfrm rot="16200000" flipH="1">
            <a:off x="9768821" y="2366723"/>
            <a:ext cx="963235" cy="672158"/>
          </a:xfrm>
          <a:prstGeom prst="uturnArrow">
            <a:avLst>
              <a:gd name="adj1" fmla="val 0"/>
              <a:gd name="adj2" fmla="val 4977"/>
              <a:gd name="adj3" fmla="val 10941"/>
              <a:gd name="adj4" fmla="val 0"/>
              <a:gd name="adj5" fmla="val 100000"/>
            </a:avLst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A04420C-2B6D-E94D-A753-6A98B4078FA8}"/>
              </a:ext>
            </a:extLst>
          </p:cNvPr>
          <p:cNvCxnSpPr>
            <a:cxnSpLocks/>
          </p:cNvCxnSpPr>
          <p:nvPr/>
        </p:nvCxnSpPr>
        <p:spPr>
          <a:xfrm>
            <a:off x="10464488" y="2221184"/>
            <a:ext cx="18592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8589FCE2-8B26-6245-8B9E-6935CE540545}"/>
              </a:ext>
            </a:extLst>
          </p:cNvPr>
          <p:cNvSpPr txBox="1"/>
          <p:nvPr/>
        </p:nvSpPr>
        <p:spPr>
          <a:xfrm>
            <a:off x="16247286" y="5772071"/>
            <a:ext cx="822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Suspend</a:t>
            </a:r>
          </a:p>
        </p:txBody>
      </p:sp>
      <p:cxnSp>
        <p:nvCxnSpPr>
          <p:cNvPr id="194" name="Straight Arrow Connector 265">
            <a:extLst>
              <a:ext uri="{FF2B5EF4-FFF2-40B4-BE49-F238E27FC236}">
                <a16:creationId xmlns:a16="http://schemas.microsoft.com/office/drawing/2014/main" id="{9E50ECDC-0D72-B94E-BC08-CD0D7C9E8B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516507" y="5680328"/>
            <a:ext cx="176842" cy="55315"/>
          </a:xfrm>
          <a:prstGeom prst="bentConnector3">
            <a:avLst>
              <a:gd name="adj1" fmla="val 732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A15B3A0-400A-534E-ABDA-428C441F9BBC}"/>
              </a:ext>
            </a:extLst>
          </p:cNvPr>
          <p:cNvCxnSpPr>
            <a:cxnSpLocks/>
          </p:cNvCxnSpPr>
          <p:nvPr/>
        </p:nvCxnSpPr>
        <p:spPr>
          <a:xfrm>
            <a:off x="16593221" y="5778691"/>
            <a:ext cx="95508" cy="2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281">
            <a:extLst>
              <a:ext uri="{FF2B5EF4-FFF2-40B4-BE49-F238E27FC236}">
                <a16:creationId xmlns:a16="http://schemas.microsoft.com/office/drawing/2014/main" id="{678AC224-495C-5C43-868C-3BA2B399D618}"/>
              </a:ext>
            </a:extLst>
          </p:cNvPr>
          <p:cNvSpPr txBox="1"/>
          <p:nvPr/>
        </p:nvSpPr>
        <p:spPr>
          <a:xfrm>
            <a:off x="13272863" y="1859954"/>
            <a:ext cx="243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FlowStateMachineImpl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suspend()</a:t>
            </a:r>
          </a:p>
          <a:p>
            <a:r>
              <a:rPr lang="en-US" sz="1200" dirty="0"/>
              <a:t>scheduleEvent()</a:t>
            </a:r>
          </a:p>
          <a:p>
            <a:r>
              <a:rPr lang="en-US" sz="1200" dirty="0"/>
              <a:t>processEventsUntilFlowIsResumed()</a:t>
            </a:r>
          </a:p>
          <a:p>
            <a:r>
              <a:rPr lang="en-US" sz="1200" dirty="0"/>
              <a:t>processEvent()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895B6B1-C884-BB42-85E5-3D15C82D744A}"/>
              </a:ext>
            </a:extLst>
          </p:cNvPr>
          <p:cNvSpPr txBox="1"/>
          <p:nvPr/>
        </p:nvSpPr>
        <p:spPr>
          <a:xfrm>
            <a:off x="14007829" y="3838297"/>
            <a:ext cx="1411161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TransitionExecutor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BAF60D-B1E1-CE4C-8CEC-37038C8859DA}"/>
              </a:ext>
            </a:extLst>
          </p:cNvPr>
          <p:cNvSpPr txBox="1"/>
          <p:nvPr/>
        </p:nvSpPr>
        <p:spPr>
          <a:xfrm>
            <a:off x="10573639" y="1530937"/>
            <a:ext cx="1820044" cy="17543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flowMessaging</a:t>
            </a:r>
          </a:p>
          <a:p>
            <a:r>
              <a:rPr lang="en-US" sz="1200" dirty="0"/>
              <a:t>executeScheduleEvent()</a:t>
            </a:r>
          </a:p>
          <a:p>
            <a:r>
              <a:rPr lang="en-GB" sz="1200" dirty="0"/>
              <a:t>executePropagateErrors()</a:t>
            </a:r>
          </a:p>
          <a:p>
            <a:r>
              <a:rPr lang="en-GB" sz="1200" dirty="0"/>
              <a:t>executeSendItitial()</a:t>
            </a:r>
          </a:p>
          <a:p>
            <a:r>
              <a:rPr lang="en-GB" sz="1200" dirty="0"/>
              <a:t>executeSendExisting()</a:t>
            </a:r>
          </a:p>
          <a:p>
            <a:r>
              <a:rPr lang="en-GB" sz="1200" dirty="0"/>
              <a:t>executeSendMultiple()</a:t>
            </a:r>
          </a:p>
          <a:p>
            <a:r>
              <a:rPr lang="en-GB" sz="1200" dirty="0"/>
              <a:t>executeAction()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0891B-A639-AD49-93E1-4DBD8AB6376B}"/>
              </a:ext>
            </a:extLst>
          </p:cNvPr>
          <p:cNvSpPr txBox="1"/>
          <p:nvPr/>
        </p:nvSpPr>
        <p:spPr>
          <a:xfrm>
            <a:off x="6433095" y="1931276"/>
            <a:ext cx="133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MessagingService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A1CC86-B35B-1348-A311-30C87DFF347B}"/>
              </a:ext>
            </a:extLst>
          </p:cNvPr>
          <p:cNvSpPr/>
          <p:nvPr/>
        </p:nvSpPr>
        <p:spPr>
          <a:xfrm>
            <a:off x="6285991" y="2764022"/>
            <a:ext cx="1611435" cy="1744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650001-8C7C-2E45-9761-571B33EDFE4B}"/>
              </a:ext>
            </a:extLst>
          </p:cNvPr>
          <p:cNvSpPr txBox="1"/>
          <p:nvPr/>
        </p:nvSpPr>
        <p:spPr>
          <a:xfrm>
            <a:off x="6280572" y="2754621"/>
            <a:ext cx="160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P2PMessagingClient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messagingExecutor</a:t>
            </a:r>
          </a:p>
          <a:p>
            <a:r>
              <a:rPr lang="en-US" sz="1200" dirty="0"/>
              <a:t>p2pConsumer</a:t>
            </a:r>
          </a:p>
          <a:p>
            <a:endParaRPr lang="en-US" sz="1200" dirty="0"/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addMessageHandler()</a:t>
            </a:r>
          </a:p>
          <a:p>
            <a:r>
              <a:rPr lang="en-US" sz="1200" dirty="0"/>
              <a:t>deliver()</a:t>
            </a:r>
          </a:p>
          <a:p>
            <a:r>
              <a:rPr lang="en-US" sz="1200" dirty="0"/>
              <a:t>start()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DB0753-1780-9D4A-AFFB-C65A8E3EEDA2}"/>
              </a:ext>
            </a:extLst>
          </p:cNvPr>
          <p:cNvSpPr txBox="1"/>
          <p:nvPr/>
        </p:nvSpPr>
        <p:spPr>
          <a:xfrm>
            <a:off x="8304174" y="1958179"/>
            <a:ext cx="1370087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FlowMessaging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A29FB-6824-D74E-8572-DD13CDC52829}"/>
              </a:ext>
            </a:extLst>
          </p:cNvPr>
          <p:cNvSpPr txBox="1"/>
          <p:nvPr/>
        </p:nvSpPr>
        <p:spPr>
          <a:xfrm>
            <a:off x="8192771" y="2810832"/>
            <a:ext cx="1611435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FlowMessagingImpl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sendSessionMessage()</a:t>
            </a:r>
          </a:p>
          <a:p>
            <a:r>
              <a:rPr lang="en-US" sz="1200" dirty="0"/>
              <a:t>start()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9F2867-7239-794B-BC8C-57368923051B}"/>
              </a:ext>
            </a:extLst>
          </p:cNvPr>
          <p:cNvSpPr txBox="1"/>
          <p:nvPr/>
        </p:nvSpPr>
        <p:spPr>
          <a:xfrm>
            <a:off x="4140845" y="3010551"/>
            <a:ext cx="1422193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MessagingExecutor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Acknowledge()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E155C4-3E65-F545-B29E-852BD95A9C1F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7084289" y="2392941"/>
            <a:ext cx="16369" cy="36168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C983F6-F0BC-9A40-A0F6-476D71B8B787}"/>
              </a:ext>
            </a:extLst>
          </p:cNvPr>
          <p:cNvCxnSpPr>
            <a:cxnSpLocks/>
          </p:cNvCxnSpPr>
          <p:nvPr/>
        </p:nvCxnSpPr>
        <p:spPr>
          <a:xfrm flipH="1" flipV="1">
            <a:off x="4631473" y="3544750"/>
            <a:ext cx="1700251" cy="285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89DC2-CEF1-E54C-A2CC-5C35493A33B5}"/>
              </a:ext>
            </a:extLst>
          </p:cNvPr>
          <p:cNvSpPr/>
          <p:nvPr/>
        </p:nvSpPr>
        <p:spPr>
          <a:xfrm>
            <a:off x="1507078" y="2445298"/>
            <a:ext cx="1912883" cy="1430492"/>
          </a:xfrm>
          <a:prstGeom prst="rect">
            <a:avLst/>
          </a:prstGeom>
          <a:solidFill>
            <a:srgbClr val="FFCAC5">
              <a:alpha val="4392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2D511E-CB1A-2247-84EA-8291835CBBE3}"/>
              </a:ext>
            </a:extLst>
          </p:cNvPr>
          <p:cNvSpPr txBox="1"/>
          <p:nvPr/>
        </p:nvSpPr>
        <p:spPr>
          <a:xfrm>
            <a:off x="1788698" y="2502006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7FBE7C-D877-EB4B-B1E6-B54FD04B0922}"/>
              </a:ext>
            </a:extLst>
          </p:cNvPr>
          <p:cNvSpPr/>
          <p:nvPr/>
        </p:nvSpPr>
        <p:spPr>
          <a:xfrm>
            <a:off x="1643870" y="3352694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9996B4-E2DC-D94D-91EE-7108C9F7DAC6}"/>
              </a:ext>
            </a:extLst>
          </p:cNvPr>
          <p:cNvSpPr txBox="1"/>
          <p:nvPr/>
        </p:nvSpPr>
        <p:spPr>
          <a:xfrm>
            <a:off x="1643870" y="3409405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p2p.inbound.____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1A08F5-D353-4B46-8FD8-A5181ACBB85F}"/>
              </a:ext>
            </a:extLst>
          </p:cNvPr>
          <p:cNvSpPr/>
          <p:nvPr/>
        </p:nvSpPr>
        <p:spPr>
          <a:xfrm>
            <a:off x="1645904" y="2835703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199066-6720-C149-8A29-A1D7C3A6325C}"/>
              </a:ext>
            </a:extLst>
          </p:cNvPr>
          <p:cNvSpPr txBox="1"/>
          <p:nvPr/>
        </p:nvSpPr>
        <p:spPr>
          <a:xfrm>
            <a:off x="1645904" y="2903214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Internal.peers.____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739ECB-7F97-4E41-B6F5-1D0E370BCAA0}"/>
              </a:ext>
            </a:extLst>
          </p:cNvPr>
          <p:cNvSpPr txBox="1"/>
          <p:nvPr/>
        </p:nvSpPr>
        <p:spPr>
          <a:xfrm rot="1683765">
            <a:off x="3285201" y="3084840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955045B-7D57-9249-B159-CDEA6CBBA9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>
          <a:xfrm flipH="1" flipV="1">
            <a:off x="8989218" y="2419844"/>
            <a:ext cx="9271" cy="3909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040941C1-7E43-7B49-A2F1-3EDD09968E9D}"/>
              </a:ext>
            </a:extLst>
          </p:cNvPr>
          <p:cNvSpPr txBox="1"/>
          <p:nvPr/>
        </p:nvSpPr>
        <p:spPr>
          <a:xfrm>
            <a:off x="10620918" y="528833"/>
            <a:ext cx="1725642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ActionExecutor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8E5B222-6BEF-CF45-B251-B51EA17193D0}"/>
              </a:ext>
            </a:extLst>
          </p:cNvPr>
          <p:cNvCxnSpPr>
            <a:cxnSpLocks/>
          </p:cNvCxnSpPr>
          <p:nvPr/>
        </p:nvCxnSpPr>
        <p:spPr>
          <a:xfrm flipH="1">
            <a:off x="6795322" y="3315433"/>
            <a:ext cx="1419181" cy="515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BB91960-F3FB-0A40-A56C-C5732C7528A6}"/>
              </a:ext>
            </a:extLst>
          </p:cNvPr>
          <p:cNvCxnSpPr>
            <a:cxnSpLocks/>
          </p:cNvCxnSpPr>
          <p:nvPr/>
        </p:nvCxnSpPr>
        <p:spPr>
          <a:xfrm flipH="1">
            <a:off x="9721533" y="2705865"/>
            <a:ext cx="690509" cy="579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ight Brace 268">
            <a:extLst>
              <a:ext uri="{FF2B5EF4-FFF2-40B4-BE49-F238E27FC236}">
                <a16:creationId xmlns:a16="http://schemas.microsoft.com/office/drawing/2014/main" id="{E39E4C4F-FDCA-C04F-932C-6F79252E6D9B}"/>
              </a:ext>
            </a:extLst>
          </p:cNvPr>
          <p:cNvSpPr/>
          <p:nvPr/>
        </p:nvSpPr>
        <p:spPr>
          <a:xfrm rot="10800000">
            <a:off x="10394403" y="2354488"/>
            <a:ext cx="175711" cy="70579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027AADD-2334-7F48-9CD8-7FE14CDA84C0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11483739" y="990498"/>
            <a:ext cx="2334" cy="7220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B8E156-8950-4A49-970A-34E12F2DAC6E}"/>
              </a:ext>
            </a:extLst>
          </p:cNvPr>
          <p:cNvSpPr/>
          <p:nvPr/>
        </p:nvSpPr>
        <p:spPr>
          <a:xfrm>
            <a:off x="13277525" y="1850133"/>
            <a:ext cx="2426629" cy="118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CD92F49-DA58-D246-9003-ADF945763F15}"/>
              </a:ext>
            </a:extLst>
          </p:cNvPr>
          <p:cNvSpPr/>
          <p:nvPr/>
        </p:nvSpPr>
        <p:spPr>
          <a:xfrm>
            <a:off x="12607756" y="631004"/>
            <a:ext cx="57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44D5A21-76C1-4243-A4DA-7B175EFB05FE}"/>
              </a:ext>
            </a:extLst>
          </p:cNvPr>
          <p:cNvSpPr txBox="1"/>
          <p:nvPr/>
        </p:nvSpPr>
        <p:spPr>
          <a:xfrm>
            <a:off x="12607756" y="723336"/>
            <a:ext cx="57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Fiber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0FE9E5-48C2-734B-A408-26FE12A96188}"/>
              </a:ext>
            </a:extLst>
          </p:cNvPr>
          <p:cNvSpPr/>
          <p:nvPr/>
        </p:nvSpPr>
        <p:spPr>
          <a:xfrm>
            <a:off x="13375536" y="631004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B5365-C15B-B145-9E40-453F24251374}"/>
              </a:ext>
            </a:extLst>
          </p:cNvPr>
          <p:cNvSpPr txBox="1"/>
          <p:nvPr/>
        </p:nvSpPr>
        <p:spPr>
          <a:xfrm>
            <a:off x="13375532" y="631004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FlowStateMachine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B527E4B-EC10-EB4D-B08F-AFAF8015C10D}"/>
              </a:ext>
            </a:extLst>
          </p:cNvPr>
          <p:cNvSpPr/>
          <p:nvPr/>
        </p:nvSpPr>
        <p:spPr>
          <a:xfrm>
            <a:off x="15293061" y="631004"/>
            <a:ext cx="1114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FDCC23-EE58-B949-9916-E498131BC73B}"/>
              </a:ext>
            </a:extLst>
          </p:cNvPr>
          <p:cNvSpPr txBox="1"/>
          <p:nvPr/>
        </p:nvSpPr>
        <p:spPr>
          <a:xfrm>
            <a:off x="15293059" y="631004"/>
            <a:ext cx="11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FlowFiber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7340B2-B808-C84B-BB5E-CC6CA835E4B7}"/>
              </a:ext>
            </a:extLst>
          </p:cNvPr>
          <p:cNvCxnSpPr>
            <a:cxnSpLocks/>
            <a:stCxn id="282" idx="0"/>
            <a:endCxn id="286" idx="2"/>
          </p:cNvCxnSpPr>
          <p:nvPr/>
        </p:nvCxnSpPr>
        <p:spPr>
          <a:xfrm flipH="1" flipV="1">
            <a:off x="14238353" y="1092669"/>
            <a:ext cx="250154" cy="7672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36BCFAC-C3E2-3F49-9A5E-E0CCB1073BA0}"/>
              </a:ext>
            </a:extLst>
          </p:cNvPr>
          <p:cNvCxnSpPr>
            <a:cxnSpLocks/>
            <a:stCxn id="281" idx="0"/>
            <a:endCxn id="288" idx="2"/>
          </p:cNvCxnSpPr>
          <p:nvPr/>
        </p:nvCxnSpPr>
        <p:spPr>
          <a:xfrm flipV="1">
            <a:off x="14490840" y="1092669"/>
            <a:ext cx="1359687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F1820F7-9FFE-AD45-B276-C65E683DADB7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H="1" flipV="1">
            <a:off x="12895703" y="1092669"/>
            <a:ext cx="1595136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ECEA15E4-B08E-2440-8767-419FA62BB4E7}"/>
              </a:ext>
            </a:extLst>
          </p:cNvPr>
          <p:cNvSpPr txBox="1"/>
          <p:nvPr/>
        </p:nvSpPr>
        <p:spPr>
          <a:xfrm>
            <a:off x="11778118" y="3738404"/>
            <a:ext cx="193098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TransitionExecutorImpl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executeTransition()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3AEC6AA8-595B-3840-8E77-EB69983CD7B4}"/>
              </a:ext>
            </a:extLst>
          </p:cNvPr>
          <p:cNvCxnSpPr>
            <a:cxnSpLocks/>
          </p:cNvCxnSpPr>
          <p:nvPr/>
        </p:nvCxnSpPr>
        <p:spPr>
          <a:xfrm flipH="1">
            <a:off x="13079186" y="3010551"/>
            <a:ext cx="845735" cy="128941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D2BCBFC-2BF0-994F-B50F-28D5EFBB0AF9}"/>
              </a:ext>
            </a:extLst>
          </p:cNvPr>
          <p:cNvCxnSpPr>
            <a:cxnSpLocks/>
          </p:cNvCxnSpPr>
          <p:nvPr/>
        </p:nvCxnSpPr>
        <p:spPr>
          <a:xfrm flipH="1" flipV="1">
            <a:off x="11209244" y="3254839"/>
            <a:ext cx="712448" cy="8767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ight Brace 384">
            <a:extLst>
              <a:ext uri="{FF2B5EF4-FFF2-40B4-BE49-F238E27FC236}">
                <a16:creationId xmlns:a16="http://schemas.microsoft.com/office/drawing/2014/main" id="{117C91B9-39DD-D046-BC9B-C37EF15CB7E8}"/>
              </a:ext>
            </a:extLst>
          </p:cNvPr>
          <p:cNvSpPr/>
          <p:nvPr/>
        </p:nvSpPr>
        <p:spPr>
          <a:xfrm>
            <a:off x="12216890" y="2471981"/>
            <a:ext cx="175709" cy="58830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AB4606FA-503C-D94D-AB82-CDC248A99957}"/>
              </a:ext>
            </a:extLst>
          </p:cNvPr>
          <p:cNvCxnSpPr>
            <a:cxnSpLocks/>
          </p:cNvCxnSpPr>
          <p:nvPr/>
        </p:nvCxnSpPr>
        <p:spPr>
          <a:xfrm flipH="1">
            <a:off x="12368977" y="2766130"/>
            <a:ext cx="3055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7F12CD47-C99D-524C-B4D6-0C90D6D3C9A6}"/>
              </a:ext>
            </a:extLst>
          </p:cNvPr>
          <p:cNvCxnSpPr>
            <a:cxnSpLocks/>
          </p:cNvCxnSpPr>
          <p:nvPr/>
        </p:nvCxnSpPr>
        <p:spPr>
          <a:xfrm flipV="1">
            <a:off x="12661100" y="2766130"/>
            <a:ext cx="0" cy="3834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DFFC6B3-A223-D045-82E5-2EE6A976A8C0}"/>
              </a:ext>
            </a:extLst>
          </p:cNvPr>
          <p:cNvCxnSpPr>
            <a:cxnSpLocks/>
          </p:cNvCxnSpPr>
          <p:nvPr/>
        </p:nvCxnSpPr>
        <p:spPr>
          <a:xfrm flipH="1">
            <a:off x="11663574" y="3149541"/>
            <a:ext cx="101092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5D7E5E3-D241-4A4E-9AB3-51ADE7C6EBAA}"/>
              </a:ext>
            </a:extLst>
          </p:cNvPr>
          <p:cNvCxnSpPr>
            <a:cxnSpLocks/>
            <a:endCxn id="396" idx="1"/>
          </p:cNvCxnSpPr>
          <p:nvPr/>
        </p:nvCxnSpPr>
        <p:spPr>
          <a:xfrm>
            <a:off x="13709100" y="4065228"/>
            <a:ext cx="298729" cy="39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DAEF3363-0AF4-D44E-8A97-56314637535A}"/>
              </a:ext>
            </a:extLst>
          </p:cNvPr>
          <p:cNvSpPr txBox="1"/>
          <p:nvPr/>
        </p:nvSpPr>
        <p:spPr>
          <a:xfrm>
            <a:off x="24936217" y="739794"/>
            <a:ext cx="1006348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Sending path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5A6987B-F7C2-6849-A68E-0E53C01AF98F}"/>
              </a:ext>
            </a:extLst>
          </p:cNvPr>
          <p:cNvSpPr txBox="1"/>
          <p:nvPr/>
        </p:nvSpPr>
        <p:spPr>
          <a:xfrm>
            <a:off x="24928361" y="965777"/>
            <a:ext cx="1006348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Receiving path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CE1988D-2C21-2241-995A-936D7B0E0051}"/>
              </a:ext>
            </a:extLst>
          </p:cNvPr>
          <p:cNvSpPr txBox="1"/>
          <p:nvPr/>
        </p:nvSpPr>
        <p:spPr>
          <a:xfrm>
            <a:off x="24937788" y="1212186"/>
            <a:ext cx="1506012" cy="25391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Message delivery path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4A9E54-D66D-F249-A0A1-6A6B2E41E9AD}"/>
              </a:ext>
            </a:extLst>
          </p:cNvPr>
          <p:cNvCxnSpPr>
            <a:cxnSpLocks/>
          </p:cNvCxnSpPr>
          <p:nvPr/>
        </p:nvCxnSpPr>
        <p:spPr>
          <a:xfrm flipH="1" flipV="1">
            <a:off x="3267214" y="3038134"/>
            <a:ext cx="921949" cy="500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U-turn Arrow 165">
            <a:extLst>
              <a:ext uri="{FF2B5EF4-FFF2-40B4-BE49-F238E27FC236}">
                <a16:creationId xmlns:a16="http://schemas.microsoft.com/office/drawing/2014/main" id="{A276D138-1A27-3349-9C07-40A8649584A3}"/>
              </a:ext>
            </a:extLst>
          </p:cNvPr>
          <p:cNvSpPr/>
          <p:nvPr/>
        </p:nvSpPr>
        <p:spPr>
          <a:xfrm rot="16200000" flipV="1">
            <a:off x="15020344" y="2028202"/>
            <a:ext cx="220961" cy="1605853"/>
          </a:xfrm>
          <a:prstGeom prst="uturnArrow">
            <a:avLst>
              <a:gd name="adj1" fmla="val 0"/>
              <a:gd name="adj2" fmla="val 9999"/>
              <a:gd name="adj3" fmla="val 22709"/>
              <a:gd name="adj4" fmla="val 0"/>
              <a:gd name="adj5" fmla="val 15907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7" name="U-turn Arrow 166">
            <a:extLst>
              <a:ext uri="{FF2B5EF4-FFF2-40B4-BE49-F238E27FC236}">
                <a16:creationId xmlns:a16="http://schemas.microsoft.com/office/drawing/2014/main" id="{CCC29ED5-E7D3-8249-9020-4E6070C60B43}"/>
              </a:ext>
            </a:extLst>
          </p:cNvPr>
          <p:cNvSpPr/>
          <p:nvPr/>
        </p:nvSpPr>
        <p:spPr>
          <a:xfrm rot="5400000" flipH="1" flipV="1">
            <a:off x="12895787" y="2359441"/>
            <a:ext cx="401827" cy="391785"/>
          </a:xfrm>
          <a:prstGeom prst="uturnArrow">
            <a:avLst>
              <a:gd name="adj1" fmla="val 0"/>
              <a:gd name="adj2" fmla="val 9999"/>
              <a:gd name="adj3" fmla="val 13864"/>
              <a:gd name="adj4" fmla="val 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A2783F5-C08E-EF4E-8DA7-955B5B17CB77}"/>
              </a:ext>
            </a:extLst>
          </p:cNvPr>
          <p:cNvSpPr/>
          <p:nvPr/>
        </p:nvSpPr>
        <p:spPr>
          <a:xfrm>
            <a:off x="15982783" y="1678231"/>
            <a:ext cx="1930982" cy="1025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5E1BCB2-4574-B64B-904E-CF342B5FC372}"/>
              </a:ext>
            </a:extLst>
          </p:cNvPr>
          <p:cNvSpPr txBox="1"/>
          <p:nvPr/>
        </p:nvSpPr>
        <p:spPr>
          <a:xfrm>
            <a:off x="15982783" y="1681113"/>
            <a:ext cx="1930982" cy="1015663"/>
          </a:xfrm>
          <a:prstGeom prst="rect">
            <a:avLst/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flowStateMachine</a:t>
            </a:r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receive()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6364431-580B-C743-A4BB-6EDE6F4C613C}"/>
              </a:ext>
            </a:extLst>
          </p:cNvPr>
          <p:cNvCxnSpPr>
            <a:cxnSpLocks/>
          </p:cNvCxnSpPr>
          <p:nvPr/>
        </p:nvCxnSpPr>
        <p:spPr>
          <a:xfrm flipH="1">
            <a:off x="14015010" y="2354420"/>
            <a:ext cx="1967771" cy="133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E412FDA8-0E15-8D48-8E3B-728701898698}"/>
              </a:ext>
            </a:extLst>
          </p:cNvPr>
          <p:cNvSpPr txBox="1"/>
          <p:nvPr/>
        </p:nvSpPr>
        <p:spPr>
          <a:xfrm>
            <a:off x="13607735" y="3275384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1E15E83-18D0-C144-B95E-E48D36A2E053}"/>
              </a:ext>
            </a:extLst>
          </p:cNvPr>
          <p:cNvSpPr txBox="1"/>
          <p:nvPr/>
        </p:nvSpPr>
        <p:spPr>
          <a:xfrm>
            <a:off x="9998709" y="2810832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DF7AB80-0B51-3B40-8D6D-E5A0417E0600}"/>
              </a:ext>
            </a:extLst>
          </p:cNvPr>
          <p:cNvSpPr txBox="1"/>
          <p:nvPr/>
        </p:nvSpPr>
        <p:spPr>
          <a:xfrm>
            <a:off x="5668752" y="3544750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219165E-5155-BC42-8493-2D52396F47CE}"/>
              </a:ext>
            </a:extLst>
          </p:cNvPr>
          <p:cNvSpPr txBox="1"/>
          <p:nvPr/>
        </p:nvSpPr>
        <p:spPr>
          <a:xfrm>
            <a:off x="15259132" y="2192541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299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-turn Arrow 334">
            <a:extLst>
              <a:ext uri="{FF2B5EF4-FFF2-40B4-BE49-F238E27FC236}">
                <a16:creationId xmlns:a16="http://schemas.microsoft.com/office/drawing/2014/main" id="{EB324753-8FF7-094D-968D-570D5BF72370}"/>
              </a:ext>
            </a:extLst>
          </p:cNvPr>
          <p:cNvSpPr/>
          <p:nvPr/>
        </p:nvSpPr>
        <p:spPr>
          <a:xfrm rot="16200000" flipH="1">
            <a:off x="13175439" y="2158766"/>
            <a:ext cx="395800" cy="767522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8AC224-495C-5C43-868C-3BA2B399D618}"/>
              </a:ext>
            </a:extLst>
          </p:cNvPr>
          <p:cNvSpPr txBox="1"/>
          <p:nvPr/>
        </p:nvSpPr>
        <p:spPr>
          <a:xfrm>
            <a:off x="13798312" y="1860020"/>
            <a:ext cx="243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FlowStateMachineImpl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suspend()</a:t>
            </a:r>
          </a:p>
          <a:p>
            <a:r>
              <a:rPr lang="en-US" sz="1200" dirty="0"/>
              <a:t>scheduleEvent()</a:t>
            </a:r>
          </a:p>
          <a:p>
            <a:r>
              <a:rPr lang="en-US" sz="1200" dirty="0"/>
              <a:t>processEventsUntilFlowIsResumed()</a:t>
            </a:r>
          </a:p>
          <a:p>
            <a:r>
              <a:rPr lang="en-US" sz="1200" dirty="0"/>
              <a:t>processEvent()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B8E156-8950-4A49-970A-34E12F2DAC6E}"/>
              </a:ext>
            </a:extLst>
          </p:cNvPr>
          <p:cNvSpPr/>
          <p:nvPr/>
        </p:nvSpPr>
        <p:spPr>
          <a:xfrm>
            <a:off x="13802974" y="1850199"/>
            <a:ext cx="2426629" cy="1182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CD92F49-DA58-D246-9003-ADF945763F15}"/>
              </a:ext>
            </a:extLst>
          </p:cNvPr>
          <p:cNvSpPr/>
          <p:nvPr/>
        </p:nvSpPr>
        <p:spPr>
          <a:xfrm>
            <a:off x="13133205" y="631070"/>
            <a:ext cx="57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44D5A21-76C1-4243-A4DA-7B175EFB05FE}"/>
              </a:ext>
            </a:extLst>
          </p:cNvPr>
          <p:cNvSpPr txBox="1"/>
          <p:nvPr/>
        </p:nvSpPr>
        <p:spPr>
          <a:xfrm>
            <a:off x="13133205" y="723402"/>
            <a:ext cx="57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Fiber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0FE9E5-48C2-734B-A408-26FE12A96188}"/>
              </a:ext>
            </a:extLst>
          </p:cNvPr>
          <p:cNvSpPr/>
          <p:nvPr/>
        </p:nvSpPr>
        <p:spPr>
          <a:xfrm>
            <a:off x="13900985" y="631070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B5365-C15B-B145-9E40-453F24251374}"/>
              </a:ext>
            </a:extLst>
          </p:cNvPr>
          <p:cNvSpPr txBox="1"/>
          <p:nvPr/>
        </p:nvSpPr>
        <p:spPr>
          <a:xfrm>
            <a:off x="13900981" y="631070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FlowStateMachine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B527E4B-EC10-EB4D-B08F-AFAF8015C10D}"/>
              </a:ext>
            </a:extLst>
          </p:cNvPr>
          <p:cNvSpPr/>
          <p:nvPr/>
        </p:nvSpPr>
        <p:spPr>
          <a:xfrm>
            <a:off x="15818510" y="631070"/>
            <a:ext cx="1114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FDCC23-EE58-B949-9916-E498131BC73B}"/>
              </a:ext>
            </a:extLst>
          </p:cNvPr>
          <p:cNvSpPr txBox="1"/>
          <p:nvPr/>
        </p:nvSpPr>
        <p:spPr>
          <a:xfrm>
            <a:off x="15818508" y="631070"/>
            <a:ext cx="11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FlowFiber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7340B2-B808-C84B-BB5E-CC6CA835E4B7}"/>
              </a:ext>
            </a:extLst>
          </p:cNvPr>
          <p:cNvCxnSpPr>
            <a:cxnSpLocks/>
            <a:stCxn id="282" idx="0"/>
            <a:endCxn id="286" idx="2"/>
          </p:cNvCxnSpPr>
          <p:nvPr/>
        </p:nvCxnSpPr>
        <p:spPr>
          <a:xfrm flipH="1" flipV="1">
            <a:off x="14763802" y="1092735"/>
            <a:ext cx="250154" cy="7672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36BCFAC-C3E2-3F49-9A5E-E0CCB1073BA0}"/>
              </a:ext>
            </a:extLst>
          </p:cNvPr>
          <p:cNvCxnSpPr>
            <a:cxnSpLocks/>
            <a:stCxn id="281" idx="0"/>
            <a:endCxn id="288" idx="2"/>
          </p:cNvCxnSpPr>
          <p:nvPr/>
        </p:nvCxnSpPr>
        <p:spPr>
          <a:xfrm flipV="1">
            <a:off x="15016289" y="1092735"/>
            <a:ext cx="1359687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F1820F7-9FFE-AD45-B276-C65E683DADB7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H="1" flipV="1">
            <a:off x="13421152" y="1092735"/>
            <a:ext cx="1595136" cy="7574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F507E43-9257-7E48-AED4-73318B3DB8BE}"/>
              </a:ext>
            </a:extLst>
          </p:cNvPr>
          <p:cNvSpPr txBox="1"/>
          <p:nvPr/>
        </p:nvSpPr>
        <p:spPr>
          <a:xfrm>
            <a:off x="18006231" y="2999416"/>
            <a:ext cx="141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Event Queue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6A5E57B-1922-8544-9469-8DD2C5DA4CCF}"/>
              </a:ext>
            </a:extLst>
          </p:cNvPr>
          <p:cNvSpPr/>
          <p:nvPr/>
        </p:nvSpPr>
        <p:spPr>
          <a:xfrm>
            <a:off x="18006233" y="2999416"/>
            <a:ext cx="14111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9EBFC5A-5A8E-5F47-B43C-BFE0E99C67C7}"/>
              </a:ext>
            </a:extLst>
          </p:cNvPr>
          <p:cNvCxnSpPr>
            <a:cxnSpLocks/>
            <a:stCxn id="105" idx="2"/>
          </p:cNvCxnSpPr>
          <p:nvPr/>
        </p:nvCxnSpPr>
        <p:spPr>
          <a:xfrm rot="5400000" flipH="1">
            <a:off x="17144528" y="1709131"/>
            <a:ext cx="535988" cy="2598581"/>
          </a:xfrm>
          <a:prstGeom prst="bentConnector4">
            <a:avLst>
              <a:gd name="adj1" fmla="val -42650"/>
              <a:gd name="adj2" fmla="val 8949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35C34DA-7A1A-BC42-BA2B-A72E24B7E6F5}"/>
              </a:ext>
            </a:extLst>
          </p:cNvPr>
          <p:cNvSpPr txBox="1"/>
          <p:nvPr/>
        </p:nvSpPr>
        <p:spPr>
          <a:xfrm>
            <a:off x="16346093" y="3293132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Dequeue: </a:t>
            </a:r>
            <a:r>
              <a:rPr lang="en-US" sz="800" b="1" dirty="0"/>
              <a:t>DoRemainingWork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83A7BB-4963-624E-B313-CAF001CCBE96}"/>
              </a:ext>
            </a:extLst>
          </p:cNvPr>
          <p:cNvSpPr/>
          <p:nvPr/>
        </p:nvSpPr>
        <p:spPr>
          <a:xfrm>
            <a:off x="14485455" y="5117822"/>
            <a:ext cx="1066322" cy="698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ACF2D4-1F36-654D-A896-9E4A6EB6B7B6}"/>
              </a:ext>
            </a:extLst>
          </p:cNvPr>
          <p:cNvSpPr txBox="1"/>
          <p:nvPr/>
        </p:nvSpPr>
        <p:spPr>
          <a:xfrm>
            <a:off x="14480795" y="5127645"/>
            <a:ext cx="106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StateMachine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B24272-60B8-584C-9968-BC00BDBF76A5}"/>
              </a:ext>
            </a:extLst>
          </p:cNvPr>
          <p:cNvSpPr txBox="1"/>
          <p:nvPr/>
        </p:nvSpPr>
        <p:spPr>
          <a:xfrm>
            <a:off x="16571956" y="5048796"/>
            <a:ext cx="1434275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TopLevelTransition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suspendTransition()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195B45E-9933-544F-B0E5-8AE9B35A5A2C}"/>
              </a:ext>
            </a:extLst>
          </p:cNvPr>
          <p:cNvSpPr/>
          <p:nvPr/>
        </p:nvSpPr>
        <p:spPr>
          <a:xfrm>
            <a:off x="19390254" y="4046278"/>
            <a:ext cx="2072203" cy="840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20AB9A-F82D-AD4B-9235-644736299C07}"/>
              </a:ext>
            </a:extLst>
          </p:cNvPr>
          <p:cNvSpPr txBox="1"/>
          <p:nvPr/>
        </p:nvSpPr>
        <p:spPr>
          <a:xfrm>
            <a:off x="19385594" y="4056100"/>
            <a:ext cx="2076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DoRemainingWorkTransition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cleanTransition()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5B96109-7CE7-7049-A23C-8B59507944FA}"/>
              </a:ext>
            </a:extLst>
          </p:cNvPr>
          <p:cNvSpPr txBox="1"/>
          <p:nvPr/>
        </p:nvSpPr>
        <p:spPr>
          <a:xfrm rot="20118368">
            <a:off x="17697397" y="4733415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DoRemainingWork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434C336-9DBB-C34D-ADDE-61C7458090D5}"/>
              </a:ext>
            </a:extLst>
          </p:cNvPr>
          <p:cNvSpPr txBox="1"/>
          <p:nvPr/>
        </p:nvSpPr>
        <p:spPr>
          <a:xfrm>
            <a:off x="21989210" y="3508576"/>
            <a:ext cx="2072203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StartedFlowTransition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receiveTransition()</a:t>
            </a:r>
          </a:p>
          <a:p>
            <a:r>
              <a:rPr lang="en-US" sz="1200" dirty="0"/>
              <a:t>sendTransition()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6498E20-DECF-5D46-8185-B520023716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22107" y="2800429"/>
            <a:ext cx="383698" cy="164181"/>
          </a:xfrm>
          <a:prstGeom prst="bentConnector3">
            <a:avLst>
              <a:gd name="adj1" fmla="val -49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043876B0-7BE2-D74B-992E-8ABB2EA9A0AC}"/>
              </a:ext>
            </a:extLst>
          </p:cNvPr>
          <p:cNvCxnSpPr>
            <a:cxnSpLocks/>
          </p:cNvCxnSpPr>
          <p:nvPr/>
        </p:nvCxnSpPr>
        <p:spPr>
          <a:xfrm>
            <a:off x="13985482" y="2987741"/>
            <a:ext cx="559110" cy="26254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ADBD2F8-DE11-374A-8E47-66F4B13629AD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15288344" y="5464295"/>
            <a:ext cx="1283612" cy="13257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98F99F63-FAE8-2346-BF50-CA9DD3FC28A3}"/>
              </a:ext>
            </a:extLst>
          </p:cNvPr>
          <p:cNvCxnSpPr>
            <a:cxnSpLocks/>
          </p:cNvCxnSpPr>
          <p:nvPr/>
        </p:nvCxnSpPr>
        <p:spPr>
          <a:xfrm flipV="1">
            <a:off x="17364722" y="4562632"/>
            <a:ext cx="1988728" cy="9770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65">
            <a:extLst>
              <a:ext uri="{FF2B5EF4-FFF2-40B4-BE49-F238E27FC236}">
                <a16:creationId xmlns:a16="http://schemas.microsoft.com/office/drawing/2014/main" id="{F4A7DA0E-AC3E-FC46-8BD5-0AD40EE9AA4C}"/>
              </a:ext>
            </a:extLst>
          </p:cNvPr>
          <p:cNvCxnSpPr>
            <a:cxnSpLocks/>
          </p:cNvCxnSpPr>
          <p:nvPr/>
        </p:nvCxnSpPr>
        <p:spPr>
          <a:xfrm>
            <a:off x="20187053" y="4524239"/>
            <a:ext cx="263184" cy="166040"/>
          </a:xfrm>
          <a:prstGeom prst="bentConnector3">
            <a:avLst>
              <a:gd name="adj1" fmla="val 9848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F4FB71F4-22E4-9346-B72F-95F6C9B85DF9}"/>
              </a:ext>
            </a:extLst>
          </p:cNvPr>
          <p:cNvCxnSpPr>
            <a:cxnSpLocks/>
          </p:cNvCxnSpPr>
          <p:nvPr/>
        </p:nvCxnSpPr>
        <p:spPr>
          <a:xfrm flipV="1">
            <a:off x="20545155" y="3985244"/>
            <a:ext cx="1499104" cy="7391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U-turn Arrow 320">
            <a:extLst>
              <a:ext uri="{FF2B5EF4-FFF2-40B4-BE49-F238E27FC236}">
                <a16:creationId xmlns:a16="http://schemas.microsoft.com/office/drawing/2014/main" id="{5805E2E1-451D-CE46-BF8C-C9BA5AA878A2}"/>
              </a:ext>
            </a:extLst>
          </p:cNvPr>
          <p:cNvSpPr/>
          <p:nvPr/>
        </p:nvSpPr>
        <p:spPr>
          <a:xfrm rot="5400000">
            <a:off x="23072058" y="3761715"/>
            <a:ext cx="389465" cy="903542"/>
          </a:xfrm>
          <a:prstGeom prst="uturnArrow">
            <a:avLst>
              <a:gd name="adj1" fmla="val 0"/>
              <a:gd name="adj2" fmla="val 6434"/>
              <a:gd name="adj3" fmla="val 8568"/>
              <a:gd name="adj4" fmla="val 0"/>
              <a:gd name="adj5" fmla="val 63582"/>
            </a:avLst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F3C666C-EBA7-C640-9D8C-4E69FC748CFC}"/>
              </a:ext>
            </a:extLst>
          </p:cNvPr>
          <p:cNvSpPr txBox="1"/>
          <p:nvPr/>
        </p:nvSpPr>
        <p:spPr>
          <a:xfrm>
            <a:off x="18126836" y="3363685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85929F8-DE20-9141-9FEE-C618F2E5DDE5}"/>
              </a:ext>
            </a:extLst>
          </p:cNvPr>
          <p:cNvSpPr txBox="1"/>
          <p:nvPr/>
        </p:nvSpPr>
        <p:spPr>
          <a:xfrm>
            <a:off x="14165932" y="4123822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C84D8E-D2C7-A04A-BF35-0325C4DBFD08}"/>
              </a:ext>
            </a:extLst>
          </p:cNvPr>
          <p:cNvSpPr txBox="1"/>
          <p:nvPr/>
        </p:nvSpPr>
        <p:spPr>
          <a:xfrm>
            <a:off x="23372189" y="4189688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F4EE261-2E65-7A44-A19F-BFCB6B83F347}"/>
              </a:ext>
            </a:extLst>
          </p:cNvPr>
          <p:cNvSpPr txBox="1"/>
          <p:nvPr/>
        </p:nvSpPr>
        <p:spPr>
          <a:xfrm>
            <a:off x="15091866" y="2892702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09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U-turn Arrow 334">
            <a:extLst>
              <a:ext uri="{FF2B5EF4-FFF2-40B4-BE49-F238E27FC236}">
                <a16:creationId xmlns:a16="http://schemas.microsoft.com/office/drawing/2014/main" id="{EB324753-8FF7-094D-968D-570D5BF72370}"/>
              </a:ext>
            </a:extLst>
          </p:cNvPr>
          <p:cNvSpPr/>
          <p:nvPr/>
        </p:nvSpPr>
        <p:spPr>
          <a:xfrm rot="16200000" flipH="1">
            <a:off x="13385483" y="2384049"/>
            <a:ext cx="354637" cy="406520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10000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8AC224-495C-5C43-868C-3BA2B399D618}"/>
              </a:ext>
            </a:extLst>
          </p:cNvPr>
          <p:cNvSpPr txBox="1"/>
          <p:nvPr/>
        </p:nvSpPr>
        <p:spPr>
          <a:xfrm>
            <a:off x="13798312" y="1860020"/>
            <a:ext cx="2431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FlowStateMachineImpl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suspend()</a:t>
            </a:r>
          </a:p>
          <a:p>
            <a:r>
              <a:rPr lang="en-US" sz="1200" dirty="0"/>
              <a:t>scheduleEvent()</a:t>
            </a:r>
          </a:p>
          <a:p>
            <a:r>
              <a:rPr lang="en-US" sz="1200" dirty="0"/>
              <a:t>processEventImmediately()</a:t>
            </a:r>
          </a:p>
          <a:p>
            <a:r>
              <a:rPr lang="en-US" sz="1200" dirty="0"/>
              <a:t>processEventsUntilFlowIsResumed()</a:t>
            </a:r>
          </a:p>
          <a:p>
            <a:r>
              <a:rPr lang="en-US" sz="1200" dirty="0"/>
              <a:t>processEvent()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895B6B1-C884-BB42-85E5-3D15C82D744A}"/>
              </a:ext>
            </a:extLst>
          </p:cNvPr>
          <p:cNvSpPr txBox="1"/>
          <p:nvPr/>
        </p:nvSpPr>
        <p:spPr>
          <a:xfrm>
            <a:off x="12442836" y="5022211"/>
            <a:ext cx="1411161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TransitionExecutor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BAF60D-B1E1-CE4C-8CEC-37038C8859DA}"/>
              </a:ext>
            </a:extLst>
          </p:cNvPr>
          <p:cNvSpPr txBox="1"/>
          <p:nvPr/>
        </p:nvSpPr>
        <p:spPr>
          <a:xfrm>
            <a:off x="10114816" y="1530937"/>
            <a:ext cx="2262956" cy="212365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flowMessaging</a:t>
            </a:r>
          </a:p>
          <a:p>
            <a:r>
              <a:rPr lang="en-US" sz="1200" dirty="0"/>
              <a:t>executeScheduleEvent()</a:t>
            </a:r>
          </a:p>
          <a:p>
            <a:r>
              <a:rPr lang="en-US" sz="1200" dirty="0"/>
              <a:t>executeCommitTransaction()</a:t>
            </a:r>
          </a:p>
          <a:p>
            <a:r>
              <a:rPr lang="en-US" sz="1200" dirty="0"/>
              <a:t>executePersistCheckpoint()</a:t>
            </a:r>
          </a:p>
          <a:p>
            <a:r>
              <a:rPr lang="en-GB" sz="1200" dirty="0"/>
              <a:t>executePropagateErrors()</a:t>
            </a:r>
          </a:p>
          <a:p>
            <a:r>
              <a:rPr lang="en-GB" sz="1200" dirty="0"/>
              <a:t>executeSendItitial()</a:t>
            </a:r>
          </a:p>
          <a:p>
            <a:r>
              <a:rPr lang="en-GB" sz="1200" dirty="0"/>
              <a:t>executeSendExisting()</a:t>
            </a:r>
          </a:p>
          <a:p>
            <a:r>
              <a:rPr lang="en-GB" sz="1200" dirty="0"/>
              <a:t>executeSendMultiple()</a:t>
            </a:r>
          </a:p>
          <a:p>
            <a:r>
              <a:rPr lang="en-GB" sz="1200" dirty="0"/>
              <a:t>executeAction()</a:t>
            </a:r>
            <a:endParaRPr 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0941C1-7E43-7B49-A2F1-3EDD09968E9D}"/>
              </a:ext>
            </a:extLst>
          </p:cNvPr>
          <p:cNvSpPr txBox="1"/>
          <p:nvPr/>
        </p:nvSpPr>
        <p:spPr>
          <a:xfrm>
            <a:off x="10620918" y="528833"/>
            <a:ext cx="1725642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ActionExecutor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027AADD-2334-7F48-9CD8-7FE14CDA84C0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11483739" y="990498"/>
            <a:ext cx="2334" cy="72204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0CA71B9-B621-2D4E-AF0A-87741FF63043}"/>
              </a:ext>
            </a:extLst>
          </p:cNvPr>
          <p:cNvSpPr/>
          <p:nvPr/>
        </p:nvSpPr>
        <p:spPr>
          <a:xfrm>
            <a:off x="17491069" y="1546921"/>
            <a:ext cx="1930982" cy="1025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AE395947-117A-284A-AA6D-0BBF6CE969C9}"/>
              </a:ext>
            </a:extLst>
          </p:cNvPr>
          <p:cNvSpPr txBox="1"/>
          <p:nvPr/>
        </p:nvSpPr>
        <p:spPr>
          <a:xfrm>
            <a:off x="17486408" y="1556744"/>
            <a:ext cx="1930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FlowSessionImpl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flowStateMachine</a:t>
            </a:r>
          </a:p>
          <a:p>
            <a:r>
              <a:rPr lang="en-US" sz="1200" dirty="0"/>
              <a:t>send()</a:t>
            </a:r>
          </a:p>
          <a:p>
            <a:r>
              <a:rPr lang="en-US" sz="1200" dirty="0"/>
              <a:t>receive()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B8E156-8950-4A49-970A-34E12F2DAC6E}"/>
              </a:ext>
            </a:extLst>
          </p:cNvPr>
          <p:cNvSpPr/>
          <p:nvPr/>
        </p:nvSpPr>
        <p:spPr>
          <a:xfrm>
            <a:off x="13802974" y="1850198"/>
            <a:ext cx="2426629" cy="1404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CD92F49-DA58-D246-9003-ADF945763F15}"/>
              </a:ext>
            </a:extLst>
          </p:cNvPr>
          <p:cNvSpPr/>
          <p:nvPr/>
        </p:nvSpPr>
        <p:spPr>
          <a:xfrm>
            <a:off x="13133205" y="631070"/>
            <a:ext cx="575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44D5A21-76C1-4243-A4DA-7B175EFB05FE}"/>
              </a:ext>
            </a:extLst>
          </p:cNvPr>
          <p:cNvSpPr txBox="1"/>
          <p:nvPr/>
        </p:nvSpPr>
        <p:spPr>
          <a:xfrm>
            <a:off x="13133205" y="723402"/>
            <a:ext cx="57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Fiber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40FE9E5-48C2-734B-A408-26FE12A96188}"/>
              </a:ext>
            </a:extLst>
          </p:cNvPr>
          <p:cNvSpPr/>
          <p:nvPr/>
        </p:nvSpPr>
        <p:spPr>
          <a:xfrm>
            <a:off x="13900985" y="631070"/>
            <a:ext cx="1725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5DB5365-C15B-B145-9E40-453F24251374}"/>
              </a:ext>
            </a:extLst>
          </p:cNvPr>
          <p:cNvSpPr txBox="1"/>
          <p:nvPr/>
        </p:nvSpPr>
        <p:spPr>
          <a:xfrm>
            <a:off x="13900981" y="631070"/>
            <a:ext cx="172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FlowStateMachine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B527E4B-EC10-EB4D-B08F-AFAF8015C10D}"/>
              </a:ext>
            </a:extLst>
          </p:cNvPr>
          <p:cNvSpPr/>
          <p:nvPr/>
        </p:nvSpPr>
        <p:spPr>
          <a:xfrm>
            <a:off x="15818510" y="631070"/>
            <a:ext cx="1114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FDCC23-EE58-B949-9916-E498131BC73B}"/>
              </a:ext>
            </a:extLst>
          </p:cNvPr>
          <p:cNvSpPr txBox="1"/>
          <p:nvPr/>
        </p:nvSpPr>
        <p:spPr>
          <a:xfrm>
            <a:off x="15818508" y="631070"/>
            <a:ext cx="111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FlowFiber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B7340B2-B808-C84B-BB5E-CC6CA835E4B7}"/>
              </a:ext>
            </a:extLst>
          </p:cNvPr>
          <p:cNvCxnSpPr>
            <a:cxnSpLocks/>
            <a:stCxn id="282" idx="0"/>
            <a:endCxn id="286" idx="2"/>
          </p:cNvCxnSpPr>
          <p:nvPr/>
        </p:nvCxnSpPr>
        <p:spPr>
          <a:xfrm flipH="1" flipV="1">
            <a:off x="14763802" y="1092735"/>
            <a:ext cx="250155" cy="76728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36BCFAC-C3E2-3F49-9A5E-E0CCB1073BA0}"/>
              </a:ext>
            </a:extLst>
          </p:cNvPr>
          <p:cNvCxnSpPr>
            <a:cxnSpLocks/>
            <a:stCxn id="281" idx="0"/>
            <a:endCxn id="288" idx="2"/>
          </p:cNvCxnSpPr>
          <p:nvPr/>
        </p:nvCxnSpPr>
        <p:spPr>
          <a:xfrm flipV="1">
            <a:off x="15016289" y="1092735"/>
            <a:ext cx="1359687" cy="7574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AF1820F7-9FFE-AD45-B276-C65E683DADB7}"/>
              </a:ext>
            </a:extLst>
          </p:cNvPr>
          <p:cNvCxnSpPr>
            <a:cxnSpLocks/>
            <a:stCxn id="281" idx="0"/>
            <a:endCxn id="283" idx="2"/>
          </p:cNvCxnSpPr>
          <p:nvPr/>
        </p:nvCxnSpPr>
        <p:spPr>
          <a:xfrm flipH="1" flipV="1">
            <a:off x="13421153" y="1092735"/>
            <a:ext cx="1595136" cy="7574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550FD639-6C64-D849-B9D7-274CC72AF834}"/>
              </a:ext>
            </a:extLst>
          </p:cNvPr>
          <p:cNvCxnSpPr>
            <a:cxnSpLocks/>
          </p:cNvCxnSpPr>
          <p:nvPr/>
        </p:nvCxnSpPr>
        <p:spPr>
          <a:xfrm flipH="1">
            <a:off x="14521449" y="2257691"/>
            <a:ext cx="3015998" cy="12451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ECEA15E4-B08E-2440-8767-419FA62BB4E7}"/>
              </a:ext>
            </a:extLst>
          </p:cNvPr>
          <p:cNvSpPr txBox="1"/>
          <p:nvPr/>
        </p:nvSpPr>
        <p:spPr>
          <a:xfrm>
            <a:off x="12182926" y="4089059"/>
            <a:ext cx="193098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TransitionExecutorImpl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executeTransition()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95E1E7E6-E9C4-FC4C-87BA-E7BC12B949E0}"/>
              </a:ext>
            </a:extLst>
          </p:cNvPr>
          <p:cNvCxnSpPr>
            <a:cxnSpLocks/>
          </p:cNvCxnSpPr>
          <p:nvPr/>
        </p:nvCxnSpPr>
        <p:spPr>
          <a:xfrm flipH="1">
            <a:off x="16215082" y="2056318"/>
            <a:ext cx="1307844" cy="19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25D7E5E3-D241-4A4E-9AB3-51ADE7C6EBAA}"/>
              </a:ext>
            </a:extLst>
          </p:cNvPr>
          <p:cNvCxnSpPr>
            <a:cxnSpLocks/>
            <a:stCxn id="396" idx="0"/>
            <a:endCxn id="369" idx="2"/>
          </p:cNvCxnSpPr>
          <p:nvPr/>
        </p:nvCxnSpPr>
        <p:spPr>
          <a:xfrm flipV="1">
            <a:off x="13148417" y="4735390"/>
            <a:ext cx="0" cy="28682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641AF68C-68B5-EB4A-8950-8EFBCC4AA440}"/>
              </a:ext>
            </a:extLst>
          </p:cNvPr>
          <p:cNvSpPr txBox="1"/>
          <p:nvPr/>
        </p:nvSpPr>
        <p:spPr>
          <a:xfrm>
            <a:off x="17738508" y="602974"/>
            <a:ext cx="14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FlowSession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EA67397-9357-5546-A6FB-CF095B7BEB9B}"/>
              </a:ext>
            </a:extLst>
          </p:cNvPr>
          <p:cNvSpPr/>
          <p:nvPr/>
        </p:nvSpPr>
        <p:spPr>
          <a:xfrm>
            <a:off x="17738510" y="602974"/>
            <a:ext cx="14111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F415E7A2-8D6C-0D45-A80A-CBF2CCC0EF9F}"/>
              </a:ext>
            </a:extLst>
          </p:cNvPr>
          <p:cNvCxnSpPr>
            <a:cxnSpLocks/>
            <a:stCxn id="280" idx="0"/>
            <a:endCxn id="403" idx="2"/>
          </p:cNvCxnSpPr>
          <p:nvPr/>
        </p:nvCxnSpPr>
        <p:spPr>
          <a:xfrm flipH="1" flipV="1">
            <a:off x="18444087" y="1064639"/>
            <a:ext cx="7812" cy="49210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ACF2D4-1F36-654D-A896-9E4A6EB6B7B6}"/>
              </a:ext>
            </a:extLst>
          </p:cNvPr>
          <p:cNvSpPr txBox="1"/>
          <p:nvPr/>
        </p:nvSpPr>
        <p:spPr>
          <a:xfrm>
            <a:off x="15085002" y="4366959"/>
            <a:ext cx="106632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StateMachine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B24272-60B8-584C-9968-BC00BDBF76A5}"/>
              </a:ext>
            </a:extLst>
          </p:cNvPr>
          <p:cNvSpPr txBox="1"/>
          <p:nvPr/>
        </p:nvSpPr>
        <p:spPr>
          <a:xfrm>
            <a:off x="17176163" y="4288110"/>
            <a:ext cx="1434275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TopLevelTransition</a:t>
            </a:r>
          </a:p>
          <a:p>
            <a:pPr algn="ctr"/>
            <a:endParaRPr lang="en-US" sz="1200" b="1" dirty="0"/>
          </a:p>
          <a:p>
            <a:r>
              <a:rPr lang="en-US" sz="1200" dirty="0"/>
              <a:t>transition()</a:t>
            </a:r>
          </a:p>
          <a:p>
            <a:r>
              <a:rPr lang="en-US" sz="1200" dirty="0"/>
              <a:t>suspendTransition()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589FCE2-8B26-6245-8B9E-6935CE540545}"/>
              </a:ext>
            </a:extLst>
          </p:cNvPr>
          <p:cNvSpPr txBox="1"/>
          <p:nvPr/>
        </p:nvSpPr>
        <p:spPr>
          <a:xfrm>
            <a:off x="18586342" y="4557591"/>
            <a:ext cx="1126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When </a:t>
            </a:r>
            <a:r>
              <a:rPr lang="en-US" sz="800" b="1" dirty="0"/>
              <a:t>Event.Suspend</a:t>
            </a:r>
          </a:p>
        </p:txBody>
      </p:sp>
      <p:sp>
        <p:nvSpPr>
          <p:cNvPr id="160" name="U-turn Arrow 159">
            <a:extLst>
              <a:ext uri="{FF2B5EF4-FFF2-40B4-BE49-F238E27FC236}">
                <a16:creationId xmlns:a16="http://schemas.microsoft.com/office/drawing/2014/main" id="{0B6473F2-08A1-2146-AD0C-7ED69F8C5A20}"/>
              </a:ext>
            </a:extLst>
          </p:cNvPr>
          <p:cNvSpPr/>
          <p:nvPr/>
        </p:nvSpPr>
        <p:spPr>
          <a:xfrm rot="5400000">
            <a:off x="18305805" y="4558399"/>
            <a:ext cx="209414" cy="700372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32355"/>
            </a:avLst>
          </a:prstGeom>
          <a:solidFill>
            <a:srgbClr val="FF0000"/>
          </a:solidFill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18342AB-BF0A-E84B-B945-BB3FB7513168}"/>
              </a:ext>
            </a:extLst>
          </p:cNvPr>
          <p:cNvCxnSpPr>
            <a:cxnSpLocks/>
          </p:cNvCxnSpPr>
          <p:nvPr/>
        </p:nvCxnSpPr>
        <p:spPr>
          <a:xfrm flipV="1">
            <a:off x="14860352" y="3117205"/>
            <a:ext cx="1515623" cy="93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4B0C77F-2293-1E40-AB84-2DD9CA1CB522}"/>
              </a:ext>
            </a:extLst>
          </p:cNvPr>
          <p:cNvCxnSpPr>
            <a:cxnSpLocks/>
          </p:cNvCxnSpPr>
          <p:nvPr/>
        </p:nvCxnSpPr>
        <p:spPr>
          <a:xfrm flipV="1">
            <a:off x="16372494" y="2743096"/>
            <a:ext cx="0" cy="3834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597663E-72C2-FA40-92F5-A1F28CB667AF}"/>
              </a:ext>
            </a:extLst>
          </p:cNvPr>
          <p:cNvCxnSpPr>
            <a:cxnSpLocks/>
          </p:cNvCxnSpPr>
          <p:nvPr/>
        </p:nvCxnSpPr>
        <p:spPr>
          <a:xfrm flipH="1">
            <a:off x="15618164" y="2732567"/>
            <a:ext cx="766608" cy="1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62455B5-DA34-0847-814E-301854F9C1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015143" y="3766454"/>
            <a:ext cx="1699956" cy="562063"/>
          </a:xfrm>
          <a:prstGeom prst="bentConnector3">
            <a:avLst>
              <a:gd name="adj1" fmla="val -143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A23BFD1-AFA2-264F-961E-5E6361A3A71B}"/>
              </a:ext>
            </a:extLst>
          </p:cNvPr>
          <p:cNvCxnSpPr>
            <a:cxnSpLocks/>
          </p:cNvCxnSpPr>
          <p:nvPr/>
        </p:nvCxnSpPr>
        <p:spPr>
          <a:xfrm flipH="1">
            <a:off x="15927267" y="4804475"/>
            <a:ext cx="1275852" cy="4782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6C663B-3457-5243-98B8-A9648230FD31}"/>
              </a:ext>
            </a:extLst>
          </p:cNvPr>
          <p:cNvSpPr txBox="1"/>
          <p:nvPr/>
        </p:nvSpPr>
        <p:spPr>
          <a:xfrm>
            <a:off x="15765200" y="2159173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E4B8253-0E13-714E-9C9C-5030BD5781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051278" y="3648485"/>
            <a:ext cx="1426189" cy="488583"/>
          </a:xfrm>
          <a:prstGeom prst="bentConnector3">
            <a:avLst>
              <a:gd name="adj1" fmla="val 12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FF57808-527B-9C4E-9DF7-719E008EB3E6}"/>
              </a:ext>
            </a:extLst>
          </p:cNvPr>
          <p:cNvCxnSpPr>
            <a:cxnSpLocks/>
          </p:cNvCxnSpPr>
          <p:nvPr/>
        </p:nvCxnSpPr>
        <p:spPr>
          <a:xfrm flipH="1" flipV="1">
            <a:off x="11194061" y="3525864"/>
            <a:ext cx="1005125" cy="10721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4680E95C-F494-E24B-BB50-387982829356}"/>
              </a:ext>
            </a:extLst>
          </p:cNvPr>
          <p:cNvSpPr txBox="1"/>
          <p:nvPr/>
        </p:nvSpPr>
        <p:spPr>
          <a:xfrm>
            <a:off x="13813443" y="3550801"/>
            <a:ext cx="42034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3/5</a:t>
            </a:r>
          </a:p>
        </p:txBody>
      </p:sp>
      <p:sp>
        <p:nvSpPr>
          <p:cNvPr id="199" name="U-turn Arrow 198">
            <a:extLst>
              <a:ext uri="{FF2B5EF4-FFF2-40B4-BE49-F238E27FC236}">
                <a16:creationId xmlns:a16="http://schemas.microsoft.com/office/drawing/2014/main" id="{83CA902B-1836-1947-98B9-F53791CFCB6E}"/>
              </a:ext>
            </a:extLst>
          </p:cNvPr>
          <p:cNvSpPr/>
          <p:nvPr/>
        </p:nvSpPr>
        <p:spPr>
          <a:xfrm rot="16200000">
            <a:off x="9319520" y="2654463"/>
            <a:ext cx="1120411" cy="575896"/>
          </a:xfrm>
          <a:prstGeom prst="uturnArrow">
            <a:avLst>
              <a:gd name="adj1" fmla="val 0"/>
              <a:gd name="adj2" fmla="val 4765"/>
              <a:gd name="adj3" fmla="val 8630"/>
              <a:gd name="adj4" fmla="val 0"/>
              <a:gd name="adj5" fmla="val 66360"/>
            </a:avLst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Right Brace 199">
            <a:extLst>
              <a:ext uri="{FF2B5EF4-FFF2-40B4-BE49-F238E27FC236}">
                <a16:creationId xmlns:a16="http://schemas.microsoft.com/office/drawing/2014/main" id="{52AFE3B1-8931-9A4F-8974-181B367D4F85}"/>
              </a:ext>
            </a:extLst>
          </p:cNvPr>
          <p:cNvSpPr/>
          <p:nvPr/>
        </p:nvSpPr>
        <p:spPr>
          <a:xfrm rot="10800000">
            <a:off x="9972802" y="2159172"/>
            <a:ext cx="151336" cy="4913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58676D4-4DD5-1841-BFBB-3293B57EA4C3}"/>
              </a:ext>
            </a:extLst>
          </p:cNvPr>
          <p:cNvSpPr txBox="1"/>
          <p:nvPr/>
        </p:nvSpPr>
        <p:spPr>
          <a:xfrm>
            <a:off x="9500359" y="2714649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BAD544F-280F-B74F-8DF6-013F43E5232D}"/>
              </a:ext>
            </a:extLst>
          </p:cNvPr>
          <p:cNvCxnSpPr>
            <a:cxnSpLocks/>
          </p:cNvCxnSpPr>
          <p:nvPr/>
        </p:nvCxnSpPr>
        <p:spPr>
          <a:xfrm flipH="1">
            <a:off x="17984233" y="4803878"/>
            <a:ext cx="766608" cy="1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36FE98A-3762-2144-9907-039DC6BB98BD}"/>
              </a:ext>
            </a:extLst>
          </p:cNvPr>
          <p:cNvSpPr txBox="1"/>
          <p:nvPr/>
        </p:nvSpPr>
        <p:spPr>
          <a:xfrm>
            <a:off x="18294387" y="4605870"/>
            <a:ext cx="23225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E0075D6-9907-FB40-A5D2-EB234BA188A3}"/>
              </a:ext>
            </a:extLst>
          </p:cNvPr>
          <p:cNvCxnSpPr>
            <a:cxnSpLocks/>
          </p:cNvCxnSpPr>
          <p:nvPr/>
        </p:nvCxnSpPr>
        <p:spPr>
          <a:xfrm>
            <a:off x="10086857" y="3500670"/>
            <a:ext cx="8807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0391F86-6554-144A-905A-A297B3238917}"/>
              </a:ext>
            </a:extLst>
          </p:cNvPr>
          <p:cNvSpPr txBox="1"/>
          <p:nvPr/>
        </p:nvSpPr>
        <p:spPr>
          <a:xfrm>
            <a:off x="18006231" y="2999416"/>
            <a:ext cx="141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Event Queue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97FFCB2-F953-7D40-B930-309D30885087}"/>
              </a:ext>
            </a:extLst>
          </p:cNvPr>
          <p:cNvSpPr/>
          <p:nvPr/>
        </p:nvSpPr>
        <p:spPr>
          <a:xfrm>
            <a:off x="18006233" y="2999416"/>
            <a:ext cx="141115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DA14838-90FC-D148-8B42-12A738D41676}"/>
              </a:ext>
            </a:extLst>
          </p:cNvPr>
          <p:cNvCxnSpPr>
            <a:cxnSpLocks/>
            <a:endCxn id="207" idx="2"/>
          </p:cNvCxnSpPr>
          <p:nvPr/>
        </p:nvCxnSpPr>
        <p:spPr>
          <a:xfrm>
            <a:off x="11752075" y="2224307"/>
            <a:ext cx="6959738" cy="1052108"/>
          </a:xfrm>
          <a:prstGeom prst="bentConnector4">
            <a:avLst>
              <a:gd name="adj1" fmla="val 18209"/>
              <a:gd name="adj2" fmla="val 163710"/>
            </a:avLst>
          </a:prstGeom>
          <a:ln w="28575">
            <a:solidFill>
              <a:srgbClr val="FFA8A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CB80DBC-DD5F-8544-AC1A-48AD135F3854}"/>
              </a:ext>
            </a:extLst>
          </p:cNvPr>
          <p:cNvSpPr txBox="1"/>
          <p:nvPr/>
        </p:nvSpPr>
        <p:spPr>
          <a:xfrm>
            <a:off x="16963133" y="3713931"/>
            <a:ext cx="1787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Enqueue: </a:t>
            </a:r>
            <a:r>
              <a:rPr lang="en-US" sz="800" b="1" dirty="0"/>
              <a:t>DoRemainingWork</a:t>
            </a:r>
          </a:p>
        </p:txBody>
      </p:sp>
    </p:spTree>
    <p:extLst>
      <p:ext uri="{BB962C8B-B14F-4D97-AF65-F5344CB8AC3E}">
        <p14:creationId xmlns:p14="http://schemas.microsoft.com/office/powerpoint/2010/main" val="285341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Box 309">
            <a:extLst>
              <a:ext uri="{FF2B5EF4-FFF2-40B4-BE49-F238E27FC236}">
                <a16:creationId xmlns:a16="http://schemas.microsoft.com/office/drawing/2014/main" id="{7E60E100-F262-484C-AC31-BF33AA6A8018}"/>
              </a:ext>
            </a:extLst>
          </p:cNvPr>
          <p:cNvSpPr txBox="1"/>
          <p:nvPr/>
        </p:nvSpPr>
        <p:spPr>
          <a:xfrm>
            <a:off x="23381557" y="5531640"/>
            <a:ext cx="262261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restart()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write()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createMessage()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909F53D-C8B7-EE4B-9EA5-D3A46727B23B}"/>
              </a:ext>
            </a:extLst>
          </p:cNvPr>
          <p:cNvSpPr txBox="1"/>
          <p:nvPr/>
        </p:nvSpPr>
        <p:spPr>
          <a:xfrm>
            <a:off x="23294911" y="5622350"/>
            <a:ext cx="262261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restart()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write()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createMessage()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BCF840F-CA11-5E41-8CA3-17644B3401EF}"/>
              </a:ext>
            </a:extLst>
          </p:cNvPr>
          <p:cNvSpPr txBox="1"/>
          <p:nvPr/>
        </p:nvSpPr>
        <p:spPr>
          <a:xfrm>
            <a:off x="23381557" y="3635577"/>
            <a:ext cx="2622610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createSessionAndConsumer()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clientArtemisMessageHandler()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9ECA58F-EE13-734E-9476-6A58C820E857}"/>
              </a:ext>
            </a:extLst>
          </p:cNvPr>
          <p:cNvSpPr txBox="1"/>
          <p:nvPr/>
        </p:nvSpPr>
        <p:spPr>
          <a:xfrm>
            <a:off x="23281902" y="3731554"/>
            <a:ext cx="2622610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createSessionAndConsumer()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clientArtemisMessageHandler()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3C7BD-2DD5-C24B-8292-3FD58D6E741B}"/>
              </a:ext>
            </a:extLst>
          </p:cNvPr>
          <p:cNvSpPr txBox="1"/>
          <p:nvPr/>
        </p:nvSpPr>
        <p:spPr>
          <a:xfrm>
            <a:off x="10363266" y="2406583"/>
            <a:ext cx="3753346" cy="15696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&lt;&lt;abstract class&gt;&gt;</a:t>
            </a:r>
          </a:p>
          <a:p>
            <a:pPr algn="ctr"/>
            <a:r>
              <a:rPr lang="en-US" sz="1200" b="1" dirty="0"/>
              <a:t>AbstractNode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val</a:t>
            </a:r>
            <a:r>
              <a:rPr lang="en-US" sz="1200" dirty="0"/>
              <a:t> network: </a:t>
            </a:r>
            <a:r>
              <a:rPr lang="en-US" sz="1200" b="1" dirty="0"/>
              <a:t>MessagingService</a:t>
            </a:r>
          </a:p>
          <a:p>
            <a:endParaRPr lang="en-US" sz="1200" dirty="0"/>
          </a:p>
          <a:p>
            <a:r>
              <a:rPr lang="en-US" sz="1200" b="1" dirty="0"/>
              <a:t>abstract fun </a:t>
            </a:r>
            <a:r>
              <a:rPr lang="en-US" sz="1200" dirty="0"/>
              <a:t>makeMessagingService(): </a:t>
            </a:r>
            <a:r>
              <a:rPr lang="en-US" sz="1200" b="1" dirty="0"/>
              <a:t>MessagingService</a:t>
            </a:r>
          </a:p>
          <a:p>
            <a:r>
              <a:rPr lang="en-US" sz="1200" b="1" dirty="0"/>
              <a:t>abstract fun </a:t>
            </a:r>
            <a:r>
              <a:rPr lang="en-US" sz="1200" dirty="0"/>
              <a:t>startMessagingService(): </a:t>
            </a:r>
            <a:r>
              <a:rPr lang="en-US" sz="1200" b="1" dirty="0"/>
              <a:t>Unit</a:t>
            </a:r>
          </a:p>
          <a:p>
            <a:r>
              <a:rPr lang="en-US" sz="1200" b="1" dirty="0"/>
              <a:t>open fun </a:t>
            </a:r>
            <a:r>
              <a:rPr lang="en-US" sz="1200" dirty="0"/>
              <a:t>start()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6BAF60D-B1E1-CE4C-8CEC-37038C8859DA}"/>
              </a:ext>
            </a:extLst>
          </p:cNvPr>
          <p:cNvSpPr txBox="1"/>
          <p:nvPr/>
        </p:nvSpPr>
        <p:spPr>
          <a:xfrm>
            <a:off x="16390211" y="5435841"/>
            <a:ext cx="1820044" cy="83099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ArtemisMessagingServer</a:t>
            </a:r>
          </a:p>
          <a:p>
            <a:pPr algn="ctr"/>
            <a:endParaRPr lang="en-US" sz="1200" b="1" dirty="0"/>
          </a:p>
          <a:p>
            <a:r>
              <a:rPr lang="en-GB" sz="1200" b="1" dirty="0"/>
              <a:t>fun</a:t>
            </a:r>
            <a:r>
              <a:rPr lang="en-GB" sz="1200" dirty="0"/>
              <a:t> start()</a:t>
            </a:r>
          </a:p>
          <a:p>
            <a:r>
              <a:rPr lang="en-GB" sz="1200" b="1" dirty="0"/>
              <a:t>fun </a:t>
            </a:r>
            <a:r>
              <a:rPr lang="en-GB" sz="1200" dirty="0"/>
              <a:t>stop()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D0891B-A639-AD49-93E1-4DBD8AB6376B}"/>
              </a:ext>
            </a:extLst>
          </p:cNvPr>
          <p:cNvSpPr txBox="1"/>
          <p:nvPr/>
        </p:nvSpPr>
        <p:spPr>
          <a:xfrm>
            <a:off x="16551124" y="315143"/>
            <a:ext cx="1335126" cy="46166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MessagingService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A1CC86-B35B-1348-A311-30C87DFF347B}"/>
              </a:ext>
            </a:extLst>
          </p:cNvPr>
          <p:cNvSpPr/>
          <p:nvPr/>
        </p:nvSpPr>
        <p:spPr>
          <a:xfrm>
            <a:off x="14766277" y="3461198"/>
            <a:ext cx="11883397" cy="414973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650001-8C7C-2E45-9761-571B33EDFE4B}"/>
              </a:ext>
            </a:extLst>
          </p:cNvPr>
          <p:cNvSpPr txBox="1"/>
          <p:nvPr/>
        </p:nvSpPr>
        <p:spPr>
          <a:xfrm>
            <a:off x="15762514" y="1376973"/>
            <a:ext cx="2912347" cy="175432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val</a:t>
            </a:r>
            <a:r>
              <a:rPr lang="en-US" sz="1200" dirty="0"/>
              <a:t> messagingExecutor: </a:t>
            </a:r>
            <a:r>
              <a:rPr lang="en-US" sz="1200" b="1" dirty="0"/>
              <a:t>MessagingExecutor</a:t>
            </a:r>
          </a:p>
          <a:p>
            <a:r>
              <a:rPr lang="en-US" sz="1200" b="1" dirty="0"/>
              <a:t>val</a:t>
            </a:r>
            <a:r>
              <a:rPr lang="en-US" sz="1200" dirty="0"/>
              <a:t> p2pConsumer: </a:t>
            </a:r>
            <a:r>
              <a:rPr lang="en-US" sz="1200" b="1" dirty="0"/>
              <a:t>P2PMessagingConsumer</a:t>
            </a:r>
          </a:p>
          <a:p>
            <a:endParaRPr lang="en-US" sz="1200" dirty="0"/>
          </a:p>
          <a:p>
            <a:r>
              <a:rPr lang="en-US" sz="1200" b="1" dirty="0"/>
              <a:t>fun</a:t>
            </a:r>
            <a:r>
              <a:rPr lang="en-US" sz="1200" dirty="0"/>
              <a:t> send()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addMessageHandler()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deliver()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start()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A8BFE97-D220-AB44-9FEA-7DD4DB467B53}"/>
              </a:ext>
            </a:extLst>
          </p:cNvPr>
          <p:cNvSpPr/>
          <p:nvPr/>
        </p:nvSpPr>
        <p:spPr>
          <a:xfrm>
            <a:off x="2678067" y="4472831"/>
            <a:ext cx="1906187" cy="696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BB1D9-3552-AF49-AC09-9469E4337169}"/>
              </a:ext>
            </a:extLst>
          </p:cNvPr>
          <p:cNvSpPr txBox="1"/>
          <p:nvPr/>
        </p:nvSpPr>
        <p:spPr>
          <a:xfrm>
            <a:off x="19781250" y="2011086"/>
            <a:ext cx="2472081" cy="101566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P2PMessagingConsumer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val</a:t>
            </a:r>
            <a:r>
              <a:rPr lang="en-US" sz="1200" dirty="0"/>
              <a:t> subscriptions: </a:t>
            </a:r>
            <a:r>
              <a:rPr lang="en-US" sz="1200" b="1" dirty="0"/>
              <a:t>Set&lt;Subscription&gt;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start()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stop()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66808E-4DD2-0E40-BE38-124F96E72C8D}"/>
              </a:ext>
            </a:extLst>
          </p:cNvPr>
          <p:cNvSpPr/>
          <p:nvPr/>
        </p:nvSpPr>
        <p:spPr>
          <a:xfrm>
            <a:off x="2810238" y="3191413"/>
            <a:ext cx="1422192" cy="830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9F2867-7239-794B-BC8C-57368923051B}"/>
              </a:ext>
            </a:extLst>
          </p:cNvPr>
          <p:cNvSpPr txBox="1"/>
          <p:nvPr/>
        </p:nvSpPr>
        <p:spPr>
          <a:xfrm>
            <a:off x="20306193" y="515168"/>
            <a:ext cx="1422193" cy="830997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MessagingExecutor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</a:t>
            </a:r>
            <a:r>
              <a:rPr lang="en-US" sz="1200" dirty="0"/>
              <a:t> send()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acknowledge()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7C983F6-F0BC-9A40-A0F6-476D71B8B787}"/>
              </a:ext>
            </a:extLst>
          </p:cNvPr>
          <p:cNvCxnSpPr>
            <a:cxnSpLocks/>
          </p:cNvCxnSpPr>
          <p:nvPr/>
        </p:nvCxnSpPr>
        <p:spPr>
          <a:xfrm flipH="1" flipV="1">
            <a:off x="3327231" y="3707655"/>
            <a:ext cx="1876390" cy="462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E252620-F36A-B54A-BB9B-7B679C537C64}"/>
              </a:ext>
            </a:extLst>
          </p:cNvPr>
          <p:cNvSpPr txBox="1"/>
          <p:nvPr/>
        </p:nvSpPr>
        <p:spPr>
          <a:xfrm>
            <a:off x="14733656" y="3467568"/>
            <a:ext cx="1050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NODE-API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4A9E54-D66D-F249-A0A1-6A6B2E41E9AD}"/>
              </a:ext>
            </a:extLst>
          </p:cNvPr>
          <p:cNvCxnSpPr>
            <a:cxnSpLocks/>
            <a:endCxn id="99" idx="3"/>
          </p:cNvCxnSpPr>
          <p:nvPr/>
        </p:nvCxnSpPr>
        <p:spPr>
          <a:xfrm flipH="1" flipV="1">
            <a:off x="1945816" y="3217521"/>
            <a:ext cx="921949" cy="500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96D89DC2-CEF1-E54C-A2CC-5C35493A33B5}"/>
              </a:ext>
            </a:extLst>
          </p:cNvPr>
          <p:cNvSpPr/>
          <p:nvPr/>
        </p:nvSpPr>
        <p:spPr>
          <a:xfrm>
            <a:off x="195552" y="2621105"/>
            <a:ext cx="1912883" cy="1430492"/>
          </a:xfrm>
          <a:prstGeom prst="rect">
            <a:avLst/>
          </a:prstGeom>
          <a:solidFill>
            <a:srgbClr val="FFCAC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2D511E-CB1A-2247-84EA-8291835CBBE3}"/>
              </a:ext>
            </a:extLst>
          </p:cNvPr>
          <p:cNvSpPr txBox="1"/>
          <p:nvPr/>
        </p:nvSpPr>
        <p:spPr>
          <a:xfrm>
            <a:off x="477172" y="2677813"/>
            <a:ext cx="1321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ARTEMIS BROKER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7FBE7C-D877-EB4B-B1E6-B54FD04B0922}"/>
              </a:ext>
            </a:extLst>
          </p:cNvPr>
          <p:cNvSpPr/>
          <p:nvPr/>
        </p:nvSpPr>
        <p:spPr>
          <a:xfrm>
            <a:off x="332344" y="3528501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9996B4-E2DC-D94D-91EE-7108C9F7DAC6}"/>
              </a:ext>
            </a:extLst>
          </p:cNvPr>
          <p:cNvSpPr txBox="1"/>
          <p:nvPr/>
        </p:nvSpPr>
        <p:spPr>
          <a:xfrm>
            <a:off x="332344" y="3585212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p2p.inbound.bob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1A08F5-D353-4B46-8FD8-A5181ACBB85F}"/>
              </a:ext>
            </a:extLst>
          </p:cNvPr>
          <p:cNvSpPr/>
          <p:nvPr/>
        </p:nvSpPr>
        <p:spPr>
          <a:xfrm>
            <a:off x="334378" y="3011510"/>
            <a:ext cx="1611434" cy="38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199066-6720-C149-8A29-A1D7C3A6325C}"/>
              </a:ext>
            </a:extLst>
          </p:cNvPr>
          <p:cNvSpPr txBox="1"/>
          <p:nvPr/>
        </p:nvSpPr>
        <p:spPr>
          <a:xfrm>
            <a:off x="334378" y="3079021"/>
            <a:ext cx="161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Internal.peers.____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739ECB-7F97-4E41-B6F5-1D0E370BCAA0}"/>
              </a:ext>
            </a:extLst>
          </p:cNvPr>
          <p:cNvSpPr txBox="1"/>
          <p:nvPr/>
        </p:nvSpPr>
        <p:spPr>
          <a:xfrm rot="1683765">
            <a:off x="1984545" y="3255401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produces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B67301-CB55-9B4C-AB46-0A6E7F2784F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943782" y="3723708"/>
            <a:ext cx="789727" cy="128420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501924-419A-DB45-A630-9A0D223DDA0B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536379" y="4996801"/>
            <a:ext cx="531169" cy="88749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7A9CB73-7DC2-7F4D-823D-190336D21D9A}"/>
              </a:ext>
            </a:extLst>
          </p:cNvPr>
          <p:cNvSpPr txBox="1"/>
          <p:nvPr/>
        </p:nvSpPr>
        <p:spPr>
          <a:xfrm rot="3557216">
            <a:off x="1880618" y="4185483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consumes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5707B2-DA33-6A4F-B319-088421F3084A}"/>
              </a:ext>
            </a:extLst>
          </p:cNvPr>
          <p:cNvSpPr txBox="1"/>
          <p:nvPr/>
        </p:nvSpPr>
        <p:spPr>
          <a:xfrm rot="20266544">
            <a:off x="3809224" y="4135651"/>
            <a:ext cx="1050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implemented by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66FBE4-F3A9-F04D-9D95-2417F7B7B286}"/>
              </a:ext>
            </a:extLst>
          </p:cNvPr>
          <p:cNvSpPr txBox="1"/>
          <p:nvPr/>
        </p:nvSpPr>
        <p:spPr>
          <a:xfrm>
            <a:off x="4067544" y="5468801"/>
            <a:ext cx="222045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start() </a:t>
            </a:r>
            <a:r>
              <a:rPr lang="en-US" sz="1200" dirty="0"/>
              <a:t>initialises event loop and subscribes to updates from </a:t>
            </a:r>
            <a:r>
              <a:rPr lang="en-US" sz="1200" b="1" dirty="0"/>
              <a:t>P2PMessagingConsumer </a:t>
            </a:r>
            <a:r>
              <a:rPr lang="en-US" sz="1200" dirty="0"/>
              <a:t>calling</a:t>
            </a:r>
            <a:r>
              <a:rPr lang="en-US" sz="1200" b="1" dirty="0"/>
              <a:t> deliver() </a:t>
            </a:r>
            <a:r>
              <a:rPr lang="en-US" sz="1200" dirty="0"/>
              <a:t>on each message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0DF0753-1C14-194A-83E6-D4627FFBB47A}"/>
              </a:ext>
            </a:extLst>
          </p:cNvPr>
          <p:cNvCxnSpPr>
            <a:cxnSpLocks/>
            <a:endCxn id="138" idx="0"/>
          </p:cNvCxnSpPr>
          <p:nvPr/>
        </p:nvCxnSpPr>
        <p:spPr>
          <a:xfrm flipH="1">
            <a:off x="5177777" y="4770987"/>
            <a:ext cx="209347" cy="6978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82BAD53-CD26-3346-B7D3-9C3C62B097A0}"/>
              </a:ext>
            </a:extLst>
          </p:cNvPr>
          <p:cNvCxnSpPr>
            <a:cxnSpLocks/>
          </p:cNvCxnSpPr>
          <p:nvPr/>
        </p:nvCxnSpPr>
        <p:spPr>
          <a:xfrm flipV="1">
            <a:off x="4641182" y="4546385"/>
            <a:ext cx="564153" cy="92241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7142042-DEBA-1D45-BC46-9EFECD56BDF1}"/>
              </a:ext>
            </a:extLst>
          </p:cNvPr>
          <p:cNvCxnSpPr>
            <a:cxnSpLocks/>
          </p:cNvCxnSpPr>
          <p:nvPr/>
        </p:nvCxnSpPr>
        <p:spPr>
          <a:xfrm>
            <a:off x="5778965" y="4511345"/>
            <a:ext cx="2051370" cy="70775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E8E5B222-6BEF-CF45-B251-B51EA17193D0}"/>
              </a:ext>
            </a:extLst>
          </p:cNvPr>
          <p:cNvCxnSpPr>
            <a:cxnSpLocks/>
          </p:cNvCxnSpPr>
          <p:nvPr/>
        </p:nvCxnSpPr>
        <p:spPr>
          <a:xfrm flipH="1">
            <a:off x="5655984" y="3399634"/>
            <a:ext cx="2319053" cy="735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6F07D98-E9D1-ED48-BB10-D07360DFDF87}"/>
              </a:ext>
            </a:extLst>
          </p:cNvPr>
          <p:cNvSpPr txBox="1"/>
          <p:nvPr/>
        </p:nvSpPr>
        <p:spPr>
          <a:xfrm>
            <a:off x="10258233" y="4496501"/>
            <a:ext cx="3963411" cy="120032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Node</a:t>
            </a:r>
          </a:p>
          <a:p>
            <a:endParaRPr lang="en-US" sz="1200" dirty="0"/>
          </a:p>
          <a:p>
            <a:r>
              <a:rPr lang="en-US" sz="1200" b="1" dirty="0"/>
              <a:t>override fun </a:t>
            </a:r>
            <a:r>
              <a:rPr lang="en-US" sz="1200" dirty="0"/>
              <a:t>makeMessagingService(): </a:t>
            </a:r>
            <a:r>
              <a:rPr lang="en-US" sz="1200" b="1" dirty="0"/>
              <a:t>P2PMessagingClient</a:t>
            </a:r>
          </a:p>
          <a:p>
            <a:r>
              <a:rPr lang="en-US" sz="1200" b="1" dirty="0"/>
              <a:t>override fun </a:t>
            </a:r>
            <a:r>
              <a:rPr lang="en-US" sz="1200" dirty="0"/>
              <a:t>startMessagingService(): </a:t>
            </a:r>
            <a:r>
              <a:rPr lang="en-US" sz="1200" b="1" dirty="0"/>
              <a:t>Unit</a:t>
            </a:r>
          </a:p>
          <a:p>
            <a:r>
              <a:rPr lang="en-US" sz="1200" b="1" dirty="0"/>
              <a:t>fun</a:t>
            </a:r>
            <a:r>
              <a:rPr lang="en-US" sz="1200" dirty="0"/>
              <a:t> makeBridgeControlListener(): </a:t>
            </a:r>
            <a:r>
              <a:rPr lang="en-US" sz="1200" b="1" dirty="0"/>
              <a:t>BridgeControlListener</a:t>
            </a:r>
          </a:p>
          <a:p>
            <a:r>
              <a:rPr lang="en-US" sz="1200" b="1" dirty="0"/>
              <a:t>override fun </a:t>
            </a:r>
            <a:r>
              <a:rPr lang="en-US" sz="1200" dirty="0"/>
              <a:t>start()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AAB5676-8063-BB48-8642-9F77CD4EA1B4}"/>
              </a:ext>
            </a:extLst>
          </p:cNvPr>
          <p:cNvSpPr txBox="1"/>
          <p:nvPr/>
        </p:nvSpPr>
        <p:spPr>
          <a:xfrm>
            <a:off x="16390211" y="6795972"/>
            <a:ext cx="1820044" cy="46166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ArtemisBroker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B4252F3-B037-BC43-8FC1-2B3E6E3EE305}"/>
              </a:ext>
            </a:extLst>
          </p:cNvPr>
          <p:cNvCxnSpPr>
            <a:cxnSpLocks/>
            <a:stCxn id="166" idx="0"/>
            <a:endCxn id="165" idx="2"/>
          </p:cNvCxnSpPr>
          <p:nvPr/>
        </p:nvCxnSpPr>
        <p:spPr>
          <a:xfrm flipV="1">
            <a:off x="12239939" y="3976243"/>
            <a:ext cx="0" cy="5202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E2C9045-F5A3-FD42-8C19-C4B9537BD8E4}"/>
              </a:ext>
            </a:extLst>
          </p:cNvPr>
          <p:cNvCxnSpPr>
            <a:cxnSpLocks/>
            <a:stCxn id="213" idx="2"/>
            <a:endCxn id="170" idx="0"/>
          </p:cNvCxnSpPr>
          <p:nvPr/>
        </p:nvCxnSpPr>
        <p:spPr>
          <a:xfrm>
            <a:off x="17300233" y="6266838"/>
            <a:ext cx="0" cy="5291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089EE84-8B78-5E4C-847D-842E09DF9B8E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H="1" flipV="1">
            <a:off x="17218687" y="776808"/>
            <a:ext cx="1" cy="6001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C5DD281-C7F3-BD43-BA2D-1761C6089418}"/>
              </a:ext>
            </a:extLst>
          </p:cNvPr>
          <p:cNvSpPr txBox="1"/>
          <p:nvPr/>
        </p:nvSpPr>
        <p:spPr>
          <a:xfrm>
            <a:off x="15809791" y="3872666"/>
            <a:ext cx="2817791" cy="120032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BridgeControlListener</a:t>
            </a:r>
          </a:p>
          <a:p>
            <a:pPr algn="ctr"/>
            <a:endParaRPr lang="en-US" sz="1200" b="1" dirty="0"/>
          </a:p>
          <a:p>
            <a:r>
              <a:rPr lang="en-GB" sz="1200" b="1" dirty="0"/>
              <a:t>val </a:t>
            </a:r>
            <a:r>
              <a:rPr lang="en-GB" sz="1200" dirty="0"/>
              <a:t>bridgeManager:</a:t>
            </a:r>
            <a:r>
              <a:rPr lang="en-GB" sz="1200" b="1" dirty="0"/>
              <a:t> AMQPBridgeManager</a:t>
            </a:r>
          </a:p>
          <a:p>
            <a:endParaRPr lang="en-GB" sz="1200" b="1" dirty="0"/>
          </a:p>
          <a:p>
            <a:r>
              <a:rPr lang="en-GB" sz="1200" b="1" dirty="0"/>
              <a:t>fun </a:t>
            </a:r>
            <a:r>
              <a:rPr lang="en-GB" sz="1200" dirty="0"/>
              <a:t>start()</a:t>
            </a:r>
          </a:p>
          <a:p>
            <a:r>
              <a:rPr lang="en-GB" sz="1200" b="1" dirty="0"/>
              <a:t>fun </a:t>
            </a:r>
            <a:r>
              <a:rPr lang="en-GB" sz="1200" dirty="0"/>
              <a:t>stop()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D90CF71-2E55-9445-8777-AEA17E229236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11553620" y="5551714"/>
            <a:ext cx="4836591" cy="299626"/>
          </a:xfrm>
          <a:prstGeom prst="bentConnector3">
            <a:avLst>
              <a:gd name="adj1" fmla="val 6021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195">
            <a:extLst>
              <a:ext uri="{FF2B5EF4-FFF2-40B4-BE49-F238E27FC236}">
                <a16:creationId xmlns:a16="http://schemas.microsoft.com/office/drawing/2014/main" id="{FC0A5621-5C7C-D44E-8B9B-1DFDE302BA4D}"/>
              </a:ext>
            </a:extLst>
          </p:cNvPr>
          <p:cNvCxnSpPr>
            <a:cxnSpLocks/>
          </p:cNvCxnSpPr>
          <p:nvPr/>
        </p:nvCxnSpPr>
        <p:spPr>
          <a:xfrm flipV="1">
            <a:off x="11553620" y="4744995"/>
            <a:ext cx="4287742" cy="806719"/>
          </a:xfrm>
          <a:prstGeom prst="bentConnector3">
            <a:avLst>
              <a:gd name="adj1" fmla="val 6806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195">
            <a:extLst>
              <a:ext uri="{FF2B5EF4-FFF2-40B4-BE49-F238E27FC236}">
                <a16:creationId xmlns:a16="http://schemas.microsoft.com/office/drawing/2014/main" id="{95378085-E76B-3941-95DE-18E6606DFB82}"/>
              </a:ext>
            </a:extLst>
          </p:cNvPr>
          <p:cNvCxnSpPr>
            <a:cxnSpLocks/>
          </p:cNvCxnSpPr>
          <p:nvPr/>
        </p:nvCxnSpPr>
        <p:spPr>
          <a:xfrm flipV="1">
            <a:off x="11553620" y="2991971"/>
            <a:ext cx="4260121" cy="2554581"/>
          </a:xfrm>
          <a:prstGeom prst="bentConnector3">
            <a:avLst>
              <a:gd name="adj1" fmla="val 684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A4C1A6B3-8338-684E-ABCB-59B1077ADA57}"/>
              </a:ext>
            </a:extLst>
          </p:cNvPr>
          <p:cNvSpPr txBox="1"/>
          <p:nvPr/>
        </p:nvSpPr>
        <p:spPr>
          <a:xfrm>
            <a:off x="19469579" y="3631145"/>
            <a:ext cx="2765376" cy="184665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AMQPBridgeManager</a:t>
            </a:r>
          </a:p>
          <a:p>
            <a:pPr algn="ctr"/>
            <a:endParaRPr lang="en-US" sz="1200" b="1" dirty="0"/>
          </a:p>
          <a:p>
            <a:r>
              <a:rPr lang="en-GB" sz="1200" b="1" dirty="0"/>
              <a:t>val </a:t>
            </a:r>
            <a:r>
              <a:rPr lang="en-GB" sz="1200" dirty="0"/>
              <a:t>queueNamesToBridgeMap:</a:t>
            </a:r>
            <a:r>
              <a:rPr lang="en-GB" sz="1200" b="1" dirty="0"/>
              <a:t> </a:t>
            </a:r>
          </a:p>
          <a:p>
            <a:r>
              <a:rPr lang="en-GB" sz="1200" b="1" dirty="0"/>
              <a:t>	Map&lt;String</a:t>
            </a:r>
            <a:r>
              <a:rPr lang="en-GB" b="1" dirty="0"/>
              <a:t>, </a:t>
            </a:r>
            <a:r>
              <a:rPr lang="en-GB" sz="1200" b="1" dirty="0"/>
              <a:t>List&lt;AMQPBridge&gt;&gt;</a:t>
            </a:r>
          </a:p>
          <a:p>
            <a:endParaRPr lang="en-GB" sz="1200" b="1" dirty="0"/>
          </a:p>
          <a:p>
            <a:r>
              <a:rPr lang="en-GB" sz="1200" b="1" dirty="0"/>
              <a:t>fun </a:t>
            </a:r>
            <a:r>
              <a:rPr lang="en-GB" sz="1200" dirty="0"/>
              <a:t>deployBridge()</a:t>
            </a:r>
          </a:p>
          <a:p>
            <a:r>
              <a:rPr lang="en-GB" sz="1200" b="1" dirty="0"/>
              <a:t>fun </a:t>
            </a:r>
            <a:r>
              <a:rPr lang="en-GB" sz="1200" dirty="0"/>
              <a:t>destroyBridge()</a:t>
            </a:r>
          </a:p>
          <a:p>
            <a:r>
              <a:rPr lang="en-GB" sz="1200" b="1" dirty="0"/>
              <a:t>fun</a:t>
            </a:r>
            <a:r>
              <a:rPr lang="en-GB" sz="1200" dirty="0"/>
              <a:t> start()</a:t>
            </a:r>
          </a:p>
          <a:p>
            <a:r>
              <a:rPr lang="en-GB" sz="1200" b="1" dirty="0"/>
              <a:t>fun</a:t>
            </a:r>
            <a:r>
              <a:rPr lang="en-GB" sz="1200" dirty="0"/>
              <a:t> stop()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21A3C3D-718E-CC4B-9CAE-A1FC0142BD07}"/>
              </a:ext>
            </a:extLst>
          </p:cNvPr>
          <p:cNvSpPr txBox="1"/>
          <p:nvPr/>
        </p:nvSpPr>
        <p:spPr>
          <a:xfrm>
            <a:off x="19942245" y="5727587"/>
            <a:ext cx="1820044" cy="46166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&lt;&lt;interface&gt;&gt;</a:t>
            </a:r>
          </a:p>
          <a:p>
            <a:pPr algn="ctr"/>
            <a:r>
              <a:rPr lang="en-US" sz="1200" b="1" dirty="0"/>
              <a:t>BridgeManager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EBE1B71-CB21-6E41-B55C-E2D862BA2648}"/>
              </a:ext>
            </a:extLst>
          </p:cNvPr>
          <p:cNvSpPr txBox="1"/>
          <p:nvPr/>
        </p:nvSpPr>
        <p:spPr>
          <a:xfrm>
            <a:off x="23190241" y="3822264"/>
            <a:ext cx="2622610" cy="120032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AMQPBridge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createSessionAndConsumer()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clientArtemisMessageHandler()</a:t>
            </a:r>
          </a:p>
        </p:txBody>
      </p:sp>
      <p:cxnSp>
        <p:nvCxnSpPr>
          <p:cNvPr id="225" name="Straight Arrow Connector 195">
            <a:extLst>
              <a:ext uri="{FF2B5EF4-FFF2-40B4-BE49-F238E27FC236}">
                <a16:creationId xmlns:a16="http://schemas.microsoft.com/office/drawing/2014/main" id="{B87C18EA-30C7-ED40-9EC6-B9C06C71A125}"/>
              </a:ext>
            </a:extLst>
          </p:cNvPr>
          <p:cNvCxnSpPr>
            <a:cxnSpLocks/>
          </p:cNvCxnSpPr>
          <p:nvPr/>
        </p:nvCxnSpPr>
        <p:spPr>
          <a:xfrm>
            <a:off x="18569840" y="4386771"/>
            <a:ext cx="89617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F14D94E-5BF1-C248-A60B-897955A89853}"/>
              </a:ext>
            </a:extLst>
          </p:cNvPr>
          <p:cNvCxnSpPr>
            <a:cxnSpLocks/>
            <a:stCxn id="218" idx="2"/>
            <a:endCxn id="221" idx="0"/>
          </p:cNvCxnSpPr>
          <p:nvPr/>
        </p:nvCxnSpPr>
        <p:spPr>
          <a:xfrm>
            <a:off x="20852267" y="5477804"/>
            <a:ext cx="0" cy="2497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195">
            <a:extLst>
              <a:ext uri="{FF2B5EF4-FFF2-40B4-BE49-F238E27FC236}">
                <a16:creationId xmlns:a16="http://schemas.microsoft.com/office/drawing/2014/main" id="{E1128F1F-4FD1-264F-BA67-F97CC429D1D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6551124" y="930667"/>
            <a:ext cx="3755069" cy="2056142"/>
          </a:xfrm>
          <a:prstGeom prst="bentConnector3">
            <a:avLst>
              <a:gd name="adj1" fmla="val 7528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195">
            <a:extLst>
              <a:ext uri="{FF2B5EF4-FFF2-40B4-BE49-F238E27FC236}">
                <a16:creationId xmlns:a16="http://schemas.microsoft.com/office/drawing/2014/main" id="{E7C79323-E865-6D40-97B6-966576C52A39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551124" y="2518918"/>
            <a:ext cx="3230126" cy="463512"/>
          </a:xfrm>
          <a:prstGeom prst="bentConnector3">
            <a:avLst>
              <a:gd name="adj1" fmla="val 8754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733C7AC6-365A-D94D-9A16-C33A7AE6B757}"/>
              </a:ext>
            </a:extLst>
          </p:cNvPr>
          <p:cNvSpPr txBox="1"/>
          <p:nvPr/>
        </p:nvSpPr>
        <p:spPr>
          <a:xfrm>
            <a:off x="23208265" y="5705597"/>
            <a:ext cx="2622610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AMQPClient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fun </a:t>
            </a:r>
            <a:r>
              <a:rPr lang="en-US" sz="1200" dirty="0"/>
              <a:t>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restart()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stop()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write()</a:t>
            </a:r>
          </a:p>
          <a:p>
            <a:r>
              <a:rPr lang="en-US" sz="1200" b="1" dirty="0"/>
              <a:t>fun </a:t>
            </a:r>
            <a:r>
              <a:rPr lang="en-US" sz="1200" dirty="0"/>
              <a:t>createMessage()</a:t>
            </a:r>
          </a:p>
        </p:txBody>
      </p:sp>
      <p:cxnSp>
        <p:nvCxnSpPr>
          <p:cNvPr id="311" name="Straight Arrow Connector 195">
            <a:extLst>
              <a:ext uri="{FF2B5EF4-FFF2-40B4-BE49-F238E27FC236}">
                <a16:creationId xmlns:a16="http://schemas.microsoft.com/office/drawing/2014/main" id="{FF47E657-9BB6-1441-8247-2ACF37A7EF59}"/>
              </a:ext>
            </a:extLst>
          </p:cNvPr>
          <p:cNvCxnSpPr>
            <a:cxnSpLocks/>
          </p:cNvCxnSpPr>
          <p:nvPr/>
        </p:nvCxnSpPr>
        <p:spPr>
          <a:xfrm>
            <a:off x="22156320" y="4386771"/>
            <a:ext cx="1038960" cy="23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195">
            <a:extLst>
              <a:ext uri="{FF2B5EF4-FFF2-40B4-BE49-F238E27FC236}">
                <a16:creationId xmlns:a16="http://schemas.microsoft.com/office/drawing/2014/main" id="{C1891533-B8DE-3F4C-B7CE-76ED35E6A0EE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4501546" y="5022593"/>
            <a:ext cx="0" cy="4963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5943</TotalTime>
  <Words>1204</Words>
  <Application>Microsoft Macintosh PowerPoint</Application>
  <PresentationFormat>Custom</PresentationFormat>
  <Paragraphs>398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Willis</dc:creator>
  <cp:lastModifiedBy>Roger Willis</cp:lastModifiedBy>
  <cp:revision>62</cp:revision>
  <dcterms:created xsi:type="dcterms:W3CDTF">2020-07-21T14:34:02Z</dcterms:created>
  <dcterms:modified xsi:type="dcterms:W3CDTF">2020-07-29T16:22:20Z</dcterms:modified>
</cp:coreProperties>
</file>