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59"/>
    <p:restoredTop sz="94666"/>
  </p:normalViewPr>
  <p:slideViewPr>
    <p:cSldViewPr snapToGrid="0" snapToObjects="1">
      <p:cViewPr>
        <p:scale>
          <a:sx n="311" d="100"/>
          <a:sy n="311" d="100"/>
        </p:scale>
        <p:origin x="-544" y="-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85549-46C2-ED49-A825-129B9A864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D1682-EE72-414E-BE9E-8E7D75D0E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2030E-0B77-1844-9D49-D8DC4E94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DC35-97F2-424C-BE3D-1B73594F1064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EB14A-5302-AF48-83E8-A2A790C8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23612-9781-A144-A2CE-FA001BF4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95559-B687-044A-8E72-4D989CC0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8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3435-94A4-1D4B-A656-D5B6E26D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3DF39-5323-EF4E-B371-27C4B61AA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C571E-B8B3-6448-9DFA-E05846B2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DC35-97F2-424C-BE3D-1B73594F1064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0020A-02A7-0B40-9675-DDADFD12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80F94-BEDF-D44F-BA2D-6EB7335B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95559-B687-044A-8E72-4D989CC0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5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21A76C-F7F7-3C45-9CB4-34B1FB29B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DCAE1-89C1-B547-8C23-16718508F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7AD81-E4C3-B24F-99BC-C2FF7469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DC35-97F2-424C-BE3D-1B73594F1064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E433F-0B01-C84D-AF2E-E6F92EE0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C5022-462C-4543-924D-5D308BC0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95559-B687-044A-8E72-4D989CC0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3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11A3-EABE-0941-A8E9-AC6165FB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92B4E-1015-254F-B773-160125198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8A624-3676-1941-B5CD-061B077E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DC35-97F2-424C-BE3D-1B73594F1064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5499D-B7CC-E345-AFF4-F6E871C2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77A27-DE57-A848-B668-DC87BAA3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95559-B687-044A-8E72-4D989CC0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9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89B1-FC09-754D-90CA-7914AF8A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CDE28-42B8-BE45-BA14-58C6FFCA6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E72AD-020A-E148-879A-51F8E04A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DC35-97F2-424C-BE3D-1B73594F1064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8613B-0032-3D4F-B063-23C3048F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5F5E8-7E0C-9649-AEDE-16025ABE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95559-B687-044A-8E72-4D989CC0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0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9123-2AC4-1A4C-B4BA-DA9A2DC6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A78ED-BB20-E945-99EC-6D6421EDE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5423C-465B-4B4B-AAF0-FCD8B0586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3AEFB-0485-1246-AF02-F1169E03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DC35-97F2-424C-BE3D-1B73594F1064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D995A-2BE4-8346-99DD-F40E8F69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C852E-EBAF-E942-B0ED-A8E2232C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95559-B687-044A-8E72-4D989CC0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7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E3F1-FA98-E144-9EB8-F7651B31F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A7DFF-F303-5F44-98C9-B4D12DEEC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3BA07-45A7-7642-A01F-A40965803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90677-1E2C-4043-BD72-220F4AF24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368B6-05DF-7043-AA1B-CD3888D71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92567-8C96-864D-9043-3B0D5C7F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DC35-97F2-424C-BE3D-1B73594F1064}" type="datetimeFigureOut">
              <a:rPr lang="en-US" smtClean="0"/>
              <a:t>5/2/21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C8C95-9B68-A74C-8849-42019495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EFCEC5-3588-0F4D-B869-87A6E1AE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95559-B687-044A-8E72-4D989CC0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6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148C-2B87-674D-AD4A-2A5154D4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9B0EF-BF1D-9F48-BED5-BA7058DF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DC35-97F2-424C-BE3D-1B73594F1064}" type="datetimeFigureOut">
              <a:rPr lang="en-US" smtClean="0"/>
              <a:t>5/2/21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6B8EC-DDE1-A243-9624-6AEE3E7A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7E6D3-BE26-FE4C-B9B8-2FA29C99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95559-B687-044A-8E72-4D989CC0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6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B6D0F-E857-C246-A65C-3209F2F7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DC35-97F2-424C-BE3D-1B73594F1064}" type="datetimeFigureOut">
              <a:rPr lang="en-US" smtClean="0"/>
              <a:t>5/2/21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5D3A4-B274-614F-9834-E9ADE29E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83039-6AA9-5C4C-A599-845183C9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95559-B687-044A-8E72-4D989CC0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8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9C43-52E3-5A48-9EF7-9B01069D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F8F4-3E70-904B-AB23-6555263C4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843E2-B303-C140-9487-D4E7AAE17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3E50A-E59C-C547-8DE8-5D501D523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DC35-97F2-424C-BE3D-1B73594F1064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4B911-9D11-FD42-8C5E-35489F43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26461-149B-8A4C-AF99-E3856A27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95559-B687-044A-8E72-4D989CC0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8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20BD-6078-DA4B-9962-152F32E22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FD8DA5-035A-4F48-8B39-D98EA13D7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7B4CA-50CC-AA4F-9E37-8A7F90479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D17B4-EAEF-5141-B9BB-357AEEFF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DC35-97F2-424C-BE3D-1B73594F1064}" type="datetimeFigureOut">
              <a:rPr lang="en-US" smtClean="0"/>
              <a:t>5/2/21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4B809-2C71-8749-826E-D835060C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5FCCF-4DE7-F54E-BC41-D205E96B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95559-B687-044A-8E72-4D989CC0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0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2C5E1-1028-AF49-AFDA-2C9869B1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050CF-57E0-3D4A-8FCD-30E546E6E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81955-5BD1-1F4A-A872-919F49F22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DC35-97F2-424C-BE3D-1B73594F1064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55CBE-CD87-B745-A52A-BAA809067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EE4A5-63C8-9349-AAC5-D074E8CD2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5559-B687-044A-8E72-4D989CC09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4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91F8DCCC-42C2-FA4D-AC9D-00F2F01EB2A8}"/>
              </a:ext>
            </a:extLst>
          </p:cNvPr>
          <p:cNvGrpSpPr/>
          <p:nvPr/>
        </p:nvGrpSpPr>
        <p:grpSpPr>
          <a:xfrm>
            <a:off x="659228" y="2104196"/>
            <a:ext cx="8964516" cy="1904061"/>
            <a:chOff x="458305" y="562427"/>
            <a:chExt cx="8964516" cy="190406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4FB1EF-39E2-324B-A1F6-0C57C126AD01}"/>
                </a:ext>
              </a:extLst>
            </p:cNvPr>
            <p:cNvSpPr txBox="1"/>
            <p:nvPr/>
          </p:nvSpPr>
          <p:spPr>
            <a:xfrm>
              <a:off x="458305" y="562427"/>
              <a:ext cx="582242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0070C0"/>
                  </a:solidFill>
                </a:rPr>
                <a:t>2. B2C Appointment Assignment/Status Flow Needs More Granularity for Client Initiated Appointments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735B9B1-245B-3C46-83D7-360A0EFA5E2D}"/>
                </a:ext>
              </a:extLst>
            </p:cNvPr>
            <p:cNvGrpSpPr/>
            <p:nvPr/>
          </p:nvGrpSpPr>
          <p:grpSpPr>
            <a:xfrm>
              <a:off x="521483" y="976316"/>
              <a:ext cx="8901338" cy="1490172"/>
              <a:chOff x="521483" y="976316"/>
              <a:chExt cx="8901338" cy="149017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673DFEE-E67F-4B41-80CB-3D3FF9DB79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0734" y="1883630"/>
                <a:ext cx="117566" cy="11756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28295BFD-5E3F-7143-8FA1-8538886C7576}"/>
                  </a:ext>
                </a:extLst>
              </p:cNvPr>
              <p:cNvCxnSpPr>
                <a:cxnSpLocks/>
                <a:stCxn id="5" idx="6"/>
                <a:endCxn id="8" idx="2"/>
              </p:cNvCxnSpPr>
              <p:nvPr/>
            </p:nvCxnSpPr>
            <p:spPr>
              <a:xfrm>
                <a:off x="3098300" y="1942413"/>
                <a:ext cx="1835331" cy="0"/>
              </a:xfrm>
              <a:prstGeom prst="straightConnector1">
                <a:avLst/>
              </a:prstGeom>
              <a:ln w="127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BFC5FBD-A4B9-7E43-8EB9-C161B1FA9F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631" y="1883630"/>
                <a:ext cx="117566" cy="11756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74E657-8DCF-E04F-886E-7506D78BF41E}"/>
                  </a:ext>
                </a:extLst>
              </p:cNvPr>
              <p:cNvSpPr txBox="1"/>
              <p:nvPr/>
            </p:nvSpPr>
            <p:spPr>
              <a:xfrm>
                <a:off x="2178258" y="2050990"/>
                <a:ext cx="17131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Client makes appointment or reschedules appointment, can request specific vet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D9FCB8-1393-5240-8C5F-19FDB0897205}"/>
                  </a:ext>
                </a:extLst>
              </p:cNvPr>
              <p:cNvSpPr txBox="1"/>
              <p:nvPr/>
            </p:nvSpPr>
            <p:spPr>
              <a:xfrm>
                <a:off x="4333077" y="2050990"/>
                <a:ext cx="1292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Clinic Assigns to requested vet or another vet, app will inform client accordingly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42AB4E4-E4CC-DB45-B7D4-F8021981C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1198" y="1942413"/>
                <a:ext cx="1776549" cy="0"/>
              </a:xfrm>
              <a:prstGeom prst="straightConnector1">
                <a:avLst/>
              </a:prstGeom>
              <a:ln w="127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A0B69FE-F077-BE4A-90F6-20498143FC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27743" y="1883630"/>
                <a:ext cx="117566" cy="11756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9259DC-02F1-B24C-9BA3-73DB34AE1458}"/>
                  </a:ext>
                </a:extLst>
              </p:cNvPr>
              <p:cNvSpPr txBox="1"/>
              <p:nvPr/>
            </p:nvSpPr>
            <p:spPr>
              <a:xfrm>
                <a:off x="6069808" y="2104850"/>
                <a:ext cx="16334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Client makes payment at least X hours before appointment ( X = TBD )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BB1548-C243-804F-A61A-EC1257DD3558}"/>
                  </a:ext>
                </a:extLst>
              </p:cNvPr>
              <p:cNvSpPr txBox="1"/>
              <p:nvPr/>
            </p:nvSpPr>
            <p:spPr>
              <a:xfrm>
                <a:off x="3336078" y="1734799"/>
                <a:ext cx="126829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rgbClr val="0070C0"/>
                    </a:solidFill>
                  </a:rPr>
                  <a:t>Server Status: Pending Acceptance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19128F-79F8-6645-881E-D51B28FC555C}"/>
                  </a:ext>
                </a:extLst>
              </p:cNvPr>
              <p:cNvSpPr txBox="1"/>
              <p:nvPr/>
            </p:nvSpPr>
            <p:spPr>
              <a:xfrm>
                <a:off x="5153300" y="1742061"/>
                <a:ext cx="151355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rgbClr val="0070C0"/>
                    </a:solidFill>
                  </a:rPr>
                  <a:t>Server Status: Accepted/Payment Pending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3981E8C-84E9-E04A-A697-E59B16101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6198" y="1944591"/>
                <a:ext cx="2396925" cy="0"/>
              </a:xfrm>
              <a:prstGeom prst="straightConnector1">
                <a:avLst/>
              </a:prstGeom>
              <a:ln w="127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1365D4-F5D9-B149-AEB1-4AA410BD2901}"/>
                  </a:ext>
                </a:extLst>
              </p:cNvPr>
              <p:cNvSpPr txBox="1"/>
              <p:nvPr/>
            </p:nvSpPr>
            <p:spPr>
              <a:xfrm>
                <a:off x="7207038" y="1760766"/>
                <a:ext cx="221578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rgbClr val="0070C0"/>
                    </a:solidFill>
                  </a:rPr>
                  <a:t>Accepted/Paid (ready to go at appointed time minus 15 mins)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A1D4273-C236-F942-8BE5-B90318DE72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74200" y="1123204"/>
                <a:ext cx="117566" cy="11756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1FC5975-0D3C-4A41-B68E-4364DA7A266F}"/>
                  </a:ext>
                </a:extLst>
              </p:cNvPr>
              <p:cNvSpPr txBox="1"/>
              <p:nvPr/>
            </p:nvSpPr>
            <p:spPr>
              <a:xfrm>
                <a:off x="2475254" y="1278749"/>
                <a:ext cx="123303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Vet makes appointment for client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DD726DE-7E13-7D4F-96FD-592D3984C4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5248" y="1181987"/>
                <a:ext cx="1776549" cy="0"/>
              </a:xfrm>
              <a:prstGeom prst="straightConnector1">
                <a:avLst/>
              </a:prstGeom>
              <a:ln w="127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95DFD0C-4387-AC4D-AE08-BA6D1717C4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61793" y="1123204"/>
                <a:ext cx="117566" cy="11756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0A67F10-AD01-7644-A0BD-C4DDBA148B75}"/>
                  </a:ext>
                </a:extLst>
              </p:cNvPr>
              <p:cNvSpPr txBox="1"/>
              <p:nvPr/>
            </p:nvSpPr>
            <p:spPr>
              <a:xfrm>
                <a:off x="4480397" y="1278749"/>
                <a:ext cx="880369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Client makes payment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AB26274-6010-3D42-9885-7F9EA0F76482}"/>
                  </a:ext>
                </a:extLst>
              </p:cNvPr>
              <p:cNvSpPr txBox="1"/>
              <p:nvPr/>
            </p:nvSpPr>
            <p:spPr>
              <a:xfrm>
                <a:off x="3298911" y="976316"/>
                <a:ext cx="118494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rgbClr val="0070C0"/>
                    </a:solidFill>
                  </a:rPr>
                  <a:t>Server Status: Payment Pending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7A64EBF-2E5C-EE49-B7A5-2E5699F70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0248" y="1184165"/>
                <a:ext cx="1776549" cy="0"/>
              </a:xfrm>
              <a:prstGeom prst="straightConnector1">
                <a:avLst/>
              </a:prstGeom>
              <a:ln w="12700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977CB7-0A0A-744B-B4DC-F61C435319AE}"/>
                  </a:ext>
                </a:extLst>
              </p:cNvPr>
              <p:cNvSpPr txBox="1"/>
              <p:nvPr/>
            </p:nvSpPr>
            <p:spPr>
              <a:xfrm>
                <a:off x="5304917" y="991517"/>
                <a:ext cx="77136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rgbClr val="0070C0"/>
                    </a:solidFill>
                  </a:rPr>
                  <a:t>Server Status: Paid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16A4D0-AEF7-3D44-BDCB-851BC455538D}"/>
                  </a:ext>
                </a:extLst>
              </p:cNvPr>
              <p:cNvSpPr txBox="1"/>
              <p:nvPr/>
            </p:nvSpPr>
            <p:spPr>
              <a:xfrm>
                <a:off x="569017" y="1022479"/>
                <a:ext cx="1943161" cy="361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Current:</a:t>
                </a:r>
              </a:p>
              <a:p>
                <a:r>
                  <a:rPr lang="en-US" sz="700" dirty="0"/>
                  <a:t>Makes sense for vet-initiated B2C appointments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C92064-1C2C-B44A-B639-B369333355E3}"/>
                  </a:ext>
                </a:extLst>
              </p:cNvPr>
              <p:cNvSpPr txBox="1"/>
              <p:nvPr/>
            </p:nvSpPr>
            <p:spPr>
              <a:xfrm>
                <a:off x="521483" y="1834399"/>
                <a:ext cx="1758815" cy="361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Change needed:</a:t>
                </a:r>
              </a:p>
              <a:p>
                <a:r>
                  <a:rPr lang="en-US" sz="700" dirty="0"/>
                  <a:t>For client-initiated appointments from App</a:t>
                </a: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6EC8F2C-865E-5548-A82E-3F1C87B6B08C}"/>
                  </a:ext>
                </a:extLst>
              </p:cNvPr>
              <p:cNvCxnSpPr>
                <a:stCxn id="8" idx="0"/>
              </p:cNvCxnSpPr>
              <p:nvPr/>
            </p:nvCxnSpPr>
            <p:spPr>
              <a:xfrm flipH="1" flipV="1">
                <a:off x="4990248" y="1660682"/>
                <a:ext cx="2166" cy="222948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3F7BD07-755A-2846-B768-0E2F16AAC2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0248" y="1660682"/>
                <a:ext cx="2270502" cy="0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B383B62-5A3B-434D-8013-D1D668FFB7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60750" y="1660682"/>
                <a:ext cx="0" cy="284749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sysDash"/>
                <a:head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4182BA-4017-F146-B84D-67920C43693A}"/>
                  </a:ext>
                </a:extLst>
              </p:cNvPr>
              <p:cNvSpPr txBox="1"/>
              <p:nvPr/>
            </p:nvSpPr>
            <p:spPr>
              <a:xfrm>
                <a:off x="5664917" y="1487292"/>
                <a:ext cx="79308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Skip if no charge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EAD1C11-B063-7446-A77B-16928365FA3B}"/>
                  </a:ext>
                </a:extLst>
              </p:cNvPr>
              <p:cNvSpPr txBox="1"/>
              <p:nvPr/>
            </p:nvSpPr>
            <p:spPr>
              <a:xfrm>
                <a:off x="7778933" y="2097156"/>
                <a:ext cx="1479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App continues to poll for reschedules, vet changes or cancellations until appointment time</a:t>
                </a:r>
              </a:p>
            </p:txBody>
          </p: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B2A2B86-56CE-3942-9B87-5A6933B112AE}"/>
              </a:ext>
            </a:extLst>
          </p:cNvPr>
          <p:cNvSpPr txBox="1"/>
          <p:nvPr/>
        </p:nvSpPr>
        <p:spPr>
          <a:xfrm>
            <a:off x="659228" y="697284"/>
            <a:ext cx="4976042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</a:rPr>
              <a:t>1</a:t>
            </a:r>
            <a:r>
              <a:rPr lang="en-US" sz="1050" dirty="0"/>
              <a:t>. </a:t>
            </a:r>
            <a:r>
              <a:rPr lang="en-US" sz="1050" dirty="0">
                <a:solidFill>
                  <a:srgbClr val="0070C0"/>
                </a:solidFill>
              </a:rPr>
              <a:t>Pets Central Clinics need all information in database to be validated. For example:</a:t>
            </a:r>
          </a:p>
          <a:p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Some clinics have no doctors associated with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The “Type of Consultation” options are missing in some cases or duplicated in others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All clinics need a default consultation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Are the hours of operation correct?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Are the addresses and phone numbers correct?</a:t>
            </a:r>
          </a:p>
        </p:txBody>
      </p:sp>
    </p:spTree>
    <p:extLst>
      <p:ext uri="{BB962C8B-B14F-4D97-AF65-F5344CB8AC3E}">
        <p14:creationId xmlns:p14="http://schemas.microsoft.com/office/powerpoint/2010/main" val="273274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194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Vogel</dc:creator>
  <cp:lastModifiedBy>Roger Vogel</cp:lastModifiedBy>
  <cp:revision>11</cp:revision>
  <dcterms:created xsi:type="dcterms:W3CDTF">2021-05-02T23:19:39Z</dcterms:created>
  <dcterms:modified xsi:type="dcterms:W3CDTF">2021-05-03T02:04:17Z</dcterms:modified>
</cp:coreProperties>
</file>