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856"/>
    <a:srgbClr val="055399"/>
    <a:srgbClr val="1B67B1"/>
    <a:srgbClr val="E40B1B"/>
    <a:srgbClr val="367EBF"/>
    <a:srgbClr val="1C5E47"/>
    <a:srgbClr val="1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74"/>
    <p:restoredTop sz="94661"/>
  </p:normalViewPr>
  <p:slideViewPr>
    <p:cSldViewPr snapToGrid="0" snapToObjects="1">
      <p:cViewPr varScale="1">
        <p:scale>
          <a:sx n="195" d="100"/>
          <a:sy n="195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F9882-A9B2-AD43-BAEF-A8BFAE01ABDD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500F9-4E9E-9A41-B8C8-B107D13A8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00F9-4E9E-9A41-B8C8-B107D13A8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500F9-4E9E-9A41-B8C8-B107D13A87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9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951A-B069-A04B-8EA6-54195CD3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53EE4-4DC1-F44E-9D54-92D27FEB1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3572B-BDF6-5341-B500-AA4C4249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3187-92CB-3B40-A2D0-1BEBAF47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B39C-BB2B-AB4B-8B2E-14B498ED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5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AFB7-3482-F14C-8728-E1B107BF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0123-6E53-E546-B67D-3F493E9A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8541-D918-7141-BC20-8DC92E28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E139-A8E7-FE4D-A489-4A51963B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7CCD-C796-D046-8765-2CDF1970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4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14BBA-93ED-B84E-BDB5-546874CEA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8F3F9-33FD-3647-B133-E33FD86C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AFF3-550F-0F4B-99EB-036A636D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025C-9283-5D4B-B4EB-4E4ADFF5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D15BA-48A4-4842-B058-6CB6A77F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0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7789-DB73-B543-8DFC-44B41C65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6395-8B99-1E4D-A42D-3C50882A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0FC7-FA17-AF4F-B52E-9FCCBFE0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3C5D-9FEE-834E-A0B3-4596330B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DFB58-B368-E048-8C86-6461BC6A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026-485F-6A4E-80C9-2FF30450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41CE-1B0B-F549-B14C-4BF9D0AD5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1A0D1-9097-8549-9BD8-EB7F4164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AF9E-6C34-6248-866E-1ACB13F0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8668E-D202-914F-B78F-8666957A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14E3-37B7-2940-BDBD-2B043C7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E2A6-A335-1F43-8C21-C766C5345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B2830-CA32-3848-9CFF-0EBF2153A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57D7-5151-7349-8B25-DA89158B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D312-FA53-6141-9E4D-E9837CCB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57710-ACBE-AA49-AA03-9516F6EF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8776-A44F-754B-BDEF-20AF87C3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B0F2-5266-194E-B439-610491734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57DAA-DABF-5046-878A-26A4AEE9D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79F80-C7D0-FC43-A8B7-1E2FB9A18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AFD1-8290-1345-88E3-8AEFF10F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22B36-E558-4846-B662-2035C9E5E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ACEE5-EBC8-FA4E-B2D3-D84089D6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CA99-D90F-8441-AF04-B5DDFB82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0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AEF2-F0B3-8549-8599-BF976C52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9EF9F-04FB-7143-8E7A-4193AEF2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D7E36-6409-A241-8048-F3E6B01A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83D64-6E9E-CB4B-AAE3-DB58A5D5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6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C5725-D51A-2142-8D00-8931DADD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CB43B-8FB3-ED4E-9C44-E6194F22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130E-5908-E64C-A8A5-F6B312FD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3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7CAA-4FEB-F84E-9582-83913804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B673-DB4C-4544-8F86-B8929DAE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21208-C5C4-5B40-BA9C-3272C4B26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9FE7B-1B2E-9A48-8FAA-1E91378F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9862D-D449-234F-9399-BF18D836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1E73-AB80-074A-A803-B963CE39C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E7B8-94D3-C64B-BE8B-0D27C187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1929A-49C7-5744-AC6F-D51E6A91C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F1CD0-99FB-CB48-992D-1B34FDF6D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54180-B4E0-D548-BD4E-B1E8C724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689EA-711B-9B47-8DBE-37D3B8B6B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5AD8A-AC7E-5745-A61F-59C908AB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26497-3914-F640-AFD5-F1CA89EA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9231F-0EB5-F745-A1DE-61555C78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4ADD-0CEA-BB45-9F32-08562B1BF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77B7E-28EF-4F48-89A1-B6F1C4D1DA78}" type="datetimeFigureOut">
              <a:rPr lang="en-US" smtClean="0"/>
              <a:t>12/13/20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1C62B-76D1-4D4E-A89D-D003D0ACF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6768-B269-E043-9C1E-AC5235C4D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D4C0-7567-F143-BE1D-BD2A71726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52E4FFA-84C3-1C46-900D-636AA942F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6012" y="995353"/>
            <a:ext cx="411480" cy="411480"/>
          </a:xfrm>
          <a:prstGeom prst="rect">
            <a:avLst/>
          </a:prstGeom>
        </p:spPr>
      </p:pic>
      <p:pic>
        <p:nvPicPr>
          <p:cNvPr id="23" name="Graphic 22" descr="Doctor">
            <a:extLst>
              <a:ext uri="{FF2B5EF4-FFF2-40B4-BE49-F238E27FC236}">
                <a16:creationId xmlns:a16="http://schemas.microsoft.com/office/drawing/2014/main" id="{FB189F92-36BD-264C-A558-7FBE1159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6012" y="570491"/>
            <a:ext cx="411480" cy="41148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CA0C614-C048-7445-BE37-D5A0BE8312C0}"/>
              </a:ext>
            </a:extLst>
          </p:cNvPr>
          <p:cNvGrpSpPr/>
          <p:nvPr/>
        </p:nvGrpSpPr>
        <p:grpSpPr>
          <a:xfrm>
            <a:off x="2010546" y="269344"/>
            <a:ext cx="1625600" cy="2008619"/>
            <a:chOff x="3022918" y="726928"/>
            <a:chExt cx="1625600" cy="200861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561655-AD8D-A746-B14F-C9FB5D6D8F2B}"/>
                </a:ext>
              </a:extLst>
            </p:cNvPr>
            <p:cNvSpPr/>
            <p:nvPr/>
          </p:nvSpPr>
          <p:spPr>
            <a:xfrm>
              <a:off x="3038222" y="726928"/>
              <a:ext cx="1594993" cy="20086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 descr="A picture containing sign&#10;&#10;Description automatically generated">
              <a:extLst>
                <a:ext uri="{FF2B5EF4-FFF2-40B4-BE49-F238E27FC236}">
                  <a16:creationId xmlns:a16="http://schemas.microsoft.com/office/drawing/2014/main" id="{7D2868E9-BE1E-8C4C-94E7-E639E47B0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2918" y="1077187"/>
              <a:ext cx="1625600" cy="1308100"/>
            </a:xfrm>
            <a:prstGeom prst="rect">
              <a:avLst/>
            </a:prstGeom>
          </p:spPr>
        </p:pic>
      </p:grpSp>
      <p:pic>
        <p:nvPicPr>
          <p:cNvPr id="30" name="Picture 29" descr="A brown and white dog sitting next to a cat&#10;&#10;Description automatically generated">
            <a:extLst>
              <a:ext uri="{FF2B5EF4-FFF2-40B4-BE49-F238E27FC236}">
                <a16:creationId xmlns:a16="http://schemas.microsoft.com/office/drawing/2014/main" id="{C3B571FA-E9F3-3041-B909-B860B3193E5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6301" r="29455"/>
          <a:stretch/>
        </p:blipFill>
        <p:spPr>
          <a:xfrm>
            <a:off x="4209602" y="296323"/>
            <a:ext cx="2165483" cy="2743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E28B3C-5EA6-B245-9899-1154703BDBE7}"/>
              </a:ext>
            </a:extLst>
          </p:cNvPr>
          <p:cNvGrpSpPr>
            <a:grpSpLocks noChangeAspect="1"/>
          </p:cNvGrpSpPr>
          <p:nvPr/>
        </p:nvGrpSpPr>
        <p:grpSpPr>
          <a:xfrm>
            <a:off x="1209451" y="1420215"/>
            <a:ext cx="411480" cy="411480"/>
            <a:chOff x="5638800" y="2971800"/>
            <a:chExt cx="1828800" cy="1828800"/>
          </a:xfrm>
        </p:grpSpPr>
        <p:pic>
          <p:nvPicPr>
            <p:cNvPr id="3" name="Graphic 2" descr="Hospital">
              <a:extLst>
                <a:ext uri="{FF2B5EF4-FFF2-40B4-BE49-F238E27FC236}">
                  <a16:creationId xmlns:a16="http://schemas.microsoft.com/office/drawing/2014/main" id="{E2756BE1-971E-E94A-8406-C6E3BC2F7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1828800" cy="1828800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810364-EAC4-B94D-99CB-6F9F7A763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4043" y="3580807"/>
              <a:ext cx="290801" cy="29080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4">
              <a:extLst>
                <a:ext uri="{FF2B5EF4-FFF2-40B4-BE49-F238E27FC236}">
                  <a16:creationId xmlns:a16="http://schemas.microsoft.com/office/drawing/2014/main" id="{4E6D9EAF-2CD5-5344-83D5-4E5EF7B2E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1011" y="3607775"/>
              <a:ext cx="263833" cy="263833"/>
            </a:xfrm>
            <a:prstGeom prst="plus">
              <a:avLst>
                <a:gd name="adj" fmla="val 3989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60FE521-E636-904C-AA96-7C39D9D5E028}"/>
              </a:ext>
            </a:extLst>
          </p:cNvPr>
          <p:cNvGrpSpPr/>
          <p:nvPr/>
        </p:nvGrpSpPr>
        <p:grpSpPr>
          <a:xfrm>
            <a:off x="4398541" y="4280169"/>
            <a:ext cx="1051560" cy="1051560"/>
            <a:chOff x="3806758" y="4280169"/>
            <a:chExt cx="1051560" cy="10515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6649DD-1946-7A46-8238-A9EC3D85FA01}"/>
                </a:ext>
              </a:extLst>
            </p:cNvPr>
            <p:cNvSpPr/>
            <p:nvPr/>
          </p:nvSpPr>
          <p:spPr>
            <a:xfrm>
              <a:off x="3806758" y="4280169"/>
              <a:ext cx="1051560" cy="1051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7C73E-D878-6847-9A64-8A1690F29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3235" y="4345482"/>
              <a:ext cx="898606" cy="9209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Add">
              <a:extLst>
                <a:ext uri="{FF2B5EF4-FFF2-40B4-BE49-F238E27FC236}">
                  <a16:creationId xmlns:a16="http://schemas.microsoft.com/office/drawing/2014/main" id="{04B1296F-776A-7545-B28C-0ED998C12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004324" y="4469579"/>
              <a:ext cx="656429" cy="67273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8DFA59-7976-3347-9436-3A25523A7D8D}"/>
              </a:ext>
            </a:extLst>
          </p:cNvPr>
          <p:cNvGrpSpPr/>
          <p:nvPr/>
        </p:nvGrpSpPr>
        <p:grpSpPr>
          <a:xfrm>
            <a:off x="5548399" y="4280169"/>
            <a:ext cx="1051560" cy="1051560"/>
            <a:chOff x="5570220" y="4280169"/>
            <a:chExt cx="1051560" cy="10515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BB9BDC-A93A-7543-9A3E-B4FFA01019E9}"/>
                </a:ext>
              </a:extLst>
            </p:cNvPr>
            <p:cNvSpPr/>
            <p:nvPr/>
          </p:nvSpPr>
          <p:spPr>
            <a:xfrm>
              <a:off x="5570220" y="4280169"/>
              <a:ext cx="1051560" cy="1051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984F02F-669B-6042-B3CA-8FF2A9D34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6697" y="4345482"/>
              <a:ext cx="898606" cy="9209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Close">
              <a:extLst>
                <a:ext uri="{FF2B5EF4-FFF2-40B4-BE49-F238E27FC236}">
                  <a16:creationId xmlns:a16="http://schemas.microsoft.com/office/drawing/2014/main" id="{383F54FA-2410-4E43-A305-F98EB7FE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66816" y="4476764"/>
              <a:ext cx="658368" cy="65836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600B6E-7A8D-A442-858F-17A8AF967FAF}"/>
              </a:ext>
            </a:extLst>
          </p:cNvPr>
          <p:cNvGrpSpPr/>
          <p:nvPr/>
        </p:nvGrpSpPr>
        <p:grpSpPr>
          <a:xfrm>
            <a:off x="6698257" y="4280169"/>
            <a:ext cx="1051560" cy="1051560"/>
            <a:chOff x="7162313" y="4280169"/>
            <a:chExt cx="1051560" cy="10515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547BF00-4025-D541-B525-08A3E9735DA9}"/>
                </a:ext>
              </a:extLst>
            </p:cNvPr>
            <p:cNvSpPr/>
            <p:nvPr/>
          </p:nvSpPr>
          <p:spPr>
            <a:xfrm>
              <a:off x="7162313" y="4280169"/>
              <a:ext cx="1051560" cy="1051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5A42B55-CAA4-4C40-AD0E-15A80ECAE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790" y="4345482"/>
              <a:ext cx="898606" cy="9209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Repeat">
              <a:extLst>
                <a:ext uri="{FF2B5EF4-FFF2-40B4-BE49-F238E27FC236}">
                  <a16:creationId xmlns:a16="http://schemas.microsoft.com/office/drawing/2014/main" id="{9619C399-8AD2-7D48-940B-79463CCF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58909" y="4469579"/>
              <a:ext cx="658368" cy="65836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6C8621-97CE-FA43-A177-127C1F3487F3}"/>
              </a:ext>
            </a:extLst>
          </p:cNvPr>
          <p:cNvGrpSpPr/>
          <p:nvPr/>
        </p:nvGrpSpPr>
        <p:grpSpPr>
          <a:xfrm>
            <a:off x="7786139" y="1277565"/>
            <a:ext cx="2518696" cy="1828800"/>
            <a:chOff x="7786139" y="1277565"/>
            <a:chExt cx="2518696" cy="1828800"/>
          </a:xfrm>
        </p:grpSpPr>
        <p:pic>
          <p:nvPicPr>
            <p:cNvPr id="33" name="Picture 32" descr="A brown and white dog sitting next to a cat&#10;&#10;Description automatically generated">
              <a:extLst>
                <a:ext uri="{FF2B5EF4-FFF2-40B4-BE49-F238E27FC236}">
                  <a16:creationId xmlns:a16="http://schemas.microsoft.com/office/drawing/2014/main" id="{D67A235F-1472-1E45-A68C-BB38C9A0BD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alphaModFix amt="60000"/>
            </a:blip>
            <a:srcRect l="24571" t="5794" r="27435" b="32031"/>
            <a:stretch/>
          </p:blipFill>
          <p:spPr>
            <a:xfrm>
              <a:off x="7786139" y="1277565"/>
              <a:ext cx="2518696" cy="182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FE3694-3A6B-FD4C-A7A3-F37E714DD528}"/>
                </a:ext>
              </a:extLst>
            </p:cNvPr>
            <p:cNvSpPr txBox="1"/>
            <p:nvPr/>
          </p:nvSpPr>
          <p:spPr>
            <a:xfrm>
              <a:off x="8034986" y="2007299"/>
              <a:ext cx="2021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 Picture Selected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A854301-5F24-E441-9CD4-ED609654945C}"/>
              </a:ext>
            </a:extLst>
          </p:cNvPr>
          <p:cNvGrpSpPr/>
          <p:nvPr/>
        </p:nvGrpSpPr>
        <p:grpSpPr>
          <a:xfrm>
            <a:off x="2475724" y="4272983"/>
            <a:ext cx="1051560" cy="1051560"/>
            <a:chOff x="2475724" y="4272983"/>
            <a:chExt cx="1051560" cy="10515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68B0BA0-7206-5246-8A65-E50E2DB5279E}"/>
                </a:ext>
              </a:extLst>
            </p:cNvPr>
            <p:cNvGrpSpPr/>
            <p:nvPr/>
          </p:nvGrpSpPr>
          <p:grpSpPr>
            <a:xfrm>
              <a:off x="2475724" y="4272983"/>
              <a:ext cx="1051560" cy="1051560"/>
              <a:chOff x="3806758" y="4280169"/>
              <a:chExt cx="1051560" cy="105156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B089B5E-E866-7E42-8F2F-7D6C9940BF36}"/>
                  </a:ext>
                </a:extLst>
              </p:cNvPr>
              <p:cNvSpPr/>
              <p:nvPr/>
            </p:nvSpPr>
            <p:spPr>
              <a:xfrm>
                <a:off x="3806758" y="4280169"/>
                <a:ext cx="1051560" cy="10515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0E64DD6-FCA3-0E4F-AA2C-273F5B770E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3235" y="4345482"/>
                <a:ext cx="898606" cy="9209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Graphic 12" descr="Pencil">
              <a:extLst>
                <a:ext uri="{FF2B5EF4-FFF2-40B4-BE49-F238E27FC236}">
                  <a16:creationId xmlns:a16="http://schemas.microsoft.com/office/drawing/2014/main" id="{7BECAF49-171E-B945-B1D3-5F8672081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00758" y="4498017"/>
              <a:ext cx="601492" cy="601492"/>
            </a:xfrm>
            <a:prstGeom prst="rect">
              <a:avLst/>
            </a:prstGeom>
          </p:spPr>
        </p:pic>
      </p:grpSp>
      <p:pic>
        <p:nvPicPr>
          <p:cNvPr id="15" name="Picture 14" descr="A picture containing clock&#10;&#10;Description automatically generated">
            <a:extLst>
              <a:ext uri="{FF2B5EF4-FFF2-40B4-BE49-F238E27FC236}">
                <a16:creationId xmlns:a16="http://schemas.microsoft.com/office/drawing/2014/main" id="{19B896C9-F6E4-E543-A79B-C68432789C0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09444" y="3258796"/>
            <a:ext cx="1384300" cy="10795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B14B6-3F48-7E42-86CF-ACD13E5DB27B}"/>
              </a:ext>
            </a:extLst>
          </p:cNvPr>
          <p:cNvGrpSpPr/>
          <p:nvPr/>
        </p:nvGrpSpPr>
        <p:grpSpPr>
          <a:xfrm>
            <a:off x="936623" y="3584709"/>
            <a:ext cx="1051560" cy="1051560"/>
            <a:chOff x="936623" y="3584709"/>
            <a:chExt cx="1051560" cy="10515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78AD587-0FBD-DE4D-8C93-8A021D742E63}"/>
                </a:ext>
              </a:extLst>
            </p:cNvPr>
            <p:cNvSpPr/>
            <p:nvPr/>
          </p:nvSpPr>
          <p:spPr>
            <a:xfrm>
              <a:off x="936623" y="3584709"/>
              <a:ext cx="1051560" cy="1051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A7BBC9D-B8DE-604E-BCBD-6B8E7B9CB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3100" y="3650022"/>
              <a:ext cx="898606" cy="92093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2521BE3-0F8B-9946-817A-2C78B78668C5}"/>
                </a:ext>
              </a:extLst>
            </p:cNvPr>
            <p:cNvGrpSpPr/>
            <p:nvPr/>
          </p:nvGrpSpPr>
          <p:grpSpPr>
            <a:xfrm>
              <a:off x="1238095" y="3964476"/>
              <a:ext cx="474017" cy="292025"/>
              <a:chOff x="1225395" y="3964476"/>
              <a:chExt cx="474017" cy="292025"/>
            </a:xfrm>
          </p:grpSpPr>
          <p:sp>
            <p:nvSpPr>
              <p:cNvPr id="42" name="Triangle 41">
                <a:extLst>
                  <a:ext uri="{FF2B5EF4-FFF2-40B4-BE49-F238E27FC236}">
                    <a16:creationId xmlns:a16="http://schemas.microsoft.com/office/drawing/2014/main" id="{68BD4820-6DE5-3B46-BA92-8882B50E94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1488167" y="4031661"/>
                <a:ext cx="182881" cy="157655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EB4E591-4E25-0B49-8A55-01C44B66959C}"/>
                  </a:ext>
                </a:extLst>
              </p:cNvPr>
              <p:cNvSpPr/>
              <p:nvPr/>
            </p:nvSpPr>
            <p:spPr>
              <a:xfrm>
                <a:off x="1653692" y="4019048"/>
                <a:ext cx="45720" cy="1828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24E36CF-B02F-1A48-8AD5-EF69FE4CE8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25395" y="3964476"/>
                <a:ext cx="367695" cy="292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31405-E2A5-3047-9E27-9EC8EF6394D4}"/>
              </a:ext>
            </a:extLst>
          </p:cNvPr>
          <p:cNvGrpSpPr/>
          <p:nvPr/>
        </p:nvGrpSpPr>
        <p:grpSpPr>
          <a:xfrm>
            <a:off x="9779055" y="4045174"/>
            <a:ext cx="1051560" cy="1051560"/>
            <a:chOff x="9779055" y="4045174"/>
            <a:chExt cx="1051560" cy="10515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2DA653-C299-D540-ABC5-CD57409A9655}"/>
                </a:ext>
              </a:extLst>
            </p:cNvPr>
            <p:cNvSpPr/>
            <p:nvPr/>
          </p:nvSpPr>
          <p:spPr>
            <a:xfrm>
              <a:off x="9779055" y="4045174"/>
              <a:ext cx="1051560" cy="10515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D51517E-2A7C-9C48-836E-15FF1EEAD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55532" y="4110487"/>
              <a:ext cx="898606" cy="920932"/>
            </a:xfrm>
            <a:prstGeom prst="ellipse">
              <a:avLst/>
            </a:prstGeom>
            <a:solidFill>
              <a:srgbClr val="367E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Ringer">
              <a:extLst>
                <a:ext uri="{FF2B5EF4-FFF2-40B4-BE49-F238E27FC236}">
                  <a16:creationId xmlns:a16="http://schemas.microsoft.com/office/drawing/2014/main" id="{AFB909B4-795C-ED4A-B74D-C4417AE14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961935" y="4228053"/>
              <a:ext cx="685800" cy="6858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FA1C67-3617-5A4D-90D4-61794666CACC}"/>
              </a:ext>
            </a:extLst>
          </p:cNvPr>
          <p:cNvGrpSpPr/>
          <p:nvPr/>
        </p:nvGrpSpPr>
        <p:grpSpPr>
          <a:xfrm>
            <a:off x="7399021" y="504908"/>
            <a:ext cx="444941" cy="444941"/>
            <a:chOff x="7399021" y="504908"/>
            <a:chExt cx="444941" cy="4449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D3CFAED-B54C-184B-AC47-15A5AED53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99021" y="504908"/>
              <a:ext cx="444941" cy="4449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f Frame 37">
              <a:extLst>
                <a:ext uri="{FF2B5EF4-FFF2-40B4-BE49-F238E27FC236}">
                  <a16:creationId xmlns:a16="http://schemas.microsoft.com/office/drawing/2014/main" id="{AED0A938-C0A3-4E46-90D8-F9F950E113AA}"/>
                </a:ext>
              </a:extLst>
            </p:cNvPr>
            <p:cNvSpPr>
              <a:spLocks noChangeAspect="1"/>
            </p:cNvSpPr>
            <p:nvPr/>
          </p:nvSpPr>
          <p:spPr>
            <a:xfrm rot="7939746">
              <a:off x="7423496" y="601739"/>
              <a:ext cx="248144" cy="248144"/>
            </a:xfrm>
            <a:prstGeom prst="halfFrame">
              <a:avLst>
                <a:gd name="adj1" fmla="val 7725"/>
                <a:gd name="adj2" fmla="val 7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6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B7C89D1-9185-1D4A-A91C-03871CA39AEE}"/>
              </a:ext>
            </a:extLst>
          </p:cNvPr>
          <p:cNvGrpSpPr/>
          <p:nvPr/>
        </p:nvGrpSpPr>
        <p:grpSpPr>
          <a:xfrm>
            <a:off x="3512765" y="758082"/>
            <a:ext cx="4998400" cy="5334000"/>
            <a:chOff x="3512765" y="758082"/>
            <a:chExt cx="49984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32719A-F289-E44F-8AF9-F216CB77B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1565" y="758082"/>
              <a:ext cx="4419600" cy="5334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CF0D66-550F-4341-A3C7-18EFF85B1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2765" y="758082"/>
              <a:ext cx="1625600" cy="1308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075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Link with solid fill">
            <a:extLst>
              <a:ext uri="{FF2B5EF4-FFF2-40B4-BE49-F238E27FC236}">
                <a16:creationId xmlns:a16="http://schemas.microsoft.com/office/drawing/2014/main" id="{99D76E33-93F2-2940-B447-DCD92CB4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28870">
            <a:off x="1900409" y="1800155"/>
            <a:ext cx="914400" cy="914400"/>
          </a:xfrm>
          <a:prstGeom prst="rect">
            <a:avLst/>
          </a:prstGeom>
        </p:spPr>
      </p:pic>
      <p:pic>
        <p:nvPicPr>
          <p:cNvPr id="3" name="Graphic 2" descr="Stethoscope with solid fill">
            <a:extLst>
              <a:ext uri="{FF2B5EF4-FFF2-40B4-BE49-F238E27FC236}">
                <a16:creationId xmlns:a16="http://schemas.microsoft.com/office/drawing/2014/main" id="{8A1A09F8-8695-A044-83B8-2FDC6823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E818B31-0796-1C44-9148-572B629817C5}"/>
              </a:ext>
            </a:extLst>
          </p:cNvPr>
          <p:cNvSpPr/>
          <p:nvPr/>
        </p:nvSpPr>
        <p:spPr>
          <a:xfrm>
            <a:off x="2271855" y="3737502"/>
            <a:ext cx="1251859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A1DF5-C126-C84B-94E1-830071041999}"/>
              </a:ext>
            </a:extLst>
          </p:cNvPr>
          <p:cNvSpPr/>
          <p:nvPr/>
        </p:nvSpPr>
        <p:spPr>
          <a:xfrm>
            <a:off x="2350237" y="3429000"/>
            <a:ext cx="1251859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2070E0-EE95-234C-BCDF-BE816CE348D5}"/>
              </a:ext>
            </a:extLst>
          </p:cNvPr>
          <p:cNvSpPr/>
          <p:nvPr/>
        </p:nvSpPr>
        <p:spPr>
          <a:xfrm>
            <a:off x="2429700" y="2371572"/>
            <a:ext cx="1251859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B3BD0A-F5A9-E745-BEAD-2792A6628819}"/>
              </a:ext>
            </a:extLst>
          </p:cNvPr>
          <p:cNvSpPr/>
          <p:nvPr/>
        </p:nvSpPr>
        <p:spPr>
          <a:xfrm>
            <a:off x="1501142" y="4050792"/>
            <a:ext cx="1251859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F966E1-3E1D-324C-AA36-D4620D4F596C}"/>
              </a:ext>
            </a:extLst>
          </p:cNvPr>
          <p:cNvSpPr/>
          <p:nvPr/>
        </p:nvSpPr>
        <p:spPr>
          <a:xfrm>
            <a:off x="1612176" y="850392"/>
            <a:ext cx="1251859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D61CF-F711-BA49-B276-CA497F5F6DB6}"/>
              </a:ext>
            </a:extLst>
          </p:cNvPr>
          <p:cNvSpPr txBox="1"/>
          <p:nvPr/>
        </p:nvSpPr>
        <p:spPr>
          <a:xfrm>
            <a:off x="861650" y="437853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JSON Sent: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41F6-FEA5-0840-8BBC-0B96AB77973E}"/>
              </a:ext>
            </a:extLst>
          </p:cNvPr>
          <p:cNvSpPr txBox="1"/>
          <p:nvPr/>
        </p:nvSpPr>
        <p:spPr>
          <a:xfrm>
            <a:off x="888273" y="4734685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Appt Created: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CC91A35-6FA6-2243-AAAB-8EAA68C88F5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0931" y="701109"/>
            <a:ext cx="3278778" cy="355546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A4C2F9B-1BDA-954F-B9EA-672229E83E25}"/>
              </a:ext>
            </a:extLst>
          </p:cNvPr>
          <p:cNvGrpSpPr/>
          <p:nvPr/>
        </p:nvGrpSpPr>
        <p:grpSpPr>
          <a:xfrm>
            <a:off x="888273" y="5031378"/>
            <a:ext cx="9934304" cy="706982"/>
            <a:chOff x="888273" y="5031378"/>
            <a:chExt cx="9934304" cy="7069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DA6B08-2C64-6846-8818-185B2A5E8004}"/>
                </a:ext>
              </a:extLst>
            </p:cNvPr>
            <p:cNvSpPr/>
            <p:nvPr/>
          </p:nvSpPr>
          <p:spPr>
            <a:xfrm>
              <a:off x="4888776" y="5500870"/>
              <a:ext cx="1251859" cy="182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D9FF5B-CCD3-D047-B706-FEF2BBE093EE}"/>
                </a:ext>
              </a:extLst>
            </p:cNvPr>
            <p:cNvSpPr/>
            <p:nvPr/>
          </p:nvSpPr>
          <p:spPr>
            <a:xfrm>
              <a:off x="2575560" y="5500870"/>
              <a:ext cx="1251859" cy="182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86BC3D-9485-8C40-BA69-0C610AFF5183}"/>
                </a:ext>
              </a:extLst>
            </p:cNvPr>
            <p:cNvGrpSpPr/>
            <p:nvPr/>
          </p:nvGrpSpPr>
          <p:grpSpPr>
            <a:xfrm>
              <a:off x="888273" y="5218068"/>
              <a:ext cx="9880600" cy="520292"/>
              <a:chOff x="888273" y="5218068"/>
              <a:chExt cx="9880600" cy="520292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5DC3498-D3C4-6E45-BC13-FB270BC93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88273" y="5218068"/>
                <a:ext cx="9880600" cy="2921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8E4AAE2-EAAB-E542-9532-0FE5187CA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88273" y="5446260"/>
                <a:ext cx="9880600" cy="292100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572599C-FCA0-2648-8457-8654D1CC5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273" y="5031378"/>
              <a:ext cx="9934304" cy="24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37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19897</TotalTime>
  <Words>11</Words>
  <Application>Microsoft Macintosh PowerPoint</Application>
  <PresentationFormat>Widescreen</PresentationFormat>
  <Paragraphs>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Vogel</dc:creator>
  <cp:lastModifiedBy>Roger Vogel</cp:lastModifiedBy>
  <cp:revision>53</cp:revision>
  <cp:lastPrinted>2020-12-14T01:15:04Z</cp:lastPrinted>
  <dcterms:created xsi:type="dcterms:W3CDTF">2020-05-28T22:40:09Z</dcterms:created>
  <dcterms:modified xsi:type="dcterms:W3CDTF">2020-12-16T16:03:05Z</dcterms:modified>
</cp:coreProperties>
</file>