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4B6C506-2DE6-471A-BD18-CD314733EAA1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369543C-439C-4066-816B-8FD32206D8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37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C506-2DE6-471A-BD18-CD314733EAA1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543C-439C-4066-816B-8FD32206D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0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C506-2DE6-471A-BD18-CD314733EAA1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543C-439C-4066-816B-8FD32206D8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668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C506-2DE6-471A-BD18-CD314733EAA1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543C-439C-4066-816B-8FD32206D8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277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C506-2DE6-471A-BD18-CD314733EAA1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543C-439C-4066-816B-8FD32206D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270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C506-2DE6-471A-BD18-CD314733EAA1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543C-439C-4066-816B-8FD32206D8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031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C506-2DE6-471A-BD18-CD314733EAA1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543C-439C-4066-816B-8FD32206D8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297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C506-2DE6-471A-BD18-CD314733EAA1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543C-439C-4066-816B-8FD32206D8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016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C506-2DE6-471A-BD18-CD314733EAA1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543C-439C-4066-816B-8FD32206D8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44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C506-2DE6-471A-BD18-CD314733EAA1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543C-439C-4066-816B-8FD32206D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95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C506-2DE6-471A-BD18-CD314733EAA1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543C-439C-4066-816B-8FD32206D8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73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C506-2DE6-471A-BD18-CD314733EAA1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543C-439C-4066-816B-8FD32206D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34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C506-2DE6-471A-BD18-CD314733EAA1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543C-439C-4066-816B-8FD32206D8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85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C506-2DE6-471A-BD18-CD314733EAA1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543C-439C-4066-816B-8FD32206D8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44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C506-2DE6-471A-BD18-CD314733EAA1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543C-439C-4066-816B-8FD32206D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85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C506-2DE6-471A-BD18-CD314733EAA1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543C-439C-4066-816B-8FD32206D8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59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C506-2DE6-471A-BD18-CD314733EAA1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543C-439C-4066-816B-8FD32206D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11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B6C506-2DE6-471A-BD18-CD314733EAA1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69543C-439C-4066-816B-8FD32206D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5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49638" y="2708694"/>
            <a:ext cx="437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Medical Image</a:t>
            </a:r>
            <a:endParaRPr lang="zh-CN" altLang="en-US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180935" y="3758242"/>
            <a:ext cx="437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Detection &amp; Diagnosis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514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Mass Detection &amp; Diagnosis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398" y="2549819"/>
            <a:ext cx="3063505" cy="693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810" y="3330703"/>
            <a:ext cx="4135294" cy="29234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448" y="3336935"/>
            <a:ext cx="4589254" cy="29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Mass </a:t>
            </a:r>
            <a:r>
              <a:rPr lang="en-US" altLang="zh-CN" b="1" dirty="0" smtClean="0"/>
              <a:t>Diagnosis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 extraction(shape, texture, wavelet…) </a:t>
            </a:r>
          </a:p>
          <a:p>
            <a:r>
              <a:rPr lang="en-US" altLang="zh-CN" dirty="0" smtClean="0"/>
              <a:t>Feature selection (wrapper, filter)</a:t>
            </a:r>
          </a:p>
          <a:p>
            <a:r>
              <a:rPr lang="en-US" altLang="zh-CN" dirty="0" smtClean="0"/>
              <a:t>Imbalanced data processing (sampling, boosting, bagging, cost-sensitive…)</a:t>
            </a:r>
          </a:p>
          <a:p>
            <a:r>
              <a:rPr lang="en-US" altLang="zh-CN" dirty="0" smtClean="0"/>
              <a:t>Further work (deep learning)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7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Mass Diagnosis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75117" y="4047543"/>
            <a:ext cx="19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 extraction</a:t>
            </a:r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>
          <a:xfrm>
            <a:off x="3579962" y="2922598"/>
            <a:ext cx="60385" cy="26192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743863" y="2827707"/>
            <a:ext cx="596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Shape: circularity, entropy of the intensity distribution, area, …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778369" y="4047543"/>
            <a:ext cx="680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texture:  </a:t>
            </a:r>
            <a:r>
              <a:rPr lang="en-US" altLang="zh-CN" dirty="0" err="1" smtClean="0"/>
              <a:t>Haralick</a:t>
            </a:r>
            <a:r>
              <a:rPr lang="en-US" altLang="zh-CN" dirty="0"/>
              <a:t> </a:t>
            </a:r>
            <a:r>
              <a:rPr lang="en-US" altLang="zh-CN" dirty="0" smtClean="0"/>
              <a:t>(GLCM), GLDM, GGLCM, GLRLM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743863" y="5172488"/>
            <a:ext cx="414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wavelet: </a:t>
            </a:r>
            <a:r>
              <a:rPr lang="en-US" altLang="zh-CN" dirty="0" err="1" smtClean="0"/>
              <a:t>gabor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haar</a:t>
            </a:r>
            <a:r>
              <a:rPr lang="en-US" altLang="zh-CN" dirty="0" smtClean="0"/>
              <a:t>,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96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Mass Diagnosis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75117" y="4047543"/>
            <a:ext cx="196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Feature selection</a:t>
            </a:r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>
          <a:xfrm>
            <a:off x="3579962" y="2922598"/>
            <a:ext cx="60385" cy="26192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743863" y="2827707"/>
            <a:ext cx="596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Wrapper: Classifier dependent</a:t>
            </a:r>
          </a:p>
          <a:p>
            <a:r>
              <a:rPr lang="en-US" altLang="zh-CN" dirty="0" smtClean="0"/>
              <a:t>SFS, SBS, SFFS, SFBS, plus-l-remove-r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lower, sensitive to classifier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3743863" y="5013701"/>
            <a:ext cx="680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Filter:  Classifier independent</a:t>
            </a:r>
          </a:p>
          <a:p>
            <a:r>
              <a:rPr lang="en-US" altLang="zh-CN" dirty="0" smtClean="0"/>
              <a:t>Relief, </a:t>
            </a:r>
            <a:r>
              <a:rPr lang="en-US" altLang="zh-CN" dirty="0" err="1" smtClean="0"/>
              <a:t>ReliefF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97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Mass diagnosis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Imbalanced data processing</a:t>
            </a:r>
          </a:p>
          <a:p>
            <a:pPr marL="0" indent="0">
              <a:buNone/>
            </a:pPr>
            <a:r>
              <a:rPr lang="en-US" altLang="zh-CN" dirty="0" smtClean="0"/>
              <a:t>Origin: Many medical information has this problem, because most samples are normal and only a little part samples are abnormal and of higher value.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43" y="3933645"/>
            <a:ext cx="3522902" cy="2281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87" y="3933646"/>
            <a:ext cx="3705135" cy="228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5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Mass diagnosis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7557" y="2557463"/>
            <a:ext cx="5596885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7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System structure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88521" y="3788750"/>
            <a:ext cx="101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CAD</a:t>
            </a:r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>
          <a:xfrm>
            <a:off x="1708030" y="2663805"/>
            <a:ext cx="60385" cy="26192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71931" y="2568914"/>
            <a:ext cx="596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Image preprocessing: Getting high quality images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06437" y="3788750"/>
            <a:ext cx="433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Image segmentation: Getting ROIs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871931" y="4913695"/>
            <a:ext cx="414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Mass detection &amp; diagnosis: FP reduction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19568"/>
            <a:ext cx="5184476" cy="221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2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898" y="2562045"/>
            <a:ext cx="8074325" cy="3338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132858" y="1416112"/>
            <a:ext cx="38387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Overall Design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70740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Image preprocessing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Super-resolution reconstruction (sparse representation,  PCA…)</a:t>
            </a:r>
          </a:p>
          <a:p>
            <a:r>
              <a:rPr lang="en-US" altLang="zh-CN" dirty="0" smtClean="0"/>
              <a:t>Border enhancement ( </a:t>
            </a:r>
            <a:r>
              <a:rPr lang="en-US" altLang="zh-CN" dirty="0" err="1" smtClean="0"/>
              <a:t>LoG</a:t>
            </a:r>
            <a:r>
              <a:rPr lang="en-US" altLang="zh-CN" dirty="0" smtClean="0"/>
              <a:t>, Canny, …)</a:t>
            </a:r>
          </a:p>
          <a:p>
            <a:r>
              <a:rPr lang="en-US" altLang="zh-CN" dirty="0" smtClean="0"/>
              <a:t>Morphology operations</a:t>
            </a:r>
          </a:p>
          <a:p>
            <a:r>
              <a:rPr lang="en-US" altLang="zh-CN" dirty="0" smtClean="0"/>
              <a:t>Image filtering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544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Image Segmentation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Threshold techniques (OTSU, </a:t>
            </a:r>
            <a:r>
              <a:rPr lang="en-US" altLang="zh-CN" dirty="0"/>
              <a:t>Watershed </a:t>
            </a:r>
            <a:r>
              <a:rPr lang="en-US" altLang="zh-CN" dirty="0" smtClean="0"/>
              <a:t>Algorithm)</a:t>
            </a:r>
          </a:p>
          <a:p>
            <a:r>
              <a:rPr lang="en-US" altLang="zh-CN" dirty="0" smtClean="0"/>
              <a:t>Active Contour Model (Snake, C-V, level-set)</a:t>
            </a:r>
          </a:p>
          <a:p>
            <a:r>
              <a:rPr lang="en-US" altLang="zh-CN" dirty="0" smtClean="0"/>
              <a:t>Graph-based (Graph-cut)</a:t>
            </a:r>
          </a:p>
          <a:p>
            <a:r>
              <a:rPr lang="en-US" altLang="zh-CN" dirty="0" err="1" smtClean="0"/>
              <a:t>Superpixel</a:t>
            </a:r>
            <a:r>
              <a:rPr lang="en-US" altLang="zh-CN" dirty="0" smtClean="0"/>
              <a:t> (SLIC)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12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88" y="576378"/>
            <a:ext cx="4707822" cy="3276109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5909" y="3243188"/>
            <a:ext cx="5882401" cy="29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7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Segmentation evaluation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Area Overlapping Measurement (AOM)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Under / Over Segmentation Measurement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679" y="3090096"/>
            <a:ext cx="3609975" cy="10056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194" y="4628868"/>
            <a:ext cx="3276600" cy="15869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562" y="2786331"/>
            <a:ext cx="2329132" cy="222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7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Segmentation evaluation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437" y="3911600"/>
            <a:ext cx="59531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Mass Detection &amp; Diagnosis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2" y="2441274"/>
            <a:ext cx="9601196" cy="3318936"/>
          </a:xfrm>
        </p:spPr>
        <p:txBody>
          <a:bodyPr/>
          <a:lstStyle/>
          <a:p>
            <a:r>
              <a:rPr lang="en-US" altLang="zh-CN" dirty="0" smtClean="0"/>
              <a:t>Template Matching (NCC)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102" y="2556932"/>
            <a:ext cx="3745364" cy="339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636</TotalTime>
  <Words>240</Words>
  <Application>Microsoft Office PowerPoint</Application>
  <PresentationFormat>宽屏</PresentationFormat>
  <Paragraphs>48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方正舒体</vt:lpstr>
      <vt:lpstr>Arial</vt:lpstr>
      <vt:lpstr>Garamond</vt:lpstr>
      <vt:lpstr>环保</vt:lpstr>
      <vt:lpstr>PowerPoint 演示文稿</vt:lpstr>
      <vt:lpstr>System structure</vt:lpstr>
      <vt:lpstr>PowerPoint 演示文稿</vt:lpstr>
      <vt:lpstr>Image preprocessing</vt:lpstr>
      <vt:lpstr>Image Segmentation</vt:lpstr>
      <vt:lpstr>PowerPoint 演示文稿</vt:lpstr>
      <vt:lpstr>Segmentation evaluation</vt:lpstr>
      <vt:lpstr>Segmentation evaluation</vt:lpstr>
      <vt:lpstr>Mass Detection &amp; Diagnosis</vt:lpstr>
      <vt:lpstr>Mass Detection &amp; Diagnosis</vt:lpstr>
      <vt:lpstr>Mass Diagnosis</vt:lpstr>
      <vt:lpstr>Mass Diagnosis</vt:lpstr>
      <vt:lpstr>Mass Diagnosis</vt:lpstr>
      <vt:lpstr>Mass diagnosis</vt:lpstr>
      <vt:lpstr>Mass diagnosis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李喆</dc:creator>
  <cp:lastModifiedBy>李喆</cp:lastModifiedBy>
  <cp:revision>23</cp:revision>
  <dcterms:created xsi:type="dcterms:W3CDTF">2016-07-10T09:03:41Z</dcterms:created>
  <dcterms:modified xsi:type="dcterms:W3CDTF">2016-07-22T16:58:46Z</dcterms:modified>
</cp:coreProperties>
</file>