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EE5BD-AF45-41B4-905C-E5B06A89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6ABCE7-2D51-430D-A2E7-1489EA88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13319-38F4-493A-ABC6-A2009205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9B41A-0B80-4F2D-9DB9-E9986B81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816EF-6542-475E-A796-D31E59B7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4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85F2F-DB35-40BC-9D9E-544656B7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8F890-22AF-4BF2-9026-A06EEFE1C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F219-51DA-4052-BFAB-7A84EE69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164E1-6AD8-4F40-87E4-51C2C1AB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1FC8F-1B5D-453F-BCE8-72E2CEE5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6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30152B-8638-4F6D-A3A7-3988FF032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5C1F4-AF5D-4893-8DAE-0B08305D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78295-281E-4541-AB58-1D5F420B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93E98-A1B0-4B58-B308-A6FB3F67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D336F-DEAD-4A82-8EA8-CDB1DE2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02600-3874-4675-AFDF-E18A5D1C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43BAA-5EEF-4DEB-BA7D-2705DB5E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1F753-50FF-4862-A488-35647C05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49EBA-A920-44AD-8417-C1B621F3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2872B-8E56-449F-A36D-63951033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D1F-A644-4FE0-9B3E-FABEABB2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722389-AE40-45F2-B45A-F92C21E7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796A9-3020-492C-B0AD-AB5A2C6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12FC1-BCE2-4DA3-999D-95A871E7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AFC15-EEEB-4D4B-99AF-29B16278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4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320A-DFF1-46B5-9740-94D5A2E6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4B7AA-38E5-42E6-869A-05D76601E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873F6-4F86-42CF-BC25-C705D1D2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3B223-FE87-4B5C-BAF5-B4871D1A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EAB1A-FEC4-42FE-B4E7-38661F29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33DDF-F309-496D-8557-01E6C12E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46763-7705-4F31-9F85-D970AC10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F8D32-67F3-407F-A2AB-22064655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28FDC-9364-468B-BF58-A3330C9D2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9F8EBC-9A42-402F-9C97-93EC7C7AC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204193-534F-435A-B8BC-AE2E25723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AFCA0-E631-4A0E-AE88-7DB0E515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F84AB9-70B1-41D4-9841-B88CB3C6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EA043-853D-47A3-8C3C-BCEE5AD4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E2D12-EFDD-4799-9328-6584DB91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376C2-EA13-4651-B8AB-D1411D83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802A09-B8E9-42A3-BB3D-AABB6DE4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A3ECDD-78FB-4CC5-AE73-AE98664C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C2332-376A-464E-898E-A8492AE1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C8A5D-B40A-4D39-BF85-736C24B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2B9E8-CB5E-402F-8290-09E35B0F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7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5331-E01D-4E0A-9712-03F37B15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73DD2-1831-48A5-A5C0-02A2DBB0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8FD31-CE9F-4115-B3C2-935DEC63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324FA-5198-4DBE-BA67-343F73AE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D827C-DCAD-4F10-81D4-E2832A34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A7E02-7FF9-47D7-8CBD-DC6EE753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4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5C001-FA9C-438C-90DA-411B94B7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C7C2FD-FB5D-464A-937C-9CABD94C2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28B1E-2B05-4CC1-A57E-B2284EC79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AEFAB-4A63-43A2-B752-81C79AF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7E78D-F48B-4AC3-B08F-D3F0E0E3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6A70B-FA91-4705-A6FE-9021388C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8FB7A-8191-4A31-B22F-EFD94003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7A48C-2FAC-4895-AC9E-9676DD360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9B7E0-3501-4934-9D0D-9D65D6ED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6F92-77E3-43FE-BE72-EBA5FC5309E2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F1961-39A1-41B2-904B-B26C72632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5CA5C-312D-440C-8E1A-E06C5D9BD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CC18-F321-4759-9FA1-37CD0FD79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4F6372-D600-4039-B2F8-3249819822C9}"/>
              </a:ext>
            </a:extLst>
          </p:cNvPr>
          <p:cNvSpPr/>
          <p:nvPr/>
        </p:nvSpPr>
        <p:spPr>
          <a:xfrm>
            <a:off x="3824932" y="668041"/>
            <a:ext cx="6861889" cy="2534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3B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172992E5-38C0-4FAD-9123-81F16464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39" y="1412479"/>
            <a:ext cx="440136" cy="440136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BF6AF49A-EA6E-44A0-B531-F8D30723D8C7}"/>
              </a:ext>
            </a:extLst>
          </p:cNvPr>
          <p:cNvSpPr txBox="1">
            <a:spLocks/>
          </p:cNvSpPr>
          <p:nvPr/>
        </p:nvSpPr>
        <p:spPr>
          <a:xfrm>
            <a:off x="739556" y="301016"/>
            <a:ext cx="3573499" cy="70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23B8C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公司网络架构拓扑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EF2785-AAE2-4C3A-9265-CFC2220D6992}"/>
              </a:ext>
            </a:extLst>
          </p:cNvPr>
          <p:cNvSpPr/>
          <p:nvPr/>
        </p:nvSpPr>
        <p:spPr>
          <a:xfrm>
            <a:off x="0" y="399556"/>
            <a:ext cx="655983" cy="506896"/>
          </a:xfrm>
          <a:prstGeom prst="rect">
            <a:avLst/>
          </a:prstGeom>
          <a:solidFill>
            <a:srgbClr val="23B8C5"/>
          </a:solidFill>
          <a:ln>
            <a:solidFill>
              <a:srgbClr val="23B8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7" descr="图形4-1">
            <a:extLst>
              <a:ext uri="{FF2B5EF4-FFF2-40B4-BE49-F238E27FC236}">
                <a16:creationId xmlns:a16="http://schemas.microsoft.com/office/drawing/2014/main" id="{BCADF7D3-320E-4BB4-8934-CE1111BA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9" y="1060326"/>
            <a:ext cx="1306156" cy="7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图形4-1">
            <a:extLst>
              <a:ext uri="{FF2B5EF4-FFF2-40B4-BE49-F238E27FC236}">
                <a16:creationId xmlns:a16="http://schemas.microsoft.com/office/drawing/2014/main" id="{C448586B-6EBC-4CDF-8E97-30F26F06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122" y="4881441"/>
            <a:ext cx="1128423" cy="78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2">
            <a:extLst>
              <a:ext uri="{FF2B5EF4-FFF2-40B4-BE49-F238E27FC236}">
                <a16:creationId xmlns:a16="http://schemas.microsoft.com/office/drawing/2014/main" id="{DA61E22F-8646-4444-8C33-ECA6DAB678F2}"/>
              </a:ext>
            </a:extLst>
          </p:cNvPr>
          <p:cNvSpPr txBox="1">
            <a:spLocks/>
          </p:cNvSpPr>
          <p:nvPr/>
        </p:nvSpPr>
        <p:spPr>
          <a:xfrm>
            <a:off x="4181950" y="1172400"/>
            <a:ext cx="1601608" cy="517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Amedac 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office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52AAD5D4-A0E5-456F-BC36-51487E7A15D5}"/>
              </a:ext>
            </a:extLst>
          </p:cNvPr>
          <p:cNvSpPr txBox="1">
            <a:spLocks/>
          </p:cNvSpPr>
          <p:nvPr/>
        </p:nvSpPr>
        <p:spPr>
          <a:xfrm>
            <a:off x="7140494" y="1945851"/>
            <a:ext cx="774095" cy="291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Amedac 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office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Picture 50" descr="建筑11">
            <a:extLst>
              <a:ext uri="{FF2B5EF4-FFF2-40B4-BE49-F238E27FC236}">
                <a16:creationId xmlns:a16="http://schemas.microsoft.com/office/drawing/2014/main" id="{3AAEC443-695B-44C4-A82C-06F58E7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42" y="5042644"/>
            <a:ext cx="349514" cy="29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07263B6-66C2-4C43-83DC-69C0E5AE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47" y="5006789"/>
            <a:ext cx="896770" cy="107612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BB6B8F03-6BC3-4751-9401-F56915445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578" y="5076041"/>
            <a:ext cx="1341357" cy="928193"/>
          </a:xfrm>
          <a:prstGeom prst="rect">
            <a:avLst/>
          </a:prstGeom>
        </p:spPr>
      </p:pic>
      <p:sp>
        <p:nvSpPr>
          <p:cNvPr id="37" name="标题 2">
            <a:extLst>
              <a:ext uri="{FF2B5EF4-FFF2-40B4-BE49-F238E27FC236}">
                <a16:creationId xmlns:a16="http://schemas.microsoft.com/office/drawing/2014/main" id="{2172355E-8D00-40F2-9060-0C6B6FDE432B}"/>
              </a:ext>
            </a:extLst>
          </p:cNvPr>
          <p:cNvSpPr txBox="1">
            <a:spLocks/>
          </p:cNvSpPr>
          <p:nvPr/>
        </p:nvSpPr>
        <p:spPr>
          <a:xfrm>
            <a:off x="6338520" y="4873179"/>
            <a:ext cx="770370" cy="144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AWS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3537EEBC-02B5-40B9-9BAA-0204B42AC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725" y="3287108"/>
            <a:ext cx="1857537" cy="714039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A052136-E92A-4412-B80A-0166C7AE79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5304" y="799934"/>
            <a:ext cx="1053804" cy="720458"/>
          </a:xfrm>
          <a:prstGeom prst="rect">
            <a:avLst/>
          </a:prstGeom>
        </p:spPr>
      </p:pic>
      <p:sp>
        <p:nvSpPr>
          <p:cNvPr id="68" name="标题 2">
            <a:extLst>
              <a:ext uri="{FF2B5EF4-FFF2-40B4-BE49-F238E27FC236}">
                <a16:creationId xmlns:a16="http://schemas.microsoft.com/office/drawing/2014/main" id="{4E1EE6E7-F4E6-4069-A577-6F4F9C0CEF58}"/>
              </a:ext>
            </a:extLst>
          </p:cNvPr>
          <p:cNvSpPr txBox="1">
            <a:spLocks/>
          </p:cNvSpPr>
          <p:nvPr/>
        </p:nvSpPr>
        <p:spPr>
          <a:xfrm>
            <a:off x="9184597" y="1531722"/>
            <a:ext cx="1212407" cy="2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Synopsys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24E0D11B-8026-463D-AF42-747A5CDF40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4074" y="1949924"/>
            <a:ext cx="484940" cy="355247"/>
          </a:xfrm>
          <a:prstGeom prst="rect">
            <a:avLst/>
          </a:prstGeom>
        </p:spPr>
      </p:pic>
      <p:pic>
        <p:nvPicPr>
          <p:cNvPr id="10" name="Picture 7" descr="图形4-1">
            <a:extLst>
              <a:ext uri="{FF2B5EF4-FFF2-40B4-BE49-F238E27FC236}">
                <a16:creationId xmlns:a16="http://schemas.microsoft.com/office/drawing/2014/main" id="{08BD0E9D-B290-49E1-9DB7-AD31D764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08" y="1617642"/>
            <a:ext cx="1212407" cy="8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矩形 225">
            <a:extLst>
              <a:ext uri="{FF2B5EF4-FFF2-40B4-BE49-F238E27FC236}">
                <a16:creationId xmlns:a16="http://schemas.microsoft.com/office/drawing/2014/main" id="{67933126-8B40-41DD-9FE1-5DDAB63BD681}"/>
              </a:ext>
            </a:extLst>
          </p:cNvPr>
          <p:cNvSpPr/>
          <p:nvPr/>
        </p:nvSpPr>
        <p:spPr>
          <a:xfrm>
            <a:off x="4057748" y="951581"/>
            <a:ext cx="1457946" cy="93777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D4B056C-67B0-433D-AA1E-AC140E6E7B36}"/>
              </a:ext>
            </a:extLst>
          </p:cNvPr>
          <p:cNvSpPr/>
          <p:nvPr/>
        </p:nvSpPr>
        <p:spPr>
          <a:xfrm>
            <a:off x="4013788" y="951581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832F61D-5BD8-41E6-9AE9-E7B5D950E1EF}"/>
              </a:ext>
            </a:extLst>
          </p:cNvPr>
          <p:cNvSpPr/>
          <p:nvPr/>
        </p:nvSpPr>
        <p:spPr>
          <a:xfrm>
            <a:off x="6723231" y="1517548"/>
            <a:ext cx="1212407" cy="1043685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ECBE20D-4318-4554-B496-2F8C87D13CC3}"/>
              </a:ext>
            </a:extLst>
          </p:cNvPr>
          <p:cNvSpPr/>
          <p:nvPr/>
        </p:nvSpPr>
        <p:spPr>
          <a:xfrm>
            <a:off x="7534485" y="1499503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合肥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C6660CEE-40E3-40F5-87D9-0001507FC6C3}"/>
              </a:ext>
            </a:extLst>
          </p:cNvPr>
          <p:cNvSpPr/>
          <p:nvPr/>
        </p:nvSpPr>
        <p:spPr>
          <a:xfrm>
            <a:off x="9665824" y="4542073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台湾（新竹）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8CC3D08C-232B-4D14-B659-4AC075C5B037}"/>
              </a:ext>
            </a:extLst>
          </p:cNvPr>
          <p:cNvSpPr/>
          <p:nvPr/>
        </p:nvSpPr>
        <p:spPr>
          <a:xfrm>
            <a:off x="3803564" y="4552821"/>
            <a:ext cx="1088371" cy="157419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E5F23BB7-4853-4B27-BB32-15258759E642}"/>
              </a:ext>
            </a:extLst>
          </p:cNvPr>
          <p:cNvSpPr/>
          <p:nvPr/>
        </p:nvSpPr>
        <p:spPr>
          <a:xfrm>
            <a:off x="3744788" y="4595582"/>
            <a:ext cx="8098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苏州</a:t>
            </a:r>
            <a:endParaRPr lang="zh-CN" altLang="en-US" sz="1100" dirty="0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3B1B41D7-FAE6-407E-9F7F-4AF2BF0E022D}"/>
              </a:ext>
            </a:extLst>
          </p:cNvPr>
          <p:cNvSpPr/>
          <p:nvPr/>
        </p:nvSpPr>
        <p:spPr>
          <a:xfrm>
            <a:off x="7077412" y="1702390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RD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13" name="标题 2">
            <a:extLst>
              <a:ext uri="{FF2B5EF4-FFF2-40B4-BE49-F238E27FC236}">
                <a16:creationId xmlns:a16="http://schemas.microsoft.com/office/drawing/2014/main" id="{4DD44632-4FB0-408D-B6B4-33B2B12AE0AE}"/>
              </a:ext>
            </a:extLst>
          </p:cNvPr>
          <p:cNvSpPr txBox="1">
            <a:spLocks/>
          </p:cNvSpPr>
          <p:nvPr/>
        </p:nvSpPr>
        <p:spPr>
          <a:xfrm>
            <a:off x="9662365" y="5237479"/>
            <a:ext cx="774095" cy="291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Amedac 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office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8" name="图片 167">
            <a:extLst>
              <a:ext uri="{FF2B5EF4-FFF2-40B4-BE49-F238E27FC236}">
                <a16:creationId xmlns:a16="http://schemas.microsoft.com/office/drawing/2014/main" id="{550E1A85-2898-4737-8C14-2F21A125A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329" y="2212748"/>
            <a:ext cx="896770" cy="613176"/>
          </a:xfrm>
          <a:prstGeom prst="rect">
            <a:avLst/>
          </a:prstGeom>
        </p:spPr>
      </p:pic>
      <p:sp>
        <p:nvSpPr>
          <p:cNvPr id="172" name="标题 2">
            <a:extLst>
              <a:ext uri="{FF2B5EF4-FFF2-40B4-BE49-F238E27FC236}">
                <a16:creationId xmlns:a16="http://schemas.microsoft.com/office/drawing/2014/main" id="{1C86986B-DBDA-4ED0-AE52-00A6AD5F50CD}"/>
              </a:ext>
            </a:extLst>
          </p:cNvPr>
          <p:cNvSpPr txBox="1">
            <a:spLocks/>
          </p:cNvSpPr>
          <p:nvPr/>
        </p:nvSpPr>
        <p:spPr>
          <a:xfrm>
            <a:off x="9037000" y="2848562"/>
            <a:ext cx="1716506" cy="256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金蝶云（国内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AWS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06987-5691-441F-9E98-AE56F8304B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2644" y="2305171"/>
            <a:ext cx="1081351" cy="564183"/>
          </a:xfrm>
          <a:prstGeom prst="rect">
            <a:avLst/>
          </a:prstGeom>
        </p:spPr>
      </p:pic>
      <p:sp>
        <p:nvSpPr>
          <p:cNvPr id="213" name="标题 2">
            <a:extLst>
              <a:ext uri="{FF2B5EF4-FFF2-40B4-BE49-F238E27FC236}">
                <a16:creationId xmlns:a16="http://schemas.microsoft.com/office/drawing/2014/main" id="{F049D03E-A6A6-452C-853B-82C3BF049DB7}"/>
              </a:ext>
            </a:extLst>
          </p:cNvPr>
          <p:cNvSpPr txBox="1">
            <a:spLocks/>
          </p:cNvSpPr>
          <p:nvPr/>
        </p:nvSpPr>
        <p:spPr>
          <a:xfrm>
            <a:off x="3763612" y="4799160"/>
            <a:ext cx="774095" cy="291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Amedac 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76D124B-5E1F-40BF-9537-9984A7BE078A}"/>
              </a:ext>
            </a:extLst>
          </p:cNvPr>
          <p:cNvSpPr/>
          <p:nvPr/>
        </p:nvSpPr>
        <p:spPr>
          <a:xfrm>
            <a:off x="9195777" y="4799160"/>
            <a:ext cx="1398952" cy="975285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EB3673B-C4A7-4F36-88F3-0B755284A1FF}"/>
              </a:ext>
            </a:extLst>
          </p:cNvPr>
          <p:cNvSpPr/>
          <p:nvPr/>
        </p:nvSpPr>
        <p:spPr>
          <a:xfrm>
            <a:off x="4164253" y="2284250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香港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4CF27BA-2971-46D8-84E3-A327F07D3B78}"/>
              </a:ext>
            </a:extLst>
          </p:cNvPr>
          <p:cNvSpPr/>
          <p:nvPr/>
        </p:nvSpPr>
        <p:spPr>
          <a:xfrm>
            <a:off x="6975843" y="689971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已有资源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AF8AE90-6AFE-44F3-9B7C-F00E66C593B7}"/>
              </a:ext>
            </a:extLst>
          </p:cNvPr>
          <p:cNvSpPr/>
          <p:nvPr/>
        </p:nvSpPr>
        <p:spPr>
          <a:xfrm>
            <a:off x="6835967" y="4814431"/>
            <a:ext cx="862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(</a:t>
            </a:r>
            <a:r>
              <a:rPr lang="zh-CN" altLang="en-US" sz="1100" dirty="0"/>
              <a:t>中国</a:t>
            </a:r>
            <a:r>
              <a:rPr lang="en-US" altLang="zh-CN" sz="1100" dirty="0"/>
              <a:t>.</a:t>
            </a:r>
            <a:r>
              <a:rPr lang="zh-CN" altLang="en-US" sz="1100" dirty="0"/>
              <a:t>宁夏</a:t>
            </a:r>
            <a:r>
              <a:rPr lang="en-US" altLang="zh-CN" sz="1100" dirty="0"/>
              <a:t>)</a:t>
            </a:r>
            <a:endParaRPr lang="zh-CN" altLang="en-US" sz="11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1EEBA-E032-4D44-9256-44BDD2CFB963}"/>
              </a:ext>
            </a:extLst>
          </p:cNvPr>
          <p:cNvSpPr/>
          <p:nvPr/>
        </p:nvSpPr>
        <p:spPr>
          <a:xfrm>
            <a:off x="3728681" y="4127279"/>
            <a:ext cx="6920665" cy="253188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3A368B-B258-44E8-8ACB-B94246ABC5D0}"/>
              </a:ext>
            </a:extLst>
          </p:cNvPr>
          <p:cNvSpPr/>
          <p:nvPr/>
        </p:nvSpPr>
        <p:spPr>
          <a:xfrm>
            <a:off x="6804960" y="4185580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规划中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A3C0A9-D9EB-407C-8063-FE63C22B0F36}"/>
              </a:ext>
            </a:extLst>
          </p:cNvPr>
          <p:cNvSpPr/>
          <p:nvPr/>
        </p:nvSpPr>
        <p:spPr>
          <a:xfrm>
            <a:off x="543959" y="1240725"/>
            <a:ext cx="3221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上海办公室地址：上海市浦东新区兰花路</a:t>
            </a:r>
            <a:r>
              <a:rPr lang="en-US" altLang="zh-CN" dirty="0"/>
              <a:t>333</a:t>
            </a:r>
            <a:r>
              <a:rPr lang="zh-CN" altLang="en-US" dirty="0"/>
              <a:t>号</a:t>
            </a:r>
            <a:r>
              <a:rPr lang="en-US" altLang="zh-CN" dirty="0"/>
              <a:t>333</a:t>
            </a:r>
            <a:r>
              <a:rPr lang="zh-CN" altLang="en-US" dirty="0"/>
              <a:t>世纪大厦</a:t>
            </a:r>
            <a:r>
              <a:rPr lang="en-US" altLang="zh-CN" dirty="0"/>
              <a:t>304</a:t>
            </a:r>
            <a:r>
              <a:rPr lang="zh-CN" altLang="en-US" dirty="0"/>
              <a:t>，</a:t>
            </a:r>
            <a:r>
              <a:rPr lang="en-US" altLang="zh-CN" dirty="0"/>
              <a:t>305</a:t>
            </a:r>
            <a:r>
              <a:rPr lang="zh-CN" altLang="en-US" dirty="0"/>
              <a:t>，</a:t>
            </a:r>
            <a:r>
              <a:rPr lang="en-US" altLang="zh-CN" dirty="0"/>
              <a:t>306</a:t>
            </a:r>
            <a:r>
              <a:rPr lang="zh-CN" altLang="en-US" dirty="0"/>
              <a:t>室</a:t>
            </a:r>
          </a:p>
        </p:txBody>
      </p:sp>
    </p:spTree>
    <p:extLst>
      <p:ext uri="{BB962C8B-B14F-4D97-AF65-F5344CB8AC3E}">
        <p14:creationId xmlns:p14="http://schemas.microsoft.com/office/powerpoint/2010/main" val="94264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70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等线</vt:lpstr>
      <vt:lpstr>等线 Light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Roger Huang</dc:creator>
  <cp:lastModifiedBy>Roger Huang</cp:lastModifiedBy>
  <cp:revision>10</cp:revision>
  <dcterms:created xsi:type="dcterms:W3CDTF">2020-01-07T10:03:23Z</dcterms:created>
  <dcterms:modified xsi:type="dcterms:W3CDTF">2020-02-12T07:39:32Z</dcterms:modified>
</cp:coreProperties>
</file>