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mazon 顧客評論分析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Amazon 顧客評論分析</a:t>
            </a:r>
          </a:p>
        </p:txBody>
      </p:sp>
      <p:sp>
        <p:nvSpPr>
          <p:cNvPr id="120" name="期末專案…"/>
          <p:cNvSpPr txBox="1"/>
          <p:nvPr>
            <p:ph type="subTitle" sz="quarter" idx="1"/>
          </p:nvPr>
        </p:nvSpPr>
        <p:spPr>
          <a:xfrm>
            <a:off x="1270000" y="6114779"/>
            <a:ext cx="10464800" cy="1130301"/>
          </a:xfrm>
          <a:prstGeom prst="rect">
            <a:avLst/>
          </a:prstGeom>
        </p:spPr>
        <p:txBody>
          <a:bodyPr/>
          <a:lstStyle/>
          <a:p>
            <a:pPr defTabSz="519937">
              <a:defRPr sz="2848"/>
            </a:pPr>
            <a:r>
              <a:t>期末專案</a:t>
            </a:r>
          </a:p>
          <a:p>
            <a:pPr defTabSz="519937">
              <a:defRPr sz="2848"/>
            </a:pPr>
            <a:r>
              <a:t>B06B01056 黃子維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大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大綱</a:t>
            </a:r>
          </a:p>
        </p:txBody>
      </p:sp>
      <p:sp>
        <p:nvSpPr>
          <p:cNvPr id="123" name="顧客評分與各項數據的關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顧客評分與各項數據的關係</a:t>
            </a:r>
          </a:p>
          <a:p>
            <a:pPr/>
            <a:r>
              <a:t>預測顧客評分</a:t>
            </a:r>
          </a:p>
          <a:p>
            <a:pPr/>
            <a:r>
              <a:t>模型</a:t>
            </a:r>
          </a:p>
          <a:p>
            <a:pPr/>
            <a:r>
              <a:t>結論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顧客評分與各項數據關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顧客評分與各項數據關係</a:t>
            </a:r>
          </a:p>
        </p:txBody>
      </p:sp>
      <p:sp>
        <p:nvSpPr>
          <p:cNvPr id="126" name="利用圖表分析與觀察分數與 各特徵的關係，如右圖所示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利用圖表分析與觀察分數與</a:t>
            </a:r>
            <a:br/>
            <a:r>
              <a:t>各特徵的關係，如右圖所示：</a:t>
            </a:r>
            <a:br/>
          </a:p>
          <a:p>
            <a:pPr/>
            <a:r>
              <a:t>以課堂上以及HW1-3,4-6 所學的python視覺化技巧，於 jupyter notebook 中作出圖表。</a:t>
            </a:r>
          </a:p>
          <a:p>
            <a:pPr/>
            <a:r>
              <a:t>分析各圖表，給出資料間不同特徵的關係圖，以利於訂定目標與分數預測。</a:t>
            </a:r>
          </a:p>
        </p:txBody>
      </p:sp>
      <p:pic>
        <p:nvPicPr>
          <p:cNvPr id="127" name="螢幕快照 2019-05-31 下午2.33.18.png" descr="螢幕快照 2019-05-31 下午2.33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4419" y="2825490"/>
            <a:ext cx="3530601" cy="247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預測顧客評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預測顧客評分</a:t>
            </a:r>
          </a:p>
        </p:txBody>
      </p:sp>
      <p:sp>
        <p:nvSpPr>
          <p:cNvPr id="130" name="在HW4-6時，因為某些限制的原因，導致那時候預測出來的有很多問題（在HW4-6已做過解釋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在HW4-6時，因為某些限制的原因，導致那時候預測出來的有很多問題（在HW4-6已做過解釋）</a:t>
            </a:r>
          </a:p>
          <a:p>
            <a:pPr/>
            <a:r>
              <a:t>這次期末專題，我要將完整且最正確的預測做出來</a:t>
            </a:r>
          </a:p>
          <a:p>
            <a:pPr/>
            <a:r>
              <a:t>找出資料集中最重要（與分數間關係最大）的特徵。因此我需要比較各個特徵與分數間的關係。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模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模型</a:t>
            </a:r>
          </a:p>
        </p:txBody>
      </p:sp>
      <p:sp>
        <p:nvSpPr>
          <p:cNvPr id="133" name="在分數預測中，我們會使用到許多機器學習的方法，將其總結成一個個模型並解釋各模型的原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在分數預測中，我們會使用到許多機器學習的方法，將其總結成一個個模型並解釋各模型的原理</a:t>
            </a:r>
          </a:p>
          <a:p>
            <a:pPr/>
            <a:r>
              <a:t>例如：使用到 Linear Regression</a:t>
            </a:r>
            <a:br/>
            <a:br/>
          </a:p>
        </p:txBody>
      </p:sp>
      <p:pic>
        <p:nvPicPr>
          <p:cNvPr id="134" name="螢幕快照 2019-05-31 下午2.59.38.png" descr="螢幕快照 2019-05-31 下午2.59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482" y="6473267"/>
            <a:ext cx="5876804" cy="2272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結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結論</a:t>
            </a:r>
          </a:p>
        </p:txBody>
      </p:sp>
      <p:sp>
        <p:nvSpPr>
          <p:cNvPr id="137" name="針對以上所做的分析，給出顧客評論分數預測系統的總結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針對以上所做的分析，給出顧客評論分數預測系統的總結。</a:t>
            </a:r>
          </a:p>
          <a:p>
            <a:pPr/>
            <a:r>
              <a:t>以簡單的方式總結訂定目標（分數預測）的達成度，並給出檢討與結論。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hanks for watching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watching!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