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73A048-2B83-42DB-B03E-C57E24EC0CBF}">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4" autoAdjust="0"/>
    <p:restoredTop sz="69508" autoAdjust="0"/>
  </p:normalViewPr>
  <p:slideViewPr>
    <p:cSldViewPr>
      <p:cViewPr>
        <p:scale>
          <a:sx n="66" d="100"/>
          <a:sy n="66" d="100"/>
        </p:scale>
        <p:origin x="-2688" y="-3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9268C2-119A-4787-B4B5-1B8268F31715}" type="datetimeFigureOut">
              <a:rPr lang="en-US" smtClean="0"/>
              <a:t>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967E3B-C925-4495-A7DC-20E74EB9D841}" type="slidenum">
              <a:rPr lang="en-US" smtClean="0"/>
              <a:t>‹#›</a:t>
            </a:fld>
            <a:endParaRPr lang="en-US"/>
          </a:p>
        </p:txBody>
      </p:sp>
    </p:spTree>
    <p:extLst>
      <p:ext uri="{BB962C8B-B14F-4D97-AF65-F5344CB8AC3E}">
        <p14:creationId xmlns:p14="http://schemas.microsoft.com/office/powerpoint/2010/main" val="26610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ArtIn</a:t>
            </a:r>
            <a:r>
              <a:rPr lang="en-US" dirty="0" smtClean="0"/>
              <a:t>:</a:t>
            </a:r>
            <a:r>
              <a:rPr lang="en-US" baseline="0" dirty="0" smtClean="0"/>
              <a:t> Survival is a simulation program.</a:t>
            </a:r>
          </a:p>
          <a:p>
            <a:r>
              <a:rPr lang="en-US" baseline="0" dirty="0" smtClean="0"/>
              <a:t>It creates multiple agents to move about and interact within their environment.</a:t>
            </a:r>
          </a:p>
          <a:p>
            <a:endParaRPr lang="en-US" baseline="0" dirty="0" smtClean="0"/>
          </a:p>
          <a:p>
            <a:r>
              <a:rPr lang="en-US" baseline="0" dirty="0" smtClean="0"/>
              <a:t>An AI is: intelligent object, method, or function that when placed in an environment, will interact with said environment and try to complete its given task.</a:t>
            </a:r>
          </a:p>
          <a:p>
            <a:endParaRPr lang="en-US" baseline="0" dirty="0" smtClean="0"/>
          </a:p>
          <a:p>
            <a:r>
              <a:rPr lang="en-US" baseline="0" dirty="0" smtClean="0"/>
              <a:t>Our Agents have 3 needs that they try to sate. Hunger, Thirst, and sleep. If all sated or not in danger, they will randomly choose one of the four cardinal directions and move to it if they can walk to said location.  If a need is priority, the entity will attempt to sate said need by moving towards its required need</a:t>
            </a:r>
            <a:r>
              <a:rPr lang="en-US" baseline="0" dirty="0" smtClean="0"/>
              <a:t>.</a:t>
            </a:r>
          </a:p>
          <a:p>
            <a:endParaRPr lang="en-US" baseline="0" dirty="0" smtClean="0"/>
          </a:p>
          <a:p>
            <a:r>
              <a:rPr lang="en-US" baseline="0" dirty="0" smtClean="0"/>
              <a:t>This program has many uses or potential. In modern society, many things are automated and one of the most profitable uses for Artificial Intelligence is for games. Last year alone, Video games grossed a total over $50 Billion Dollars. This AI that we have here has to potential to evolve and become more sophisticated, maybe even into a large self developing ecosystem where the AI can be placed in a world and move out across the world and make a game environment designed by an AI and not a programmer.</a:t>
            </a:r>
            <a:endParaRPr lang="en-US" baseline="0" dirty="0" smtClean="0"/>
          </a:p>
        </p:txBody>
      </p:sp>
      <p:sp>
        <p:nvSpPr>
          <p:cNvPr id="4" name="Slide Number Placeholder 3"/>
          <p:cNvSpPr>
            <a:spLocks noGrp="1"/>
          </p:cNvSpPr>
          <p:nvPr>
            <p:ph type="sldNum" sz="quarter" idx="10"/>
          </p:nvPr>
        </p:nvSpPr>
        <p:spPr/>
        <p:txBody>
          <a:bodyPr/>
          <a:lstStyle/>
          <a:p>
            <a:fld id="{49967E3B-C925-4495-A7DC-20E74EB9D841}" type="slidenum">
              <a:rPr lang="en-US" smtClean="0"/>
              <a:t>2</a:t>
            </a:fld>
            <a:endParaRPr lang="en-US"/>
          </a:p>
        </p:txBody>
      </p:sp>
    </p:spTree>
    <p:extLst>
      <p:ext uri="{BB962C8B-B14F-4D97-AF65-F5344CB8AC3E}">
        <p14:creationId xmlns:p14="http://schemas.microsoft.com/office/powerpoint/2010/main" val="274381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C255048-BDDF-4B3F-940E-F7E30333A7AE}" type="datetimeFigureOut">
              <a:rPr lang="en-US" smtClean="0"/>
              <a:t>12/4/2013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BF7B14C-2B07-4FCF-8C3E-1C04FBEAE5CB}"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55048-BDDF-4B3F-940E-F7E30333A7AE}" type="datetimeFigureOut">
              <a:rPr lang="en-US" smtClean="0"/>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7B14C-2B07-4FCF-8C3E-1C04FBEAE5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55048-BDDF-4B3F-940E-F7E30333A7AE}" type="datetimeFigureOut">
              <a:rPr lang="en-US" smtClean="0"/>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7B14C-2B07-4FCF-8C3E-1C04FBEAE5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255048-BDDF-4B3F-940E-F7E30333A7AE}" type="datetimeFigureOut">
              <a:rPr lang="en-US" smtClean="0"/>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7B14C-2B07-4FCF-8C3E-1C04FBEAE5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255048-BDDF-4B3F-940E-F7E30333A7AE}" type="datetimeFigureOut">
              <a:rPr lang="en-US" smtClean="0"/>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7B14C-2B07-4FCF-8C3E-1C04FBEAE5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C255048-BDDF-4B3F-940E-F7E30333A7AE}" type="datetimeFigureOut">
              <a:rPr lang="en-US" smtClean="0"/>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7B14C-2B07-4FCF-8C3E-1C04FBEAE5CB}"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255048-BDDF-4B3F-940E-F7E30333A7AE}" type="datetimeFigureOut">
              <a:rPr lang="en-US" smtClean="0"/>
              <a:t>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7B14C-2B07-4FCF-8C3E-1C04FBEAE5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255048-BDDF-4B3F-940E-F7E30333A7AE}" type="datetimeFigureOut">
              <a:rPr lang="en-US" smtClean="0"/>
              <a:t>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7B14C-2B07-4FCF-8C3E-1C04FBEAE5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55048-BDDF-4B3F-940E-F7E30333A7AE}" type="datetimeFigureOut">
              <a:rPr lang="en-US" smtClean="0"/>
              <a:t>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7B14C-2B07-4FCF-8C3E-1C04FBEAE5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C255048-BDDF-4B3F-940E-F7E30333A7AE}" type="datetimeFigureOut">
              <a:rPr lang="en-US" smtClean="0"/>
              <a:t>12/4/2013</a:t>
            </a:fld>
            <a:endParaRPr lang="en-US"/>
          </a:p>
        </p:txBody>
      </p:sp>
      <p:sp>
        <p:nvSpPr>
          <p:cNvPr id="7" name="Slide Number Placeholder 6"/>
          <p:cNvSpPr>
            <a:spLocks noGrp="1"/>
          </p:cNvSpPr>
          <p:nvPr>
            <p:ph type="sldNum" sz="quarter" idx="12"/>
          </p:nvPr>
        </p:nvSpPr>
        <p:spPr/>
        <p:txBody>
          <a:bodyPr/>
          <a:lstStyle/>
          <a:p>
            <a:fld id="{ABF7B14C-2B07-4FCF-8C3E-1C04FBEAE5CB}"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255048-BDDF-4B3F-940E-F7E30333A7AE}" type="datetimeFigureOut">
              <a:rPr lang="en-US" smtClean="0"/>
              <a:t>12/4/2013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ABF7B14C-2B07-4FCF-8C3E-1C04FBEAE5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C255048-BDDF-4B3F-940E-F7E30333A7AE}" type="datetimeFigureOut">
              <a:rPr lang="en-US" smtClean="0"/>
              <a:t>12/4/2013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BF7B14C-2B07-4FCF-8C3E-1C04FBEAE5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err="1" smtClean="0"/>
              <a:t>ArtIn</a:t>
            </a:r>
            <a:r>
              <a:rPr lang="en-US" u="sng" dirty="0" smtClean="0"/>
              <a:t>: Survival</a:t>
            </a:r>
            <a:r>
              <a:rPr lang="en-US" dirty="0" smtClean="0"/>
              <a:t/>
            </a:r>
            <a:br>
              <a:rPr lang="en-US" dirty="0" smtClean="0"/>
            </a:br>
            <a:endParaRPr lang="en-US" dirty="0"/>
          </a:p>
        </p:txBody>
      </p:sp>
      <p:sp>
        <p:nvSpPr>
          <p:cNvPr id="3" name="Subtitle 2"/>
          <p:cNvSpPr>
            <a:spLocks noGrp="1"/>
          </p:cNvSpPr>
          <p:nvPr>
            <p:ph type="subTitle" idx="1"/>
          </p:nvPr>
        </p:nvSpPr>
        <p:spPr/>
        <p:txBody>
          <a:bodyPr>
            <a:normAutofit fontScale="55000" lnSpcReduction="20000"/>
          </a:bodyPr>
          <a:lstStyle/>
          <a:p>
            <a:pPr lvl="0">
              <a:spcAft>
                <a:spcPts val="100"/>
              </a:spcAft>
            </a:pPr>
            <a:r>
              <a:rPr lang="en-US" sz="2900" u="sng" dirty="0"/>
              <a:t>Roger </a:t>
            </a:r>
            <a:r>
              <a:rPr lang="en-US" sz="2900" u="sng" dirty="0" err="1" smtClean="0"/>
              <a:t>Baumbach</a:t>
            </a:r>
            <a:endParaRPr lang="en-US" sz="2900" u="sng" dirty="0" smtClean="0"/>
          </a:p>
          <a:p>
            <a:pPr lvl="0">
              <a:spcAft>
                <a:spcPts val="100"/>
              </a:spcAft>
            </a:pPr>
            <a:r>
              <a:rPr lang="en-US" dirty="0" smtClean="0"/>
              <a:t>CEO</a:t>
            </a:r>
            <a:r>
              <a:rPr lang="en-US" dirty="0"/>
              <a:t>, lead AI programmer, and technical writer.</a:t>
            </a:r>
          </a:p>
          <a:p>
            <a:pPr lvl="0">
              <a:spcAft>
                <a:spcPts val="100"/>
              </a:spcAft>
            </a:pPr>
            <a:endParaRPr lang="en-US" sz="2200" dirty="0" smtClean="0"/>
          </a:p>
          <a:p>
            <a:pPr lvl="0">
              <a:spcAft>
                <a:spcPts val="100"/>
              </a:spcAft>
            </a:pPr>
            <a:r>
              <a:rPr lang="en-US" sz="2900" u="sng" dirty="0" smtClean="0"/>
              <a:t>Tyler </a:t>
            </a:r>
            <a:r>
              <a:rPr lang="en-US" sz="2900" u="sng" dirty="0" err="1" smtClean="0"/>
              <a:t>Helwig</a:t>
            </a:r>
            <a:endParaRPr lang="en-US" sz="2900" u="sng" dirty="0" smtClean="0"/>
          </a:p>
          <a:p>
            <a:pPr lvl="0">
              <a:spcAft>
                <a:spcPts val="100"/>
              </a:spcAft>
            </a:pPr>
            <a:r>
              <a:rPr lang="en-US" dirty="0" smtClean="0"/>
              <a:t>Lead </a:t>
            </a:r>
            <a:r>
              <a:rPr lang="en-US" dirty="0"/>
              <a:t>interface programmer, QA, and PR.</a:t>
            </a:r>
          </a:p>
          <a:p>
            <a:endParaRPr lang="en-US" dirty="0"/>
          </a:p>
        </p:txBody>
      </p:sp>
    </p:spTree>
    <p:extLst>
      <p:ext uri="{BB962C8B-B14F-4D97-AF65-F5344CB8AC3E}">
        <p14:creationId xmlns:p14="http://schemas.microsoft.com/office/powerpoint/2010/main" val="330278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300" dirty="0" smtClean="0"/>
              <a:t>An Overview of, the </a:t>
            </a:r>
            <a:r>
              <a:rPr lang="en-US" sz="3300" i="1" dirty="0" err="1" smtClean="0"/>
              <a:t>ArtIn</a:t>
            </a:r>
            <a:r>
              <a:rPr lang="en-US" sz="3300" i="1" dirty="0" smtClean="0"/>
              <a:t>: Survival</a:t>
            </a:r>
            <a:endParaRPr lang="en-US" sz="3300" i="1" dirty="0"/>
          </a:p>
        </p:txBody>
      </p:sp>
      <p:sp>
        <p:nvSpPr>
          <p:cNvPr id="3" name="Content Placeholder 2"/>
          <p:cNvSpPr>
            <a:spLocks noGrp="1"/>
          </p:cNvSpPr>
          <p:nvPr>
            <p:ph idx="1"/>
          </p:nvPr>
        </p:nvSpPr>
        <p:spPr/>
        <p:txBody>
          <a:bodyPr/>
          <a:lstStyle/>
          <a:p>
            <a:r>
              <a:rPr lang="en-US" dirty="0" smtClean="0"/>
              <a:t>Simulation Program</a:t>
            </a:r>
          </a:p>
          <a:p>
            <a:endParaRPr lang="en-US" dirty="0"/>
          </a:p>
          <a:p>
            <a:r>
              <a:rPr lang="en-US" dirty="0" smtClean="0"/>
              <a:t>What is an AI?</a:t>
            </a:r>
          </a:p>
          <a:p>
            <a:endParaRPr lang="en-US" dirty="0" smtClean="0"/>
          </a:p>
          <a:p>
            <a:r>
              <a:rPr lang="en-US" dirty="0" smtClean="0"/>
              <a:t>How do the Agents work?</a:t>
            </a:r>
          </a:p>
          <a:p>
            <a:endParaRPr lang="en-US" dirty="0" smtClean="0"/>
          </a:p>
          <a:p>
            <a:r>
              <a:rPr lang="en-US" dirty="0" smtClean="0"/>
              <a:t>What could this program be used for?</a:t>
            </a:r>
          </a:p>
          <a:p>
            <a:pPr marL="68580" indent="0">
              <a:buNone/>
            </a:pPr>
            <a:endParaRPr lang="en-US" dirty="0"/>
          </a:p>
          <a:p>
            <a:pPr marL="68580" indent="0">
              <a:buNone/>
            </a:pPr>
            <a:endParaRPr lang="en-US" dirty="0" smtClean="0"/>
          </a:p>
        </p:txBody>
      </p:sp>
    </p:spTree>
    <p:extLst>
      <p:ext uri="{BB962C8B-B14F-4D97-AF65-F5344CB8AC3E}">
        <p14:creationId xmlns:p14="http://schemas.microsoft.com/office/powerpoint/2010/main" val="143175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71800"/>
            <a:ext cx="7024744" cy="762000"/>
          </a:xfrm>
        </p:spPr>
        <p:txBody>
          <a:bodyPr>
            <a:noAutofit/>
          </a:bodyPr>
          <a:lstStyle/>
          <a:p>
            <a:pPr algn="ctr"/>
            <a:r>
              <a:rPr lang="en-US" sz="5500" dirty="0" smtClean="0"/>
              <a:t>Implementation</a:t>
            </a:r>
            <a:endParaRPr lang="en-US" sz="5500" dirty="0"/>
          </a:p>
        </p:txBody>
      </p:sp>
    </p:spTree>
    <p:extLst>
      <p:ext uri="{BB962C8B-B14F-4D97-AF65-F5344CB8AC3E}">
        <p14:creationId xmlns:p14="http://schemas.microsoft.com/office/powerpoint/2010/main" val="718091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smtClean="0"/>
          </a:p>
          <a:p>
            <a:r>
              <a:rPr lang="en-US" dirty="0" smtClean="0"/>
              <a:t>First--World Initialization</a:t>
            </a:r>
          </a:p>
          <a:p>
            <a:endParaRPr lang="en-US" dirty="0"/>
          </a:p>
          <a:p>
            <a:r>
              <a:rPr lang="en-US" dirty="0" smtClean="0"/>
              <a:t>Second--AI creation</a:t>
            </a:r>
          </a:p>
          <a:p>
            <a:endParaRPr lang="en-US" dirty="0"/>
          </a:p>
          <a:p>
            <a:r>
              <a:rPr lang="en-US" dirty="0" smtClean="0"/>
              <a:t>Third--AI nature and automation</a:t>
            </a:r>
            <a:endParaRPr lang="en-US" dirty="0"/>
          </a:p>
        </p:txBody>
      </p:sp>
    </p:spTree>
    <p:extLst>
      <p:ext uri="{BB962C8B-B14F-4D97-AF65-F5344CB8AC3E}">
        <p14:creationId xmlns:p14="http://schemas.microsoft.com/office/powerpoint/2010/main" val="5757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and Enhancements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Saving Data to a File</a:t>
            </a:r>
          </a:p>
          <a:p>
            <a:endParaRPr lang="en-US" dirty="0"/>
          </a:p>
          <a:p>
            <a:r>
              <a:rPr lang="en-US" dirty="0" smtClean="0"/>
              <a:t>Links for Tile</a:t>
            </a:r>
          </a:p>
          <a:p>
            <a:endParaRPr lang="en-US" dirty="0"/>
          </a:p>
          <a:p>
            <a:r>
              <a:rPr lang="en-US" dirty="0" smtClean="0"/>
              <a:t>Speed on Ticks</a:t>
            </a:r>
          </a:p>
          <a:p>
            <a:endParaRPr lang="en-US" dirty="0"/>
          </a:p>
          <a:p>
            <a:r>
              <a:rPr lang="en-US" dirty="0" smtClean="0"/>
              <a:t>AI </a:t>
            </a:r>
            <a:r>
              <a:rPr lang="en-US" dirty="0" err="1" smtClean="0"/>
              <a:t>Pathing</a:t>
            </a:r>
            <a:endParaRPr lang="en-US" dirty="0" smtClean="0"/>
          </a:p>
          <a:p>
            <a:endParaRPr lang="en-US" dirty="0"/>
          </a:p>
          <a:p>
            <a:r>
              <a:rPr lang="en-US" dirty="0" smtClean="0"/>
              <a:t>AI Intelligence</a:t>
            </a:r>
            <a:endParaRPr lang="en-US" dirty="0"/>
          </a:p>
        </p:txBody>
      </p:sp>
    </p:spTree>
    <p:extLst>
      <p:ext uri="{BB962C8B-B14F-4D97-AF65-F5344CB8AC3E}">
        <p14:creationId xmlns:p14="http://schemas.microsoft.com/office/powerpoint/2010/main" val="19459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2971800"/>
            <a:ext cx="7024744" cy="762000"/>
          </a:xfrm>
        </p:spPr>
        <p:txBody>
          <a:bodyPr>
            <a:noAutofit/>
          </a:bodyPr>
          <a:lstStyle/>
          <a:p>
            <a:pPr algn="ctr"/>
            <a:r>
              <a:rPr lang="en-US" sz="5500" dirty="0" smtClean="0"/>
              <a:t>Questions?</a:t>
            </a:r>
            <a:endParaRPr lang="en-US" sz="5500" dirty="0"/>
          </a:p>
        </p:txBody>
      </p:sp>
    </p:spTree>
    <p:extLst>
      <p:ext uri="{BB962C8B-B14F-4D97-AF65-F5344CB8AC3E}">
        <p14:creationId xmlns:p14="http://schemas.microsoft.com/office/powerpoint/2010/main" val="18016472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53</TotalTime>
  <Words>311</Words>
  <Application>Microsoft Office PowerPoint</Application>
  <PresentationFormat>On-screen Show (4:3)</PresentationFormat>
  <Paragraphs>42</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Austin</vt:lpstr>
      <vt:lpstr>ArtIn: Survival </vt:lpstr>
      <vt:lpstr>An Overview of, the ArtIn: Survival</vt:lpstr>
      <vt:lpstr>Implementation</vt:lpstr>
      <vt:lpstr>Demo</vt:lpstr>
      <vt:lpstr>Limitations and Enhancements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ArtIn: Survival</dc:title>
  <dc:creator>SU</dc:creator>
  <cp:lastModifiedBy>Roger Baumbach II</cp:lastModifiedBy>
  <cp:revision>14</cp:revision>
  <dcterms:created xsi:type="dcterms:W3CDTF">2013-12-03T18:40:56Z</dcterms:created>
  <dcterms:modified xsi:type="dcterms:W3CDTF">2013-12-04T22:59:58Z</dcterms:modified>
</cp:coreProperties>
</file>