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9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C7C60-5AC1-9442-9D22-7E36C73A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Linear Correlation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D7A1DA-BB35-1D4F-977F-0BF685AB7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Roger Leite – </a:t>
            </a:r>
            <a:r>
              <a:rPr lang="it-IT" dirty="0"/>
              <a:t>14/04/2018</a:t>
            </a:r>
          </a:p>
        </p:txBody>
      </p:sp>
    </p:spTree>
    <p:extLst>
      <p:ext uri="{BB962C8B-B14F-4D97-AF65-F5344CB8AC3E}">
        <p14:creationId xmlns:p14="http://schemas.microsoft.com/office/powerpoint/2010/main" val="21149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780EE-1AA6-2940-9A28-E750504D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0BAE5-1734-BF45-9E2F-08561AFD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469188" cy="3777622"/>
          </a:xfrm>
        </p:spPr>
        <p:txBody>
          <a:bodyPr/>
          <a:lstStyle/>
          <a:p>
            <a:r>
              <a:rPr lang="it-IT" dirty="0" smtClean="0"/>
              <a:t>Linear Correlation supports the understanding of the relationship of 2 variables.</a:t>
            </a:r>
            <a:endParaRPr lang="it-IT" b="1" dirty="0"/>
          </a:p>
          <a:p>
            <a:endParaRPr lang="it-IT" b="1" dirty="0"/>
          </a:p>
          <a:p>
            <a:r>
              <a:rPr lang="it-IT" dirty="0" smtClean="0"/>
              <a:t>We can use such a technique for prediction, classification, and justification of behavior.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It is a a flexible technique that is appliable to all sort of domains (Economics, Medicine, Biology, Construction, Production, etc).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9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1E5C8-070C-474A-8326-91F003F0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Definition</a:t>
            </a:r>
          </a:p>
        </p:txBody>
      </p:sp>
      <p:sp>
        <p:nvSpPr>
          <p:cNvPr id="5" name="AutoShape 2" descr="\rho _{X,Y}={\frac {\operatorname {E} [(X-\mu _{X})(Y-\mu _{Y})]}{\sigma _{X}\sigma _{Y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910149"/>
            <a:ext cx="7491978" cy="179125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92925" y="1628981"/>
            <a:ext cx="8194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</a:rPr>
              <a:t>Correlation coefficient </a:t>
            </a:r>
            <a:r>
              <a:rPr lang="en-US" dirty="0">
                <a:latin typeface="Arial" panose="020B0604020202020204" pitchFamily="34" charset="0"/>
              </a:rPr>
              <a:t>is the covariance of the two variables divided by the product of their standard deviations. 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</a:rPr>
              <a:t>form of the definition involves a "product moment", that is, the </a:t>
            </a:r>
            <a:r>
              <a:rPr lang="en-US" dirty="0" smtClean="0">
                <a:latin typeface="Arial" panose="020B0604020202020204" pitchFamily="34" charset="0"/>
              </a:rPr>
              <a:t>mean </a:t>
            </a:r>
            <a:r>
              <a:rPr lang="en-US" dirty="0">
                <a:latin typeface="Arial" panose="020B0604020202020204" pitchFamily="34" charset="0"/>
              </a:rPr>
              <a:t>of the product of the mean-adjusted random </a:t>
            </a:r>
            <a:r>
              <a:rPr lang="en-US" dirty="0" smtClean="0">
                <a:latin typeface="Arial" panose="020B0604020202020204" pitchFamily="34" charset="0"/>
              </a:rPr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300F7-C64E-CC41-948F-6246D61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2C10F2-EAC2-3F44-B9FC-F8A5D54E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823" y="2116183"/>
            <a:ext cx="8915400" cy="3777622"/>
          </a:xfrm>
        </p:spPr>
        <p:txBody>
          <a:bodyPr>
            <a:normAutofit/>
          </a:bodyPr>
          <a:lstStyle/>
          <a:p>
            <a:r>
              <a:rPr lang="it-IT" b="1" dirty="0" smtClean="0"/>
              <a:t>Correlation can be applied to any problem involving 2 variables from any domain. However, here goes 2 examples of types of questions that can be answered:</a:t>
            </a:r>
          </a:p>
          <a:p>
            <a:pPr fontAlgn="base"/>
            <a:r>
              <a:rPr lang="en-US" b="1" dirty="0"/>
              <a:t>Sodium intake and blood pressure:</a:t>
            </a:r>
            <a:r>
              <a:rPr lang="en-US" dirty="0"/>
              <a:t> </a:t>
            </a:r>
            <a:r>
              <a:rPr lang="en-US" dirty="0" smtClean="0"/>
              <a:t>It has been </a:t>
            </a:r>
            <a:r>
              <a:rPr lang="en-US" dirty="0"/>
              <a:t>determined that salt intake only increases blood pressure in sodium-sensitive individuals. The existence of a valid causal </a:t>
            </a:r>
            <a:r>
              <a:rPr lang="en-US" dirty="0" smtClean="0"/>
              <a:t>relationship.</a:t>
            </a:r>
            <a:endParaRPr lang="en-US" dirty="0"/>
          </a:p>
          <a:p>
            <a:pPr fontAlgn="base"/>
            <a:r>
              <a:rPr lang="en-US" b="1" dirty="0"/>
              <a:t>Vaccines and autism:</a:t>
            </a:r>
            <a:r>
              <a:rPr lang="en-US" dirty="0"/>
              <a:t> </a:t>
            </a:r>
            <a:r>
              <a:rPr lang="en-US" dirty="0" smtClean="0"/>
              <a:t>Is it related? This can be a weak example, but it is important to highlight that the technique has weak points as well. This </a:t>
            </a:r>
            <a:r>
              <a:rPr lang="en-US" dirty="0"/>
              <a:t>link </a:t>
            </a:r>
            <a:r>
              <a:rPr lang="en-US" dirty="0" smtClean="0"/>
              <a:t>has been raised and wrongly interpreted by the science more the once. It was </a:t>
            </a:r>
            <a:r>
              <a:rPr lang="en-US" dirty="0"/>
              <a:t>surmised on the basis of both correlations and (fraudulent) experimental evidence. This example is weakened by the fact that (fake) direct evidence existed.</a:t>
            </a:r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96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300F7-C64E-CC41-948F-6246D61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2C10F2-EAC2-3F44-B9FC-F8A5D54E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When scaled, Linear Correlation </a:t>
            </a:r>
            <a:r>
              <a:rPr lang="it-IT" dirty="0"/>
              <a:t>requires </a:t>
            </a:r>
            <a:r>
              <a:rPr lang="it-IT" dirty="0" smtClean="0"/>
              <a:t>a lot of computer problem.</a:t>
            </a:r>
            <a:endParaRPr lang="it-IT" dirty="0"/>
          </a:p>
          <a:p>
            <a:r>
              <a:rPr lang="it-IT" dirty="0" err="1"/>
              <a:t>Solving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Big Data, </a:t>
            </a:r>
            <a:r>
              <a:rPr lang="it-IT" dirty="0" err="1"/>
              <a:t>is</a:t>
            </a:r>
            <a:r>
              <a:rPr lang="it-IT" dirty="0"/>
              <a:t> a data intensive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/>
              <a:t>Therefore, the use of a Data-Flow </a:t>
            </a:r>
            <a:r>
              <a:rPr lang="it-IT" dirty="0" smtClean="0"/>
              <a:t>approach is suitable to the technique.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769053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32</TotalTime>
  <Words>145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Filo</vt:lpstr>
      <vt:lpstr>Linear Correlation</vt:lpstr>
      <vt:lpstr>Motivation</vt:lpstr>
      <vt:lpstr>Definition</vt:lpstr>
      <vt:lpstr>Applications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LU-Decomposition</dc:title>
  <dc:creator>Davide Ceneda</dc:creator>
  <cp:lastModifiedBy>Roger Leite</cp:lastModifiedBy>
  <cp:revision>5</cp:revision>
  <dcterms:created xsi:type="dcterms:W3CDTF">2018-04-13T07:12:42Z</dcterms:created>
  <dcterms:modified xsi:type="dcterms:W3CDTF">2018-04-13T13:41:03Z</dcterms:modified>
</cp:coreProperties>
</file>