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363636"/>
    <a:srgbClr val="8E1DFF"/>
    <a:srgbClr val="FFFFFF"/>
    <a:srgbClr val="FFCC29"/>
    <a:srgbClr val="FF4B4B"/>
    <a:srgbClr val="2A2A2A"/>
    <a:srgbClr val="282828"/>
    <a:srgbClr val="22222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 snapToGrid="0">
      <p:cViewPr>
        <p:scale>
          <a:sx n="109" d="100"/>
          <a:sy n="109" d="100"/>
        </p:scale>
        <p:origin x="-1248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2017-01-10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47572" y="4102890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9" name="Freeform 98"/>
          <p:cNvSpPr/>
          <p:nvPr/>
        </p:nvSpPr>
        <p:spPr>
          <a:xfrm rot="5400000">
            <a:off x="3834995" y="-437414"/>
            <a:ext cx="923791" cy="1598806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Freeform 99"/>
          <p:cNvSpPr/>
          <p:nvPr/>
        </p:nvSpPr>
        <p:spPr>
          <a:xfrm rot="9000000">
            <a:off x="3434143" y="254840"/>
            <a:ext cx="923791" cy="1599436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Freeform 100"/>
          <p:cNvSpPr/>
          <p:nvPr/>
        </p:nvSpPr>
        <p:spPr>
          <a:xfrm rot="12600000" flipH="1">
            <a:off x="4234016" y="254840"/>
            <a:ext cx="923791" cy="1599436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8A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Freeform 102"/>
          <p:cNvSpPr/>
          <p:nvPr/>
        </p:nvSpPr>
        <p:spPr>
          <a:xfrm rot="16200000">
            <a:off x="4046063" y="643365"/>
            <a:ext cx="500590" cy="866371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Freeform 103"/>
          <p:cNvSpPr/>
          <p:nvPr/>
        </p:nvSpPr>
        <p:spPr>
          <a:xfrm rot="19800000">
            <a:off x="4263279" y="267900"/>
            <a:ext cx="500590" cy="866712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Freeform 104"/>
          <p:cNvSpPr/>
          <p:nvPr/>
        </p:nvSpPr>
        <p:spPr>
          <a:xfrm rot="1800000" flipH="1">
            <a:off x="3829839" y="267900"/>
            <a:ext cx="500590" cy="866712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8A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Freeform 106"/>
          <p:cNvSpPr/>
          <p:nvPr/>
        </p:nvSpPr>
        <p:spPr>
          <a:xfrm rot="5400000">
            <a:off x="4107497" y="311835"/>
            <a:ext cx="375596" cy="650044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Freeform 107"/>
          <p:cNvSpPr/>
          <p:nvPr/>
        </p:nvSpPr>
        <p:spPr>
          <a:xfrm rot="9000000">
            <a:off x="3944518" y="593293"/>
            <a:ext cx="375596" cy="650300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Freeform 108"/>
          <p:cNvSpPr/>
          <p:nvPr/>
        </p:nvSpPr>
        <p:spPr>
          <a:xfrm rot="12600000" flipH="1">
            <a:off x="4269731" y="593293"/>
            <a:ext cx="375596" cy="650300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8A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59503" y="2084897"/>
            <a:ext cx="1658243" cy="1897224"/>
            <a:chOff x="2047337" y="1937403"/>
            <a:chExt cx="2210990" cy="2529632"/>
          </a:xfrm>
        </p:grpSpPr>
        <p:grpSp>
          <p:nvGrpSpPr>
            <p:cNvPr id="46" name="Group 45"/>
            <p:cNvGrpSpPr/>
            <p:nvPr/>
          </p:nvGrpSpPr>
          <p:grpSpPr>
            <a:xfrm>
              <a:off x="2682825" y="2671630"/>
              <a:ext cx="936763" cy="106117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048646" y="3035744"/>
              <a:ext cx="936763" cy="1061177"/>
              <a:chOff x="3050852" y="1001163"/>
              <a:chExt cx="3741420" cy="4241790"/>
            </a:xfrm>
          </p:grpSpPr>
          <p:sp>
            <p:nvSpPr>
              <p:cNvPr id="73" name="Freeform 72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21564" y="3035743"/>
              <a:ext cx="936763" cy="1061177"/>
              <a:chOff x="3050852" y="1001163"/>
              <a:chExt cx="3741420" cy="4241790"/>
            </a:xfrm>
          </p:grpSpPr>
          <p:sp>
            <p:nvSpPr>
              <p:cNvPr id="70" name="Freeform 6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7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685121" y="3405858"/>
              <a:ext cx="936763" cy="1061177"/>
              <a:chOff x="3050852" y="1001163"/>
              <a:chExt cx="3741420" cy="4241790"/>
            </a:xfrm>
          </p:grpSpPr>
          <p:sp>
            <p:nvSpPr>
              <p:cNvPr id="67" name="Freeform 66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047337" y="1937403"/>
              <a:ext cx="2209681" cy="1795405"/>
              <a:chOff x="2047337" y="1937403"/>
              <a:chExt cx="2209681" cy="17954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81516" y="1937403"/>
                <a:ext cx="936763" cy="1061177"/>
                <a:chOff x="3050852" y="1001163"/>
                <a:chExt cx="3741420" cy="4241790"/>
              </a:xfrm>
            </p:grpSpPr>
            <p:sp>
              <p:nvSpPr>
                <p:cNvPr id="64" name="Freeform 63"/>
                <p:cNvSpPr/>
                <p:nvPr/>
              </p:nvSpPr>
              <p:spPr>
                <a:xfrm rot="5400000">
                  <a:off x="3920950" y="268563"/>
                  <a:ext cx="2005200" cy="3470400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 rot="9000000">
                  <a:off x="305085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12600000" flipH="1">
                  <a:off x="478707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933FF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047337" y="2301517"/>
                <a:ext cx="936763" cy="1061177"/>
                <a:chOff x="3050852" y="1001163"/>
                <a:chExt cx="3741420" cy="4241790"/>
              </a:xfrm>
            </p:grpSpPr>
            <p:sp>
              <p:nvSpPr>
                <p:cNvPr id="61" name="Freeform 60"/>
                <p:cNvSpPr/>
                <p:nvPr/>
              </p:nvSpPr>
              <p:spPr>
                <a:xfrm rot="5400000">
                  <a:off x="3920950" y="268563"/>
                  <a:ext cx="2005200" cy="3470400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9000000">
                  <a:off x="305085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12600000" flipH="1">
                  <a:off x="478707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933FF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320255" y="2301516"/>
                <a:ext cx="936763" cy="1061177"/>
                <a:chOff x="3050852" y="1001163"/>
                <a:chExt cx="3741420" cy="4241790"/>
              </a:xfrm>
            </p:grpSpPr>
            <p:sp>
              <p:nvSpPr>
                <p:cNvPr id="58" name="Freeform 57"/>
                <p:cNvSpPr/>
                <p:nvPr/>
              </p:nvSpPr>
              <p:spPr>
                <a:xfrm rot="5400000">
                  <a:off x="3920950" y="268563"/>
                  <a:ext cx="2005200" cy="3470400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9000000">
                  <a:off x="305085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12600000" flipH="1">
                  <a:off x="478707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933FF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2683812" y="2671631"/>
                <a:ext cx="936763" cy="1061177"/>
                <a:chOff x="3050852" y="1001163"/>
                <a:chExt cx="3741420" cy="4241790"/>
              </a:xfrm>
            </p:grpSpPr>
            <p:sp>
              <p:nvSpPr>
                <p:cNvPr id="55" name="Freeform 54"/>
                <p:cNvSpPr/>
                <p:nvPr/>
              </p:nvSpPr>
              <p:spPr>
                <a:xfrm rot="5400000">
                  <a:off x="3920950" y="268563"/>
                  <a:ext cx="2005200" cy="3470400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9000000">
                  <a:off x="305085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B4B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 rot="12600000" flipH="1">
                  <a:off x="4787072" y="1771185"/>
                  <a:ext cx="2005200" cy="34717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933FF"/>
                </a:solidFill>
                <a:ln w="1524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iamond 74"/>
          <p:cNvSpPr/>
          <p:nvPr/>
        </p:nvSpPr>
        <p:spPr>
          <a:xfrm rot="18000000">
            <a:off x="3381532" y="1617532"/>
            <a:ext cx="1471980" cy="848993"/>
          </a:xfrm>
          <a:prstGeom prst="diamond">
            <a:avLst/>
          </a:prstGeom>
          <a:gradFill>
            <a:gsLst>
              <a:gs pos="16000">
                <a:srgbClr val="6400C8"/>
              </a:gs>
              <a:gs pos="100000">
                <a:srgbClr val="EF1DFF"/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2960585" y="985350"/>
            <a:ext cx="1524844" cy="1792669"/>
            <a:chOff x="2960585" y="985350"/>
            <a:chExt cx="1524844" cy="1792669"/>
          </a:xfrm>
        </p:grpSpPr>
        <p:sp>
          <p:nvSpPr>
            <p:cNvPr id="73" name="Diamond 72"/>
            <p:cNvSpPr/>
            <p:nvPr/>
          </p:nvSpPr>
          <p:spPr>
            <a:xfrm>
              <a:off x="3013448" y="985350"/>
              <a:ext cx="1471981" cy="848993"/>
            </a:xfrm>
            <a:prstGeom prst="diamond">
              <a:avLst/>
            </a:prstGeom>
            <a:gradFill>
              <a:gsLst>
                <a:gs pos="0">
                  <a:srgbClr val="FF4B4B"/>
                </a:gs>
                <a:gs pos="100000">
                  <a:srgbClr val="FFDF79"/>
                </a:gs>
              </a:gsLst>
              <a:lin ang="162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Diamond 73"/>
            <p:cNvSpPr/>
            <p:nvPr/>
          </p:nvSpPr>
          <p:spPr>
            <a:xfrm rot="3600000">
              <a:off x="2649092" y="1617532"/>
              <a:ext cx="1471980" cy="848993"/>
            </a:xfrm>
            <a:prstGeom prst="diamond">
              <a:avLst/>
            </a:prstGeom>
            <a:gradFill>
              <a:gsLst>
                <a:gs pos="15000">
                  <a:srgbClr val="AE2702"/>
                </a:gs>
                <a:gs pos="78000">
                  <a:srgbClr val="FF4B4B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Diamond 69"/>
            <p:cNvSpPr/>
            <p:nvPr/>
          </p:nvSpPr>
          <p:spPr>
            <a:xfrm rot="10800000">
              <a:off x="3364526" y="1827779"/>
              <a:ext cx="770252" cy="444258"/>
            </a:xfrm>
            <a:prstGeom prst="diamond">
              <a:avLst/>
            </a:prstGeom>
            <a:gradFill>
              <a:gsLst>
                <a:gs pos="24000">
                  <a:srgbClr val="FF8F8F">
                    <a:lumMod val="70000"/>
                  </a:srgbClr>
                </a:gs>
                <a:gs pos="73000">
                  <a:srgbClr val="FEF876">
                    <a:lumMod val="70000"/>
                  </a:srgbClr>
                </a:gs>
              </a:gsLst>
              <a:lin ang="162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Diamond 70"/>
            <p:cNvSpPr/>
            <p:nvPr/>
          </p:nvSpPr>
          <p:spPr>
            <a:xfrm rot="14400000">
              <a:off x="3555185" y="1496973"/>
              <a:ext cx="770253" cy="444258"/>
            </a:xfrm>
            <a:prstGeom prst="diamond">
              <a:avLst/>
            </a:prstGeom>
            <a:gradFill>
              <a:gsLst>
                <a:gs pos="15000">
                  <a:srgbClr val="D02E02">
                    <a:lumMod val="70000"/>
                  </a:srgbClr>
                </a:gs>
                <a:gs pos="78000">
                  <a:srgbClr val="FF6969">
                    <a:lumMod val="70000"/>
                  </a:srgbClr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Diamond 71"/>
            <p:cNvSpPr/>
            <p:nvPr/>
          </p:nvSpPr>
          <p:spPr>
            <a:xfrm rot="7200000">
              <a:off x="3171917" y="1496973"/>
              <a:ext cx="770253" cy="444258"/>
            </a:xfrm>
            <a:prstGeom prst="diamond">
              <a:avLst/>
            </a:prstGeom>
            <a:gradFill>
              <a:gsLst>
                <a:gs pos="16000">
                  <a:srgbClr val="6400C8">
                    <a:lumMod val="70000"/>
                  </a:srgbClr>
                </a:gs>
                <a:gs pos="100000">
                  <a:srgbClr val="EF1DFF">
                    <a:lumMod val="70000"/>
                  </a:srgbClr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448154" y="1478489"/>
              <a:ext cx="601047" cy="346665"/>
            </a:xfrm>
            <a:prstGeom prst="diamond">
              <a:avLst/>
            </a:prstGeom>
            <a:gradFill>
              <a:gsLst>
                <a:gs pos="0">
                  <a:srgbClr val="FF4B4B"/>
                </a:gs>
                <a:gs pos="100000">
                  <a:srgbClr val="FFDF79"/>
                </a:gs>
              </a:gsLst>
              <a:lin ang="162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 rot="3600000">
              <a:off x="3299378" y="1736624"/>
              <a:ext cx="601046" cy="346665"/>
            </a:xfrm>
            <a:prstGeom prst="diamond">
              <a:avLst/>
            </a:prstGeom>
            <a:gradFill>
              <a:gsLst>
                <a:gs pos="15000">
                  <a:srgbClr val="AE2702"/>
                </a:gs>
                <a:gs pos="78000">
                  <a:srgbClr val="FF4B4B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Diamond 68"/>
            <p:cNvSpPr/>
            <p:nvPr/>
          </p:nvSpPr>
          <p:spPr>
            <a:xfrm rot="18000000">
              <a:off x="3598452" y="1736624"/>
              <a:ext cx="601046" cy="346665"/>
            </a:xfrm>
            <a:prstGeom prst="diamond">
              <a:avLst/>
            </a:prstGeom>
            <a:gradFill>
              <a:gsLst>
                <a:gs pos="16000">
                  <a:srgbClr val="6400C8"/>
                </a:gs>
                <a:gs pos="100000">
                  <a:srgbClr val="EF1DFF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896220" y="4168500"/>
            <a:ext cx="1581433" cy="1792668"/>
            <a:chOff x="2909875" y="1735027"/>
            <a:chExt cx="1581433" cy="1792668"/>
          </a:xfrm>
        </p:grpSpPr>
        <p:grpSp>
          <p:nvGrpSpPr>
            <p:cNvPr id="55" name="Group 5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oup 19"/>
          <p:cNvGrpSpPr/>
          <p:nvPr/>
        </p:nvGrpSpPr>
        <p:grpSpPr>
          <a:xfrm>
            <a:off x="3025200" y="2085671"/>
            <a:ext cx="1728000" cy="1957500"/>
            <a:chOff x="3050852" y="1001163"/>
            <a:chExt cx="3741420" cy="4241790"/>
          </a:xfrm>
        </p:grpSpPr>
        <p:sp>
          <p:nvSpPr>
            <p:cNvPr id="29" name="Freeform 28"/>
            <p:cNvSpPr/>
            <p:nvPr/>
          </p:nvSpPr>
          <p:spPr>
            <a:xfrm rot="5400000">
              <a:off x="3920950" y="268563"/>
              <a:ext cx="2005200" cy="34704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9000000">
              <a:off x="305085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eeform 30"/>
            <p:cNvSpPr/>
            <p:nvPr/>
          </p:nvSpPr>
          <p:spPr>
            <a:xfrm rot="12600000" flipH="1">
              <a:off x="478707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933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" name="Group 20"/>
          <p:cNvGrpSpPr/>
          <p:nvPr/>
        </p:nvGrpSpPr>
        <p:grpSpPr>
          <a:xfrm rot="10800000">
            <a:off x="3425176" y="2457077"/>
            <a:ext cx="926924" cy="1050031"/>
            <a:chOff x="3050852" y="1001163"/>
            <a:chExt cx="3741420" cy="4241790"/>
          </a:xfrm>
        </p:grpSpPr>
        <p:sp>
          <p:nvSpPr>
            <p:cNvPr id="26" name="Freeform 25"/>
            <p:cNvSpPr/>
            <p:nvPr/>
          </p:nvSpPr>
          <p:spPr>
            <a:xfrm rot="5400000">
              <a:off x="3920950" y="268563"/>
              <a:ext cx="2005200" cy="34704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Freeform 26"/>
            <p:cNvSpPr/>
            <p:nvPr/>
          </p:nvSpPr>
          <p:spPr>
            <a:xfrm rot="9000000">
              <a:off x="305085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Freeform 27"/>
            <p:cNvSpPr/>
            <p:nvPr/>
          </p:nvSpPr>
          <p:spPr>
            <a:xfrm rot="12600000" flipH="1">
              <a:off x="478707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933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36859" y="2635569"/>
            <a:ext cx="702572" cy="795883"/>
            <a:chOff x="3050852" y="1001163"/>
            <a:chExt cx="3741420" cy="4241790"/>
          </a:xfrm>
        </p:grpSpPr>
        <p:sp>
          <p:nvSpPr>
            <p:cNvPr id="23" name="Freeform 22"/>
            <p:cNvSpPr/>
            <p:nvPr/>
          </p:nvSpPr>
          <p:spPr>
            <a:xfrm rot="5400000">
              <a:off x="3920950" y="268563"/>
              <a:ext cx="2005200" cy="34704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 rot="9000000">
              <a:off x="305085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Freeform 24"/>
            <p:cNvSpPr/>
            <p:nvPr/>
          </p:nvSpPr>
          <p:spPr>
            <a:xfrm rot="12600000" flipH="1">
              <a:off x="4787072" y="1771185"/>
              <a:ext cx="2005200" cy="34717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933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0" name="Group 59"/>
          <p:cNvGrpSpPr/>
          <p:nvPr/>
        </p:nvGrpSpPr>
        <p:grpSpPr>
          <a:xfrm>
            <a:off x="3024562" y="2085671"/>
            <a:ext cx="1728000" cy="1957500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69" name="Diamond 68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Diamond 69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Diamond 70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1" name="Group 60"/>
          <p:cNvGrpSpPr/>
          <p:nvPr/>
        </p:nvGrpSpPr>
        <p:grpSpPr>
          <a:xfrm rot="10800000">
            <a:off x="3433583" y="2466352"/>
            <a:ext cx="904221" cy="102431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66" name="Diamond 65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533732" y="2634889"/>
            <a:ext cx="705586" cy="799296"/>
            <a:chOff x="571843" y="783491"/>
            <a:chExt cx="2186083" cy="2478084"/>
          </a:xfrm>
        </p:grpSpPr>
        <p:sp>
          <p:nvSpPr>
            <p:cNvPr id="63" name="Diamond 62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Diamond 63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97722" y="2409250"/>
            <a:ext cx="3875176" cy="956314"/>
          </a:xfrm>
          <a:custGeom>
            <a:avLst/>
            <a:gdLst/>
            <a:ahLst/>
            <a:cxnLst/>
            <a:rect l="l" t="t" r="r" b="b"/>
            <a:pathLst>
              <a:path w="5166902" h="1275085">
                <a:moveTo>
                  <a:pt x="662359" y="823243"/>
                </a:moveTo>
                <a:cubicBezTo>
                  <a:pt x="614437" y="840359"/>
                  <a:pt x="564517" y="855477"/>
                  <a:pt x="512601" y="868599"/>
                </a:cubicBezTo>
                <a:cubicBezTo>
                  <a:pt x="441858" y="887425"/>
                  <a:pt x="397073" y="905967"/>
                  <a:pt x="378247" y="924223"/>
                </a:cubicBezTo>
                <a:cubicBezTo>
                  <a:pt x="358849" y="943050"/>
                  <a:pt x="349151" y="964444"/>
                  <a:pt x="349151" y="988405"/>
                </a:cubicBezTo>
                <a:cubicBezTo>
                  <a:pt x="349151" y="1015790"/>
                  <a:pt x="358707" y="1038182"/>
                  <a:pt x="377819" y="1055583"/>
                </a:cubicBezTo>
                <a:cubicBezTo>
                  <a:pt x="396931" y="1072983"/>
                  <a:pt x="425028" y="1081683"/>
                  <a:pt x="462111" y="1081683"/>
                </a:cubicBezTo>
                <a:cubicBezTo>
                  <a:pt x="500906" y="1081683"/>
                  <a:pt x="536990" y="1072270"/>
                  <a:pt x="570365" y="1053443"/>
                </a:cubicBezTo>
                <a:cubicBezTo>
                  <a:pt x="603740" y="1034616"/>
                  <a:pt x="627416" y="1011653"/>
                  <a:pt x="641393" y="984554"/>
                </a:cubicBezTo>
                <a:cubicBezTo>
                  <a:pt x="655371" y="957455"/>
                  <a:pt x="662359" y="922226"/>
                  <a:pt x="662359" y="878868"/>
                </a:cubicBezTo>
                <a:close/>
                <a:moveTo>
                  <a:pt x="3105857" y="564803"/>
                </a:moveTo>
                <a:cubicBezTo>
                  <a:pt x="3055081" y="564803"/>
                  <a:pt x="3013149" y="584343"/>
                  <a:pt x="2980060" y="623423"/>
                </a:cubicBezTo>
                <a:cubicBezTo>
                  <a:pt x="2946970" y="662503"/>
                  <a:pt x="2930426" y="721978"/>
                  <a:pt x="2930426" y="801849"/>
                </a:cubicBezTo>
                <a:cubicBezTo>
                  <a:pt x="2930426" y="882861"/>
                  <a:pt x="2946827" y="942765"/>
                  <a:pt x="2979632" y="981559"/>
                </a:cubicBezTo>
                <a:cubicBezTo>
                  <a:pt x="3012436" y="1020354"/>
                  <a:pt x="3053655" y="1039751"/>
                  <a:pt x="3103289" y="1039751"/>
                </a:cubicBezTo>
                <a:cubicBezTo>
                  <a:pt x="3153494" y="1039751"/>
                  <a:pt x="3194713" y="1020639"/>
                  <a:pt x="3226947" y="982415"/>
                </a:cubicBezTo>
                <a:cubicBezTo>
                  <a:pt x="3259181" y="944191"/>
                  <a:pt x="3275298" y="882861"/>
                  <a:pt x="3275298" y="798426"/>
                </a:cubicBezTo>
                <a:cubicBezTo>
                  <a:pt x="3275298" y="719696"/>
                  <a:pt x="3259038" y="661076"/>
                  <a:pt x="3226519" y="622567"/>
                </a:cubicBezTo>
                <a:cubicBezTo>
                  <a:pt x="3194000" y="584058"/>
                  <a:pt x="3153779" y="564803"/>
                  <a:pt x="3105857" y="564803"/>
                </a:cubicBezTo>
                <a:close/>
                <a:moveTo>
                  <a:pt x="2444167" y="0"/>
                </a:moveTo>
                <a:lnTo>
                  <a:pt x="2444167" y="345728"/>
                </a:lnTo>
                <a:lnTo>
                  <a:pt x="2635858" y="345728"/>
                </a:lnTo>
                <a:lnTo>
                  <a:pt x="2635858" y="571854"/>
                </a:lnTo>
                <a:lnTo>
                  <a:pt x="2636097" y="571348"/>
                </a:lnTo>
                <a:cubicBezTo>
                  <a:pt x="2658026" y="530793"/>
                  <a:pt x="2686533" y="493668"/>
                  <a:pt x="2721620" y="459972"/>
                </a:cubicBezTo>
                <a:cubicBezTo>
                  <a:pt x="2815183" y="370117"/>
                  <a:pt x="2941550" y="325190"/>
                  <a:pt x="3100722" y="325190"/>
                </a:cubicBezTo>
                <a:cubicBezTo>
                  <a:pt x="3282714" y="325190"/>
                  <a:pt x="3420206" y="377962"/>
                  <a:pt x="3513199" y="483506"/>
                </a:cubicBezTo>
                <a:cubicBezTo>
                  <a:pt x="3559910" y="536634"/>
                  <a:pt x="3592023" y="597451"/>
                  <a:pt x="3609539" y="665957"/>
                </a:cubicBezTo>
                <a:lnTo>
                  <a:pt x="3618086" y="706968"/>
                </a:lnTo>
                <a:lnTo>
                  <a:pt x="3618086" y="345728"/>
                </a:lnTo>
                <a:lnTo>
                  <a:pt x="3944131" y="345728"/>
                </a:lnTo>
                <a:lnTo>
                  <a:pt x="3944131" y="494631"/>
                </a:lnTo>
                <a:cubicBezTo>
                  <a:pt x="3975509" y="430163"/>
                  <a:pt x="4007885" y="385806"/>
                  <a:pt x="4041260" y="361560"/>
                </a:cubicBezTo>
                <a:cubicBezTo>
                  <a:pt x="4074634" y="337313"/>
                  <a:pt x="4115854" y="325190"/>
                  <a:pt x="4164918" y="325190"/>
                </a:cubicBezTo>
                <a:cubicBezTo>
                  <a:pt x="4216263" y="325190"/>
                  <a:pt x="4272458" y="341164"/>
                  <a:pt x="4333502" y="373113"/>
                </a:cubicBezTo>
                <a:lnTo>
                  <a:pt x="4304082" y="440828"/>
                </a:lnTo>
                <a:lnTo>
                  <a:pt x="4320020" y="423848"/>
                </a:lnTo>
                <a:cubicBezTo>
                  <a:pt x="4351041" y="395477"/>
                  <a:pt x="4389443" y="373276"/>
                  <a:pt x="4435226" y="357248"/>
                </a:cubicBezTo>
                <a:cubicBezTo>
                  <a:pt x="4496271" y="335876"/>
                  <a:pt x="4578139" y="325190"/>
                  <a:pt x="4680830" y="325190"/>
                </a:cubicBezTo>
                <a:cubicBezTo>
                  <a:pt x="4789226" y="325190"/>
                  <a:pt x="4869240" y="333462"/>
                  <a:pt x="4920871" y="350007"/>
                </a:cubicBezTo>
                <a:cubicBezTo>
                  <a:pt x="4972502" y="366552"/>
                  <a:pt x="5015575" y="392225"/>
                  <a:pt x="5050091" y="427026"/>
                </a:cubicBezTo>
                <a:cubicBezTo>
                  <a:pt x="5084607" y="461827"/>
                  <a:pt x="5113275" y="508893"/>
                  <a:pt x="5136095" y="568226"/>
                </a:cubicBezTo>
                <a:lnTo>
                  <a:pt x="4805771" y="600745"/>
                </a:lnTo>
                <a:cubicBezTo>
                  <a:pt x="4797214" y="571649"/>
                  <a:pt x="4782951" y="550255"/>
                  <a:pt x="4762983" y="536563"/>
                </a:cubicBezTo>
                <a:cubicBezTo>
                  <a:pt x="4735598" y="518307"/>
                  <a:pt x="4702510" y="509179"/>
                  <a:pt x="4663715" y="509179"/>
                </a:cubicBezTo>
                <a:cubicBezTo>
                  <a:pt x="4624350" y="509179"/>
                  <a:pt x="4595682" y="516156"/>
                  <a:pt x="4577711" y="530111"/>
                </a:cubicBezTo>
                <a:cubicBezTo>
                  <a:pt x="4559740" y="544067"/>
                  <a:pt x="4550754" y="561015"/>
                  <a:pt x="4550754" y="580956"/>
                </a:cubicBezTo>
                <a:cubicBezTo>
                  <a:pt x="4550754" y="603170"/>
                  <a:pt x="4562164" y="619973"/>
                  <a:pt x="4584985" y="631365"/>
                </a:cubicBezTo>
                <a:cubicBezTo>
                  <a:pt x="4607805" y="642758"/>
                  <a:pt x="4657439" y="653014"/>
                  <a:pt x="4733887" y="662133"/>
                </a:cubicBezTo>
                <a:cubicBezTo>
                  <a:pt x="4849700" y="675237"/>
                  <a:pt x="4935847" y="693473"/>
                  <a:pt x="4992327" y="716841"/>
                </a:cubicBezTo>
                <a:cubicBezTo>
                  <a:pt x="5048808" y="740210"/>
                  <a:pt x="5092024" y="773551"/>
                  <a:pt x="5121975" y="816865"/>
                </a:cubicBezTo>
                <a:cubicBezTo>
                  <a:pt x="5151927" y="860179"/>
                  <a:pt x="5166902" y="907768"/>
                  <a:pt x="5166902" y="959630"/>
                </a:cubicBezTo>
                <a:cubicBezTo>
                  <a:pt x="5166902" y="1012064"/>
                  <a:pt x="5151071" y="1063073"/>
                  <a:pt x="5119408" y="1112658"/>
                </a:cubicBezTo>
                <a:cubicBezTo>
                  <a:pt x="5087744" y="1162243"/>
                  <a:pt x="5037825" y="1201711"/>
                  <a:pt x="4969650" y="1231061"/>
                </a:cubicBezTo>
                <a:cubicBezTo>
                  <a:pt x="4901474" y="1260411"/>
                  <a:pt x="4808624" y="1275085"/>
                  <a:pt x="4691100" y="1275085"/>
                </a:cubicBezTo>
                <a:cubicBezTo>
                  <a:pt x="4525082" y="1275085"/>
                  <a:pt x="4406844" y="1251409"/>
                  <a:pt x="4336386" y="1204057"/>
                </a:cubicBezTo>
                <a:cubicBezTo>
                  <a:pt x="4265928" y="1156705"/>
                  <a:pt x="4220716" y="1089385"/>
                  <a:pt x="4200748" y="1002098"/>
                </a:cubicBezTo>
                <a:lnTo>
                  <a:pt x="4546476" y="969579"/>
                </a:lnTo>
                <a:cubicBezTo>
                  <a:pt x="4560738" y="1010655"/>
                  <a:pt x="4580706" y="1040036"/>
                  <a:pt x="4606379" y="1057722"/>
                </a:cubicBezTo>
                <a:cubicBezTo>
                  <a:pt x="4632052" y="1075408"/>
                  <a:pt x="4666282" y="1084251"/>
                  <a:pt x="4709070" y="1084251"/>
                </a:cubicBezTo>
                <a:cubicBezTo>
                  <a:pt x="4755852" y="1084251"/>
                  <a:pt x="4792079" y="1074280"/>
                  <a:pt x="4817752" y="1054339"/>
                </a:cubicBezTo>
                <a:cubicBezTo>
                  <a:pt x="4837719" y="1039533"/>
                  <a:pt x="4847704" y="1021022"/>
                  <a:pt x="4847704" y="998808"/>
                </a:cubicBezTo>
                <a:cubicBezTo>
                  <a:pt x="4847704" y="973742"/>
                  <a:pt x="4834582" y="954371"/>
                  <a:pt x="4808338" y="940697"/>
                </a:cubicBezTo>
                <a:cubicBezTo>
                  <a:pt x="4789512" y="931016"/>
                  <a:pt x="4739592" y="919053"/>
                  <a:pt x="4658580" y="904808"/>
                </a:cubicBezTo>
                <a:cubicBezTo>
                  <a:pt x="4537632" y="883726"/>
                  <a:pt x="4453626" y="864208"/>
                  <a:pt x="4406558" y="846255"/>
                </a:cubicBezTo>
                <a:cubicBezTo>
                  <a:pt x="4359492" y="828302"/>
                  <a:pt x="4319841" y="797954"/>
                  <a:pt x="4287608" y="755210"/>
                </a:cubicBezTo>
                <a:cubicBezTo>
                  <a:pt x="4255374" y="712467"/>
                  <a:pt x="4239257" y="663737"/>
                  <a:pt x="4239257" y="609022"/>
                </a:cubicBezTo>
                <a:lnTo>
                  <a:pt x="4240987" y="586046"/>
                </a:lnTo>
                <a:lnTo>
                  <a:pt x="4225676" y="621284"/>
                </a:lnTo>
                <a:cubicBezTo>
                  <a:pt x="4184600" y="604168"/>
                  <a:pt x="4152081" y="595611"/>
                  <a:pt x="4128120" y="595611"/>
                </a:cubicBezTo>
                <a:cubicBezTo>
                  <a:pt x="4082479" y="595611"/>
                  <a:pt x="4047108" y="614437"/>
                  <a:pt x="4022005" y="652091"/>
                </a:cubicBezTo>
                <a:cubicBezTo>
                  <a:pt x="3986063" y="705148"/>
                  <a:pt x="3968092" y="804417"/>
                  <a:pt x="3968092" y="949896"/>
                </a:cubicBezTo>
                <a:lnTo>
                  <a:pt x="3968092" y="1254547"/>
                </a:lnTo>
                <a:lnTo>
                  <a:pt x="3618086" y="1254547"/>
                </a:lnTo>
                <a:lnTo>
                  <a:pt x="3618086" y="886624"/>
                </a:lnTo>
                <a:lnTo>
                  <a:pt x="3616613" y="897668"/>
                </a:lnTo>
                <a:cubicBezTo>
                  <a:pt x="3599230" y="993032"/>
                  <a:pt x="3555773" y="1074195"/>
                  <a:pt x="3486243" y="1141159"/>
                </a:cubicBezTo>
                <a:cubicBezTo>
                  <a:pt x="3393535" y="1230443"/>
                  <a:pt x="3265314" y="1275085"/>
                  <a:pt x="3101578" y="1275085"/>
                </a:cubicBezTo>
                <a:cubicBezTo>
                  <a:pt x="2955528" y="1275085"/>
                  <a:pt x="2837433" y="1238002"/>
                  <a:pt x="2747293" y="1163836"/>
                </a:cubicBezTo>
                <a:cubicBezTo>
                  <a:pt x="2636614" y="1071985"/>
                  <a:pt x="2581275" y="951608"/>
                  <a:pt x="2581275" y="802705"/>
                </a:cubicBezTo>
                <a:cubicBezTo>
                  <a:pt x="2581275" y="733388"/>
                  <a:pt x="2592970" y="670169"/>
                  <a:pt x="2616361" y="613047"/>
                </a:cubicBezTo>
                <a:lnTo>
                  <a:pt x="2622183" y="600745"/>
                </a:lnTo>
                <a:lnTo>
                  <a:pt x="2444167" y="600745"/>
                </a:lnTo>
                <a:lnTo>
                  <a:pt x="2444167" y="922726"/>
                </a:lnTo>
                <a:cubicBezTo>
                  <a:pt x="2444167" y="961440"/>
                  <a:pt x="2447875" y="987059"/>
                  <a:pt x="2455292" y="999584"/>
                </a:cubicBezTo>
                <a:cubicBezTo>
                  <a:pt x="2466702" y="1018945"/>
                  <a:pt x="2486670" y="1028626"/>
                  <a:pt x="2515195" y="1028626"/>
                </a:cubicBezTo>
                <a:cubicBezTo>
                  <a:pt x="2540868" y="1028626"/>
                  <a:pt x="2576810" y="1021223"/>
                  <a:pt x="2623021" y="1006416"/>
                </a:cubicBezTo>
                <a:lnTo>
                  <a:pt x="2648694" y="1246845"/>
                </a:lnTo>
                <a:cubicBezTo>
                  <a:pt x="2562547" y="1265672"/>
                  <a:pt x="2482106" y="1275085"/>
                  <a:pt x="2407369" y="1275085"/>
                </a:cubicBezTo>
                <a:cubicBezTo>
                  <a:pt x="2320652" y="1275085"/>
                  <a:pt x="2256755" y="1263974"/>
                  <a:pt x="2215678" y="1241751"/>
                </a:cubicBezTo>
                <a:cubicBezTo>
                  <a:pt x="2174602" y="1219528"/>
                  <a:pt x="2144223" y="1185768"/>
                  <a:pt x="2124540" y="1140470"/>
                </a:cubicBezTo>
                <a:cubicBezTo>
                  <a:pt x="2104857" y="1095173"/>
                  <a:pt x="2095016" y="1021816"/>
                  <a:pt x="2095016" y="920399"/>
                </a:cubicBezTo>
                <a:lnTo>
                  <a:pt x="2095016" y="600745"/>
                </a:lnTo>
                <a:lnTo>
                  <a:pt x="2011624" y="600745"/>
                </a:lnTo>
                <a:lnTo>
                  <a:pt x="2024360" y="637543"/>
                </a:lnTo>
                <a:lnTo>
                  <a:pt x="1696603" y="681187"/>
                </a:lnTo>
                <a:cubicBezTo>
                  <a:pt x="1686334" y="642392"/>
                  <a:pt x="1667650" y="613154"/>
                  <a:pt x="1640551" y="593471"/>
                </a:cubicBezTo>
                <a:cubicBezTo>
                  <a:pt x="1613452" y="573789"/>
                  <a:pt x="1577082" y="563947"/>
                  <a:pt x="1531441" y="563947"/>
                </a:cubicBezTo>
                <a:cubicBezTo>
                  <a:pt x="1473820" y="563947"/>
                  <a:pt x="1427181" y="584590"/>
                  <a:pt x="1391524" y="625877"/>
                </a:cubicBezTo>
                <a:cubicBezTo>
                  <a:pt x="1355868" y="667163"/>
                  <a:pt x="1338039" y="729667"/>
                  <a:pt x="1338039" y="813389"/>
                </a:cubicBezTo>
                <a:cubicBezTo>
                  <a:pt x="1338039" y="887992"/>
                  <a:pt x="1355725" y="944655"/>
                  <a:pt x="1391096" y="983378"/>
                </a:cubicBezTo>
                <a:cubicBezTo>
                  <a:pt x="1426468" y="1022101"/>
                  <a:pt x="1471538" y="1041463"/>
                  <a:pt x="1526307" y="1041463"/>
                </a:cubicBezTo>
                <a:cubicBezTo>
                  <a:pt x="1571947" y="1041463"/>
                  <a:pt x="1610314" y="1029767"/>
                  <a:pt x="1641407" y="1006376"/>
                </a:cubicBezTo>
                <a:cubicBezTo>
                  <a:pt x="1672500" y="982985"/>
                  <a:pt x="1695748" y="947043"/>
                  <a:pt x="1711151" y="898550"/>
                </a:cubicBezTo>
                <a:lnTo>
                  <a:pt x="2042331" y="936204"/>
                </a:lnTo>
                <a:cubicBezTo>
                  <a:pt x="2024075" y="1005235"/>
                  <a:pt x="1994123" y="1064996"/>
                  <a:pt x="1952476" y="1115486"/>
                </a:cubicBezTo>
                <a:cubicBezTo>
                  <a:pt x="1910829" y="1165976"/>
                  <a:pt x="1857629" y="1205198"/>
                  <a:pt x="1792877" y="1233153"/>
                </a:cubicBezTo>
                <a:cubicBezTo>
                  <a:pt x="1728124" y="1261108"/>
                  <a:pt x="1645828" y="1275085"/>
                  <a:pt x="1545989" y="1275085"/>
                </a:cubicBezTo>
                <a:cubicBezTo>
                  <a:pt x="1449573" y="1275085"/>
                  <a:pt x="1369275" y="1266109"/>
                  <a:pt x="1305092" y="1248156"/>
                </a:cubicBezTo>
                <a:cubicBezTo>
                  <a:pt x="1240910" y="1230202"/>
                  <a:pt x="1185714" y="1201133"/>
                  <a:pt x="1139502" y="1160948"/>
                </a:cubicBezTo>
                <a:cubicBezTo>
                  <a:pt x="1093291" y="1120763"/>
                  <a:pt x="1057064" y="1073596"/>
                  <a:pt x="1030821" y="1019447"/>
                </a:cubicBezTo>
                <a:cubicBezTo>
                  <a:pt x="1024260" y="1005909"/>
                  <a:pt x="1018519" y="991268"/>
                  <a:pt x="1013598" y="975522"/>
                </a:cubicBezTo>
                <a:lnTo>
                  <a:pt x="1002953" y="931774"/>
                </a:lnTo>
                <a:lnTo>
                  <a:pt x="1002953" y="1061145"/>
                </a:lnTo>
                <a:cubicBezTo>
                  <a:pt x="1002953" y="1103933"/>
                  <a:pt x="1005662" y="1137450"/>
                  <a:pt x="1011082" y="1161697"/>
                </a:cubicBezTo>
                <a:cubicBezTo>
                  <a:pt x="1016502" y="1185944"/>
                  <a:pt x="1028340" y="1216894"/>
                  <a:pt x="1046596" y="1254547"/>
                </a:cubicBezTo>
                <a:lnTo>
                  <a:pt x="719695" y="1254547"/>
                </a:lnTo>
                <a:cubicBezTo>
                  <a:pt x="706574" y="1231156"/>
                  <a:pt x="698016" y="1213328"/>
                  <a:pt x="694023" y="1201062"/>
                </a:cubicBezTo>
                <a:cubicBezTo>
                  <a:pt x="690029" y="1188796"/>
                  <a:pt x="686036" y="1169542"/>
                  <a:pt x="682042" y="1143298"/>
                </a:cubicBezTo>
                <a:cubicBezTo>
                  <a:pt x="636401" y="1187227"/>
                  <a:pt x="591046" y="1218605"/>
                  <a:pt x="545976" y="1237432"/>
                </a:cubicBezTo>
                <a:cubicBezTo>
                  <a:pt x="484361" y="1262534"/>
                  <a:pt x="412762" y="1275085"/>
                  <a:pt x="331180" y="1275085"/>
                </a:cubicBezTo>
                <a:cubicBezTo>
                  <a:pt x="222783" y="1275085"/>
                  <a:pt x="140487" y="1249983"/>
                  <a:pt x="84292" y="1199778"/>
                </a:cubicBezTo>
                <a:cubicBezTo>
                  <a:pt x="28097" y="1149574"/>
                  <a:pt x="0" y="1087674"/>
                  <a:pt x="0" y="1014078"/>
                </a:cubicBezTo>
                <a:cubicBezTo>
                  <a:pt x="0" y="945047"/>
                  <a:pt x="20253" y="888281"/>
                  <a:pt x="60759" y="843782"/>
                </a:cubicBezTo>
                <a:cubicBezTo>
                  <a:pt x="101265" y="799282"/>
                  <a:pt x="176002" y="766193"/>
                  <a:pt x="284969" y="744513"/>
                </a:cubicBezTo>
                <a:cubicBezTo>
                  <a:pt x="415615" y="718270"/>
                  <a:pt x="500335" y="699871"/>
                  <a:pt x="539130" y="689317"/>
                </a:cubicBezTo>
                <a:cubicBezTo>
                  <a:pt x="577924" y="678762"/>
                  <a:pt x="619001" y="664927"/>
                  <a:pt x="662359" y="647812"/>
                </a:cubicBezTo>
                <a:cubicBezTo>
                  <a:pt x="662359" y="605024"/>
                  <a:pt x="653517" y="575072"/>
                  <a:pt x="635831" y="557957"/>
                </a:cubicBezTo>
                <a:cubicBezTo>
                  <a:pt x="618145" y="540842"/>
                  <a:pt x="587052" y="532284"/>
                  <a:pt x="542553" y="532284"/>
                </a:cubicBezTo>
                <a:cubicBezTo>
                  <a:pt x="485502" y="532284"/>
                  <a:pt x="442714" y="541412"/>
                  <a:pt x="414189" y="559669"/>
                </a:cubicBezTo>
                <a:cubicBezTo>
                  <a:pt x="391939" y="573931"/>
                  <a:pt x="373968" y="600745"/>
                  <a:pt x="360276" y="640110"/>
                </a:cubicBezTo>
                <a:lnTo>
                  <a:pt x="27384" y="605024"/>
                </a:lnTo>
                <a:cubicBezTo>
                  <a:pt x="39935" y="546832"/>
                  <a:pt x="58049" y="501049"/>
                  <a:pt x="81725" y="467674"/>
                </a:cubicBezTo>
                <a:cubicBezTo>
                  <a:pt x="105401" y="434300"/>
                  <a:pt x="139489" y="405346"/>
                  <a:pt x="183989" y="380814"/>
                </a:cubicBezTo>
                <a:cubicBezTo>
                  <a:pt x="215937" y="363129"/>
                  <a:pt x="259866" y="349437"/>
                  <a:pt x="315776" y="339738"/>
                </a:cubicBezTo>
                <a:cubicBezTo>
                  <a:pt x="371686" y="330039"/>
                  <a:pt x="432160" y="325190"/>
                  <a:pt x="497197" y="325190"/>
                </a:cubicBezTo>
                <a:cubicBezTo>
                  <a:pt x="601600" y="325190"/>
                  <a:pt x="685465" y="331038"/>
                  <a:pt x="748791" y="342733"/>
                </a:cubicBezTo>
                <a:cubicBezTo>
                  <a:pt x="812118" y="354428"/>
                  <a:pt x="864890" y="378818"/>
                  <a:pt x="907107" y="415901"/>
                </a:cubicBezTo>
                <a:cubicBezTo>
                  <a:pt x="936774" y="441574"/>
                  <a:pt x="960164" y="477943"/>
                  <a:pt x="977280" y="525010"/>
                </a:cubicBezTo>
                <a:cubicBezTo>
                  <a:pt x="994395" y="572077"/>
                  <a:pt x="1002953" y="617005"/>
                  <a:pt x="1002953" y="659793"/>
                </a:cubicBezTo>
                <a:lnTo>
                  <a:pt x="1002953" y="678821"/>
                </a:lnTo>
                <a:lnTo>
                  <a:pt x="1003436" y="675521"/>
                </a:lnTo>
                <a:cubicBezTo>
                  <a:pt x="1011423" y="636617"/>
                  <a:pt x="1023404" y="601632"/>
                  <a:pt x="1039378" y="570566"/>
                </a:cubicBezTo>
                <a:cubicBezTo>
                  <a:pt x="1062769" y="524970"/>
                  <a:pt x="1094718" y="484074"/>
                  <a:pt x="1135224" y="447878"/>
                </a:cubicBezTo>
                <a:cubicBezTo>
                  <a:pt x="1175730" y="411682"/>
                  <a:pt x="1217377" y="384750"/>
                  <a:pt x="1260165" y="367082"/>
                </a:cubicBezTo>
                <a:cubicBezTo>
                  <a:pt x="1328055" y="339154"/>
                  <a:pt x="1415058" y="325190"/>
                  <a:pt x="1521172" y="325190"/>
                </a:cubicBezTo>
                <a:cubicBezTo>
                  <a:pt x="1669504" y="325190"/>
                  <a:pt x="1782607" y="351719"/>
                  <a:pt x="1860482" y="404776"/>
                </a:cubicBezTo>
                <a:cubicBezTo>
                  <a:pt x="1899419" y="431304"/>
                  <a:pt x="1932544" y="463966"/>
                  <a:pt x="1959857" y="502761"/>
                </a:cubicBezTo>
                <a:lnTo>
                  <a:pt x="1966652" y="513357"/>
                </a:lnTo>
                <a:lnTo>
                  <a:pt x="1966652" y="345728"/>
                </a:lnTo>
                <a:lnTo>
                  <a:pt x="2095016" y="345728"/>
                </a:lnTo>
                <a:lnTo>
                  <a:pt x="2095016" y="17885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732302" cy="1217536"/>
          </a:xfrm>
          <a:custGeom>
            <a:avLst/>
            <a:gdLst/>
            <a:ahLst/>
            <a:cxnLst/>
            <a:rect l="l" t="t" r="r" b="b"/>
            <a:pathLst>
              <a:path w="4976402" h="1623381">
                <a:moveTo>
                  <a:pt x="2310184" y="823243"/>
                </a:moveTo>
                <a:cubicBezTo>
                  <a:pt x="2262262" y="840359"/>
                  <a:pt x="2212342" y="855477"/>
                  <a:pt x="2160426" y="868599"/>
                </a:cubicBezTo>
                <a:cubicBezTo>
                  <a:pt x="2089683" y="887425"/>
                  <a:pt x="2044898" y="905967"/>
                  <a:pt x="2026071" y="924223"/>
                </a:cubicBezTo>
                <a:cubicBezTo>
                  <a:pt x="2006674" y="943050"/>
                  <a:pt x="1996976" y="964444"/>
                  <a:pt x="1996976" y="988405"/>
                </a:cubicBezTo>
                <a:cubicBezTo>
                  <a:pt x="1996976" y="1015790"/>
                  <a:pt x="2006532" y="1038182"/>
                  <a:pt x="2025644" y="1055583"/>
                </a:cubicBezTo>
                <a:cubicBezTo>
                  <a:pt x="2044756" y="1072983"/>
                  <a:pt x="2072853" y="1081683"/>
                  <a:pt x="2109936" y="1081683"/>
                </a:cubicBezTo>
                <a:cubicBezTo>
                  <a:pt x="2148731" y="1081683"/>
                  <a:pt x="2184815" y="1072270"/>
                  <a:pt x="2218190" y="1053443"/>
                </a:cubicBezTo>
                <a:cubicBezTo>
                  <a:pt x="2251565" y="1034616"/>
                  <a:pt x="2275241" y="1011653"/>
                  <a:pt x="2289218" y="984554"/>
                </a:cubicBezTo>
                <a:cubicBezTo>
                  <a:pt x="2303196" y="957455"/>
                  <a:pt x="2310184" y="922226"/>
                  <a:pt x="2310184" y="878868"/>
                </a:cubicBezTo>
                <a:close/>
                <a:moveTo>
                  <a:pt x="493774" y="577640"/>
                </a:moveTo>
                <a:cubicBezTo>
                  <a:pt x="449275" y="577640"/>
                  <a:pt x="413761" y="593756"/>
                  <a:pt x="387232" y="625990"/>
                </a:cubicBezTo>
                <a:cubicBezTo>
                  <a:pt x="360703" y="658224"/>
                  <a:pt x="347439" y="711709"/>
                  <a:pt x="347439" y="786446"/>
                </a:cubicBezTo>
                <a:cubicBezTo>
                  <a:pt x="347439" y="852054"/>
                  <a:pt x="361417" y="900690"/>
                  <a:pt x="389372" y="932353"/>
                </a:cubicBezTo>
                <a:cubicBezTo>
                  <a:pt x="417326" y="964016"/>
                  <a:pt x="454124" y="979848"/>
                  <a:pt x="499765" y="979848"/>
                </a:cubicBezTo>
                <a:cubicBezTo>
                  <a:pt x="543123" y="979848"/>
                  <a:pt x="579493" y="963446"/>
                  <a:pt x="608874" y="930641"/>
                </a:cubicBezTo>
                <a:cubicBezTo>
                  <a:pt x="638255" y="897837"/>
                  <a:pt x="652946" y="848346"/>
                  <a:pt x="652946" y="782167"/>
                </a:cubicBezTo>
                <a:cubicBezTo>
                  <a:pt x="652946" y="715988"/>
                  <a:pt x="637542" y="665355"/>
                  <a:pt x="606735" y="630269"/>
                </a:cubicBezTo>
                <a:cubicBezTo>
                  <a:pt x="575928" y="595183"/>
                  <a:pt x="538274" y="577640"/>
                  <a:pt x="493774" y="577640"/>
                </a:cubicBezTo>
                <a:close/>
                <a:moveTo>
                  <a:pt x="3734209" y="325190"/>
                </a:moveTo>
                <a:cubicBezTo>
                  <a:pt x="3830625" y="325190"/>
                  <a:pt x="3906074" y="353858"/>
                  <a:pt x="3960558" y="411194"/>
                </a:cubicBezTo>
                <a:cubicBezTo>
                  <a:pt x="4015042" y="468530"/>
                  <a:pt x="4042284" y="557101"/>
                  <a:pt x="4042284" y="676908"/>
                </a:cubicBezTo>
                <a:lnTo>
                  <a:pt x="4042284" y="999084"/>
                </a:lnTo>
                <a:lnTo>
                  <a:pt x="4355976" y="969579"/>
                </a:lnTo>
                <a:cubicBezTo>
                  <a:pt x="4370238" y="1010655"/>
                  <a:pt x="4390206" y="1040036"/>
                  <a:pt x="4415879" y="1057722"/>
                </a:cubicBezTo>
                <a:cubicBezTo>
                  <a:pt x="4441552" y="1075408"/>
                  <a:pt x="4475782" y="1084251"/>
                  <a:pt x="4518570" y="1084251"/>
                </a:cubicBezTo>
                <a:cubicBezTo>
                  <a:pt x="4565352" y="1084251"/>
                  <a:pt x="4601580" y="1074280"/>
                  <a:pt x="4627252" y="1054339"/>
                </a:cubicBezTo>
                <a:cubicBezTo>
                  <a:pt x="4647220" y="1039533"/>
                  <a:pt x="4657204" y="1021022"/>
                  <a:pt x="4657204" y="998808"/>
                </a:cubicBezTo>
                <a:cubicBezTo>
                  <a:pt x="4657204" y="973742"/>
                  <a:pt x="4644082" y="954371"/>
                  <a:pt x="4617838" y="940697"/>
                </a:cubicBezTo>
                <a:cubicBezTo>
                  <a:pt x="4599012" y="931016"/>
                  <a:pt x="4549092" y="919053"/>
                  <a:pt x="4468080" y="904808"/>
                </a:cubicBezTo>
                <a:cubicBezTo>
                  <a:pt x="4347132" y="883726"/>
                  <a:pt x="4263126" y="864208"/>
                  <a:pt x="4216058" y="846255"/>
                </a:cubicBezTo>
                <a:cubicBezTo>
                  <a:pt x="4168992" y="828302"/>
                  <a:pt x="4129342" y="797954"/>
                  <a:pt x="4097108" y="755210"/>
                </a:cubicBezTo>
                <a:cubicBezTo>
                  <a:pt x="4064874" y="712467"/>
                  <a:pt x="4048757" y="663737"/>
                  <a:pt x="4048757" y="609022"/>
                </a:cubicBezTo>
                <a:cubicBezTo>
                  <a:pt x="4048757" y="549172"/>
                  <a:pt x="4066158" y="497590"/>
                  <a:pt x="4100958" y="454276"/>
                </a:cubicBezTo>
                <a:cubicBezTo>
                  <a:pt x="4135760" y="410962"/>
                  <a:pt x="4183682" y="378619"/>
                  <a:pt x="4244726" y="357248"/>
                </a:cubicBezTo>
                <a:cubicBezTo>
                  <a:pt x="4305771" y="335876"/>
                  <a:pt x="4387639" y="325190"/>
                  <a:pt x="4490330" y="325190"/>
                </a:cubicBezTo>
                <a:cubicBezTo>
                  <a:pt x="4598727" y="325190"/>
                  <a:pt x="4678740" y="333462"/>
                  <a:pt x="4730371" y="350007"/>
                </a:cubicBezTo>
                <a:cubicBezTo>
                  <a:pt x="4782002" y="366552"/>
                  <a:pt x="4825076" y="392225"/>
                  <a:pt x="4859591" y="427026"/>
                </a:cubicBezTo>
                <a:cubicBezTo>
                  <a:pt x="4894107" y="461827"/>
                  <a:pt x="4922775" y="508893"/>
                  <a:pt x="4945595" y="568226"/>
                </a:cubicBezTo>
                <a:lnTo>
                  <a:pt x="4615272" y="600745"/>
                </a:lnTo>
                <a:cubicBezTo>
                  <a:pt x="4606714" y="571649"/>
                  <a:pt x="4592452" y="550255"/>
                  <a:pt x="4572484" y="536563"/>
                </a:cubicBezTo>
                <a:cubicBezTo>
                  <a:pt x="4545099" y="518307"/>
                  <a:pt x="4512010" y="509179"/>
                  <a:pt x="4473215" y="509179"/>
                </a:cubicBezTo>
                <a:cubicBezTo>
                  <a:pt x="4433850" y="509179"/>
                  <a:pt x="4405182" y="516156"/>
                  <a:pt x="4387211" y="530111"/>
                </a:cubicBezTo>
                <a:cubicBezTo>
                  <a:pt x="4369240" y="544067"/>
                  <a:pt x="4360254" y="561015"/>
                  <a:pt x="4360254" y="580956"/>
                </a:cubicBezTo>
                <a:cubicBezTo>
                  <a:pt x="4360254" y="603170"/>
                  <a:pt x="4371665" y="619973"/>
                  <a:pt x="4394485" y="631365"/>
                </a:cubicBezTo>
                <a:cubicBezTo>
                  <a:pt x="4417306" y="642758"/>
                  <a:pt x="4466940" y="653014"/>
                  <a:pt x="4543388" y="662133"/>
                </a:cubicBezTo>
                <a:cubicBezTo>
                  <a:pt x="4659200" y="675237"/>
                  <a:pt x="4745347" y="693473"/>
                  <a:pt x="4801827" y="716841"/>
                </a:cubicBezTo>
                <a:cubicBezTo>
                  <a:pt x="4858308" y="740210"/>
                  <a:pt x="4901524" y="773551"/>
                  <a:pt x="4931475" y="816865"/>
                </a:cubicBezTo>
                <a:cubicBezTo>
                  <a:pt x="4961427" y="860179"/>
                  <a:pt x="4976402" y="907768"/>
                  <a:pt x="4976402" y="959630"/>
                </a:cubicBezTo>
                <a:cubicBezTo>
                  <a:pt x="4976402" y="1012064"/>
                  <a:pt x="4960571" y="1063073"/>
                  <a:pt x="4928908" y="1112658"/>
                </a:cubicBezTo>
                <a:cubicBezTo>
                  <a:pt x="4897244" y="1162243"/>
                  <a:pt x="4847325" y="1201711"/>
                  <a:pt x="4779150" y="1231061"/>
                </a:cubicBezTo>
                <a:cubicBezTo>
                  <a:pt x="4710974" y="1260411"/>
                  <a:pt x="4618124" y="1275085"/>
                  <a:pt x="4500600" y="1275085"/>
                </a:cubicBezTo>
                <a:cubicBezTo>
                  <a:pt x="4334582" y="1275085"/>
                  <a:pt x="4216344" y="1251409"/>
                  <a:pt x="4145886" y="1204057"/>
                </a:cubicBezTo>
                <a:cubicBezTo>
                  <a:pt x="4101850" y="1174462"/>
                  <a:pt x="4067676" y="1137067"/>
                  <a:pt x="4043362" y="1091872"/>
                </a:cubicBezTo>
                <a:lnTo>
                  <a:pt x="4042284" y="1089615"/>
                </a:lnTo>
                <a:lnTo>
                  <a:pt x="4042284" y="1254547"/>
                </a:lnTo>
                <a:lnTo>
                  <a:pt x="3692277" y="1254547"/>
                </a:lnTo>
                <a:lnTo>
                  <a:pt x="3692277" y="754782"/>
                </a:lnTo>
                <a:cubicBezTo>
                  <a:pt x="3692277" y="697732"/>
                  <a:pt x="3681722" y="657368"/>
                  <a:pt x="3660614" y="633692"/>
                </a:cubicBezTo>
                <a:cubicBezTo>
                  <a:pt x="3639504" y="610016"/>
                  <a:pt x="3609838" y="598178"/>
                  <a:pt x="3571615" y="598178"/>
                </a:cubicBezTo>
                <a:cubicBezTo>
                  <a:pt x="3529397" y="598178"/>
                  <a:pt x="3495166" y="614152"/>
                  <a:pt x="3468923" y="646101"/>
                </a:cubicBezTo>
                <a:cubicBezTo>
                  <a:pt x="3442679" y="678049"/>
                  <a:pt x="3429558" y="735385"/>
                  <a:pt x="3429558" y="818109"/>
                </a:cubicBezTo>
                <a:lnTo>
                  <a:pt x="3429558" y="1254547"/>
                </a:lnTo>
                <a:lnTo>
                  <a:pt x="3081263" y="1254547"/>
                </a:lnTo>
                <a:lnTo>
                  <a:pt x="3081263" y="345728"/>
                </a:lnTo>
                <a:lnTo>
                  <a:pt x="3405597" y="345728"/>
                </a:lnTo>
                <a:lnTo>
                  <a:pt x="3405597" y="493775"/>
                </a:lnTo>
                <a:cubicBezTo>
                  <a:pt x="3454090" y="433301"/>
                  <a:pt x="3503154" y="390085"/>
                  <a:pt x="3552788" y="364127"/>
                </a:cubicBezTo>
                <a:cubicBezTo>
                  <a:pt x="3602422" y="338169"/>
                  <a:pt x="3662896" y="325190"/>
                  <a:pt x="3734209" y="325190"/>
                </a:cubicBezTo>
                <a:close/>
                <a:moveTo>
                  <a:pt x="1612218" y="325190"/>
                </a:moveTo>
                <a:cubicBezTo>
                  <a:pt x="1663564" y="325190"/>
                  <a:pt x="1719759" y="341164"/>
                  <a:pt x="1780803" y="373113"/>
                </a:cubicBezTo>
                <a:lnTo>
                  <a:pt x="1748691" y="447021"/>
                </a:lnTo>
                <a:lnTo>
                  <a:pt x="1772873" y="420928"/>
                </a:lnTo>
                <a:cubicBezTo>
                  <a:pt x="1789917" y="406452"/>
                  <a:pt x="1809564" y="393080"/>
                  <a:pt x="1831814" y="380814"/>
                </a:cubicBezTo>
                <a:cubicBezTo>
                  <a:pt x="1863762" y="363129"/>
                  <a:pt x="1907691" y="349437"/>
                  <a:pt x="1963601" y="339738"/>
                </a:cubicBezTo>
                <a:cubicBezTo>
                  <a:pt x="2019511" y="330039"/>
                  <a:pt x="2079984" y="325190"/>
                  <a:pt x="2145022" y="325190"/>
                </a:cubicBezTo>
                <a:cubicBezTo>
                  <a:pt x="2249425" y="325190"/>
                  <a:pt x="2333290" y="331038"/>
                  <a:pt x="2396616" y="342733"/>
                </a:cubicBezTo>
                <a:cubicBezTo>
                  <a:pt x="2459943" y="354428"/>
                  <a:pt x="2512715" y="378818"/>
                  <a:pt x="2554932" y="415901"/>
                </a:cubicBezTo>
                <a:cubicBezTo>
                  <a:pt x="2584599" y="441574"/>
                  <a:pt x="2607989" y="477943"/>
                  <a:pt x="2625105" y="525010"/>
                </a:cubicBezTo>
                <a:cubicBezTo>
                  <a:pt x="2642220" y="572077"/>
                  <a:pt x="2650778" y="617005"/>
                  <a:pt x="2650778" y="659793"/>
                </a:cubicBezTo>
                <a:lnTo>
                  <a:pt x="2650778" y="1061145"/>
                </a:lnTo>
                <a:cubicBezTo>
                  <a:pt x="2650778" y="1103933"/>
                  <a:pt x="2653488" y="1137450"/>
                  <a:pt x="2658907" y="1161697"/>
                </a:cubicBezTo>
                <a:cubicBezTo>
                  <a:pt x="2662972" y="1179882"/>
                  <a:pt x="2670647" y="1201838"/>
                  <a:pt x="2681933" y="1227564"/>
                </a:cubicBezTo>
                <a:lnTo>
                  <a:pt x="2694049" y="1253743"/>
                </a:lnTo>
                <a:lnTo>
                  <a:pt x="2694049" y="345728"/>
                </a:lnTo>
                <a:lnTo>
                  <a:pt x="3042344" y="345728"/>
                </a:lnTo>
                <a:lnTo>
                  <a:pt x="3042344" y="1254547"/>
                </a:lnTo>
                <a:lnTo>
                  <a:pt x="2694421" y="1254547"/>
                </a:lnTo>
                <a:lnTo>
                  <a:pt x="2694049" y="1254547"/>
                </a:lnTo>
                <a:lnTo>
                  <a:pt x="2367520" y="1254547"/>
                </a:lnTo>
                <a:cubicBezTo>
                  <a:pt x="2354399" y="1231156"/>
                  <a:pt x="2345841" y="1213328"/>
                  <a:pt x="2341848" y="1201062"/>
                </a:cubicBezTo>
                <a:cubicBezTo>
                  <a:pt x="2337854" y="1188796"/>
                  <a:pt x="2333861" y="1169542"/>
                  <a:pt x="2329867" y="1143298"/>
                </a:cubicBezTo>
                <a:cubicBezTo>
                  <a:pt x="2284226" y="1187227"/>
                  <a:pt x="2238871" y="1218605"/>
                  <a:pt x="2193801" y="1237432"/>
                </a:cubicBezTo>
                <a:cubicBezTo>
                  <a:pt x="2132186" y="1262534"/>
                  <a:pt x="2060587" y="1275085"/>
                  <a:pt x="1979005" y="1275085"/>
                </a:cubicBezTo>
                <a:cubicBezTo>
                  <a:pt x="1870608" y="1275085"/>
                  <a:pt x="1788313" y="1249983"/>
                  <a:pt x="1732117" y="1199778"/>
                </a:cubicBezTo>
                <a:cubicBezTo>
                  <a:pt x="1675923" y="1149574"/>
                  <a:pt x="1647825" y="1087674"/>
                  <a:pt x="1647825" y="1014078"/>
                </a:cubicBezTo>
                <a:cubicBezTo>
                  <a:pt x="1647825" y="945047"/>
                  <a:pt x="1668078" y="888281"/>
                  <a:pt x="1708584" y="843782"/>
                </a:cubicBezTo>
                <a:cubicBezTo>
                  <a:pt x="1749090" y="799282"/>
                  <a:pt x="1823827" y="766193"/>
                  <a:pt x="1932794" y="744513"/>
                </a:cubicBezTo>
                <a:cubicBezTo>
                  <a:pt x="2063440" y="718270"/>
                  <a:pt x="2148160" y="699871"/>
                  <a:pt x="2186955" y="689317"/>
                </a:cubicBezTo>
                <a:cubicBezTo>
                  <a:pt x="2225749" y="678762"/>
                  <a:pt x="2266826" y="664927"/>
                  <a:pt x="2310184" y="647812"/>
                </a:cubicBezTo>
                <a:cubicBezTo>
                  <a:pt x="2310184" y="605024"/>
                  <a:pt x="2301342" y="575072"/>
                  <a:pt x="2283656" y="557957"/>
                </a:cubicBezTo>
                <a:cubicBezTo>
                  <a:pt x="2265970" y="540842"/>
                  <a:pt x="2234877" y="532284"/>
                  <a:pt x="2190378" y="532284"/>
                </a:cubicBezTo>
                <a:cubicBezTo>
                  <a:pt x="2133327" y="532284"/>
                  <a:pt x="2090539" y="541412"/>
                  <a:pt x="2062014" y="559669"/>
                </a:cubicBezTo>
                <a:cubicBezTo>
                  <a:pt x="2039764" y="573931"/>
                  <a:pt x="2021793" y="600745"/>
                  <a:pt x="2008101" y="640110"/>
                </a:cubicBezTo>
                <a:lnTo>
                  <a:pt x="1679830" y="605511"/>
                </a:lnTo>
                <a:lnTo>
                  <a:pt x="1672977" y="621284"/>
                </a:lnTo>
                <a:cubicBezTo>
                  <a:pt x="1631900" y="604168"/>
                  <a:pt x="1599381" y="595611"/>
                  <a:pt x="1575420" y="595611"/>
                </a:cubicBezTo>
                <a:cubicBezTo>
                  <a:pt x="1529779" y="595611"/>
                  <a:pt x="1494408" y="614437"/>
                  <a:pt x="1469306" y="652091"/>
                </a:cubicBezTo>
                <a:cubicBezTo>
                  <a:pt x="1433364" y="705148"/>
                  <a:pt x="1415393" y="804417"/>
                  <a:pt x="1415393" y="949896"/>
                </a:cubicBezTo>
                <a:lnTo>
                  <a:pt x="1415393" y="1254547"/>
                </a:lnTo>
                <a:lnTo>
                  <a:pt x="1065386" y="1254547"/>
                </a:lnTo>
                <a:lnTo>
                  <a:pt x="1065386" y="345728"/>
                </a:lnTo>
                <a:lnTo>
                  <a:pt x="1391431" y="345728"/>
                </a:lnTo>
                <a:lnTo>
                  <a:pt x="1391431" y="494631"/>
                </a:lnTo>
                <a:cubicBezTo>
                  <a:pt x="1422809" y="430163"/>
                  <a:pt x="1455185" y="385806"/>
                  <a:pt x="1488560" y="361560"/>
                </a:cubicBezTo>
                <a:cubicBezTo>
                  <a:pt x="1521935" y="337313"/>
                  <a:pt x="1563154" y="325190"/>
                  <a:pt x="1612218" y="325190"/>
                </a:cubicBezTo>
                <a:close/>
                <a:moveTo>
                  <a:pt x="371400" y="325190"/>
                </a:moveTo>
                <a:cubicBezTo>
                  <a:pt x="442143" y="325190"/>
                  <a:pt x="500478" y="337171"/>
                  <a:pt x="546404" y="361132"/>
                </a:cubicBezTo>
                <a:cubicBezTo>
                  <a:pt x="592330" y="385093"/>
                  <a:pt x="635260" y="424744"/>
                  <a:pt x="675196" y="480083"/>
                </a:cubicBezTo>
                <a:lnTo>
                  <a:pt x="675196" y="345728"/>
                </a:lnTo>
                <a:lnTo>
                  <a:pt x="1001241" y="345728"/>
                </a:lnTo>
                <a:lnTo>
                  <a:pt x="1001241" y="1204057"/>
                </a:lnTo>
                <a:lnTo>
                  <a:pt x="1002097" y="1244278"/>
                </a:lnTo>
                <a:cubicBezTo>
                  <a:pt x="1002097" y="1301329"/>
                  <a:pt x="989974" y="1355670"/>
                  <a:pt x="965727" y="1407301"/>
                </a:cubicBezTo>
                <a:cubicBezTo>
                  <a:pt x="941480" y="1458932"/>
                  <a:pt x="909247" y="1500721"/>
                  <a:pt x="869026" y="1532670"/>
                </a:cubicBezTo>
                <a:cubicBezTo>
                  <a:pt x="828805" y="1564618"/>
                  <a:pt x="777745" y="1587724"/>
                  <a:pt x="715845" y="1601986"/>
                </a:cubicBezTo>
                <a:cubicBezTo>
                  <a:pt x="653944" y="1616249"/>
                  <a:pt x="583059" y="1623381"/>
                  <a:pt x="503188" y="1623381"/>
                </a:cubicBezTo>
                <a:cubicBezTo>
                  <a:pt x="320625" y="1623381"/>
                  <a:pt x="195256" y="1595996"/>
                  <a:pt x="127081" y="1541227"/>
                </a:cubicBezTo>
                <a:cubicBezTo>
                  <a:pt x="58905" y="1486459"/>
                  <a:pt x="24817" y="1413148"/>
                  <a:pt x="24817" y="1321297"/>
                </a:cubicBezTo>
                <a:cubicBezTo>
                  <a:pt x="24817" y="1309886"/>
                  <a:pt x="25387" y="1294483"/>
                  <a:pt x="26529" y="1275085"/>
                </a:cubicBezTo>
                <a:lnTo>
                  <a:pt x="364554" y="1313595"/>
                </a:lnTo>
                <a:cubicBezTo>
                  <a:pt x="373112" y="1344973"/>
                  <a:pt x="386234" y="1366652"/>
                  <a:pt x="403919" y="1378633"/>
                </a:cubicBezTo>
                <a:cubicBezTo>
                  <a:pt x="429592" y="1396318"/>
                  <a:pt x="461826" y="1405161"/>
                  <a:pt x="500620" y="1405161"/>
                </a:cubicBezTo>
                <a:cubicBezTo>
                  <a:pt x="550825" y="1405161"/>
                  <a:pt x="588336" y="1391754"/>
                  <a:pt x="613153" y="1364940"/>
                </a:cubicBezTo>
                <a:cubicBezTo>
                  <a:pt x="637970" y="1338127"/>
                  <a:pt x="650379" y="1291345"/>
                  <a:pt x="650379" y="1224596"/>
                </a:cubicBezTo>
                <a:lnTo>
                  <a:pt x="650379" y="1086818"/>
                </a:lnTo>
                <a:cubicBezTo>
                  <a:pt x="616148" y="1127324"/>
                  <a:pt x="581918" y="1156705"/>
                  <a:pt x="547687" y="1174961"/>
                </a:cubicBezTo>
                <a:cubicBezTo>
                  <a:pt x="494060" y="1203487"/>
                  <a:pt x="436153" y="1217749"/>
                  <a:pt x="373968" y="1217749"/>
                </a:cubicBezTo>
                <a:cubicBezTo>
                  <a:pt x="252450" y="1217749"/>
                  <a:pt x="154322" y="1164692"/>
                  <a:pt x="79586" y="1058578"/>
                </a:cubicBezTo>
                <a:cubicBezTo>
                  <a:pt x="26529" y="983271"/>
                  <a:pt x="0" y="883717"/>
                  <a:pt x="0" y="759917"/>
                </a:cubicBezTo>
                <a:cubicBezTo>
                  <a:pt x="0" y="618431"/>
                  <a:pt x="34230" y="510605"/>
                  <a:pt x="102691" y="436439"/>
                </a:cubicBezTo>
                <a:cubicBezTo>
                  <a:pt x="171152" y="362273"/>
                  <a:pt x="260722" y="325190"/>
                  <a:pt x="371400" y="325190"/>
                </a:cubicBezTo>
                <a:close/>
                <a:moveTo>
                  <a:pt x="2694049" y="0"/>
                </a:moveTo>
                <a:lnTo>
                  <a:pt x="3042344" y="0"/>
                </a:lnTo>
                <a:lnTo>
                  <a:pt x="3042344" y="237047"/>
                </a:lnTo>
                <a:lnTo>
                  <a:pt x="2694049" y="23704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25200" y="2087145"/>
            <a:ext cx="1727570" cy="1958326"/>
            <a:chOff x="571843" y="783491"/>
            <a:chExt cx="2186083" cy="2478084"/>
          </a:xfrm>
        </p:grpSpPr>
        <p:sp>
          <p:nvSpPr>
            <p:cNvPr id="54" name="Diamond 5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Diamond 5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Diamond 5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 rot="10800000">
            <a:off x="3434119" y="246798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51" name="Diamond 5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Diamond 5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Diamond 5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34244" y="2636595"/>
            <a:ext cx="705410" cy="79963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48" name="Diamond 4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Diamond 4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Diamond 4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22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87</cp:revision>
  <dcterms:created xsi:type="dcterms:W3CDTF">2016-12-30T09:39:09Z</dcterms:created>
  <dcterms:modified xsi:type="dcterms:W3CDTF">2017-01-09T23:31:47Z</dcterms:modified>
</cp:coreProperties>
</file>