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3" y="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11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432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76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201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41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063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48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52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370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345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21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404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4400" b="1" dirty="0" smtClean="0">
                <a:solidFill>
                  <a:schemeClr val="bg1"/>
                </a:solidFill>
              </a:rPr>
              <a:t>Platform agnostic distributed systems</a:t>
            </a:r>
            <a:endParaRPr lang="sv-SE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mtClean="0">
                <a:solidFill>
                  <a:schemeClr val="bg1"/>
                </a:solidFill>
              </a:rPr>
              <a:t>Building real </a:t>
            </a:r>
            <a:r>
              <a:rPr lang="sv-SE" dirty="0" smtClean="0">
                <a:solidFill>
                  <a:schemeClr val="bg1"/>
                </a:solidFill>
              </a:rPr>
              <a:t>world fast data applications without the vendor lies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219933" y="293960"/>
            <a:ext cx="7329869" cy="6029172"/>
            <a:chOff x="2327565" y="205943"/>
            <a:chExt cx="7329869" cy="6029172"/>
          </a:xfrm>
        </p:grpSpPr>
        <p:sp>
          <p:nvSpPr>
            <p:cNvPr id="27" name="Oval 26"/>
            <p:cNvSpPr/>
            <p:nvPr/>
          </p:nvSpPr>
          <p:spPr>
            <a:xfrm>
              <a:off x="2327565" y="205943"/>
              <a:ext cx="7329869" cy="6029172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9864" y="400967"/>
              <a:ext cx="1076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10571" y="132595"/>
            <a:ext cx="3955572" cy="2375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>
                <a:solidFill>
                  <a:schemeClr val="tx1"/>
                </a:solidFill>
              </a:rPr>
              <a:t>Distributed monolith</a:t>
            </a: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>
                <a:solidFill>
                  <a:schemeClr val="tx1"/>
                </a:solidFill>
              </a:rPr>
              <a:t>All </a:t>
            </a:r>
            <a:r>
              <a:rPr lang="sv-SE" sz="1600" dirty="0" smtClean="0">
                <a:solidFill>
                  <a:schemeClr val="tx1"/>
                </a:solidFill>
              </a:rPr>
              <a:t>componentss </a:t>
            </a:r>
            <a:r>
              <a:rPr lang="sv-SE" sz="1600" dirty="0">
                <a:solidFill>
                  <a:schemeClr val="tx1"/>
                </a:solidFill>
              </a:rPr>
              <a:t>are bound to the same stack and framework.</a:t>
            </a:r>
          </a:p>
          <a:p>
            <a:r>
              <a:rPr lang="sv-SE" sz="1600" dirty="0">
                <a:solidFill>
                  <a:schemeClr val="tx1"/>
                </a:solidFill>
              </a:rPr>
              <a:t>One tightly coupled blob of code distributed across machines.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i="1" dirty="0">
                <a:solidFill>
                  <a:schemeClr val="tx1"/>
                </a:solidFill>
              </a:rPr>
              <a:t>e.g. Akka/NET, MsOrleans etc.</a:t>
            </a:r>
          </a:p>
        </p:txBody>
      </p:sp>
    </p:spTree>
    <p:extLst>
      <p:ext uri="{BB962C8B-B14F-4D97-AF65-F5344CB8AC3E}">
        <p14:creationId xmlns:p14="http://schemas.microsoft.com/office/powerpoint/2010/main" val="6229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09845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Embracing The Unix Philosophy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What if we instead shrink the responsibility of the cluster?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/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dirty="0" smtClean="0">
                <a:solidFill>
                  <a:schemeClr val="tx1"/>
                </a:solidFill>
              </a:rPr>
              <a:t>Instead of encapsulating everything, including business logic, we can limit the scope to data transport and cluster semantics only.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34293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Cluster consumer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The cluster mechanism is separated from the components.</a:t>
            </a:r>
            <a:br>
              <a:rPr lang="sv-SE" sz="1600" dirty="0" smtClean="0">
                <a:solidFill>
                  <a:schemeClr val="tx1"/>
                </a:solidFill>
              </a:rPr>
            </a:br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Components only need to agree on the protocols and contracts of the cluster and can easily be built using any stack or technology.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i="1" dirty="0" smtClean="0">
                <a:solidFill>
                  <a:schemeClr val="tx1"/>
                </a:solidFill>
              </a:rPr>
              <a:t>e.g. Apache Kafka + .NET or Golang etc.</a:t>
            </a:r>
            <a:endParaRPr lang="sv-SE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1" y="132594"/>
            <a:ext cx="3835737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We start out by having a much higher number of partitions than consumers.</a:t>
            </a:r>
            <a:endParaRPr lang="sv-SE" sz="16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12030" y="117875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012030" y="2805268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61955" y="443542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ounded Rectangle 40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4" name="Curved Connector 43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7011045" y="2079783"/>
            <a:ext cx="2834979" cy="1144025"/>
            <a:chOff x="7011045" y="2085530"/>
            <a:chExt cx="2834979" cy="1144025"/>
          </a:xfrm>
        </p:grpSpPr>
        <p:grpSp>
          <p:nvGrpSpPr>
            <p:cNvPr id="36" name="Group 35"/>
            <p:cNvGrpSpPr/>
            <p:nvPr/>
          </p:nvGrpSpPr>
          <p:grpSpPr>
            <a:xfrm>
              <a:off x="7011045" y="2332961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7" name="Rounded Rectangle 36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747321" y="2085530"/>
              <a:ext cx="2098703" cy="1144025"/>
              <a:chOff x="7747321" y="2085530"/>
              <a:chExt cx="2098703" cy="1144025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8701999" y="208553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worker2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747321" y="2180205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a consumer is added, the partitions are rebalanced across the avaiable consumers.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allows consumers to scale up to the same number as the avaiable partitions.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177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Platform agnostic distributed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44</cp:revision>
  <dcterms:created xsi:type="dcterms:W3CDTF">2016-11-05T07:11:57Z</dcterms:created>
  <dcterms:modified xsi:type="dcterms:W3CDTF">2016-11-05T09:45:02Z</dcterms:modified>
</cp:coreProperties>
</file>