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4" r:id="rId3"/>
    <p:sldId id="266" r:id="rId4"/>
    <p:sldId id="263" r:id="rId5"/>
    <p:sldId id="276" r:id="rId6"/>
    <p:sldId id="275" r:id="rId7"/>
    <p:sldId id="264" r:id="rId8"/>
    <p:sldId id="265" r:id="rId9"/>
    <p:sldId id="267" r:id="rId10"/>
    <p:sldId id="256" r:id="rId11"/>
    <p:sldId id="259" r:id="rId12"/>
    <p:sldId id="261" r:id="rId13"/>
    <p:sldId id="272" r:id="rId14"/>
    <p:sldId id="273" r:id="rId15"/>
    <p:sldId id="271" r:id="rId16"/>
    <p:sldId id="26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05CFFF"/>
    <a:srgbClr val="1D9F58"/>
    <a:srgbClr val="194461"/>
    <a:srgbClr val="3DB5BE"/>
    <a:srgbClr val="DD5893"/>
    <a:srgbClr val="091823"/>
    <a:srgbClr val="FF4343"/>
    <a:srgbClr val="0E2738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FEE6D1-1DB5-4D23-B83D-A53B0D2BBCCD}"/>
              </a:ext>
            </a:extLst>
          </p:cNvPr>
          <p:cNvGrpSpPr/>
          <p:nvPr/>
        </p:nvGrpSpPr>
        <p:grpSpPr>
          <a:xfrm>
            <a:off x="0" y="993668"/>
            <a:ext cx="12192000" cy="2238691"/>
            <a:chOff x="0" y="2295525"/>
            <a:chExt cx="12192000" cy="22386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A4179-0FB3-4963-AC75-9D8D7653A015}"/>
                </a:ext>
              </a:extLst>
            </p:cNvPr>
            <p:cNvSpPr/>
            <p:nvPr/>
          </p:nvSpPr>
          <p:spPr>
            <a:xfrm>
              <a:off x="0" y="2295525"/>
              <a:ext cx="12192000" cy="2238691"/>
            </a:xfrm>
            <a:prstGeom prst="rect">
              <a:avLst/>
            </a:prstGeom>
            <a:solidFill>
              <a:srgbClr val="091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69A316-27D9-47A5-A2DF-A3DE4EF0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36" y="2573260"/>
              <a:ext cx="8864927" cy="16943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EB700B-EB21-4EFA-B712-3545F7F6B130}"/>
              </a:ext>
            </a:extLst>
          </p:cNvPr>
          <p:cNvSpPr txBox="1"/>
          <p:nvPr/>
        </p:nvSpPr>
        <p:spPr>
          <a:xfrm>
            <a:off x="1663536" y="3510094"/>
            <a:ext cx="886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Millions of Transactions per Second on a Single Machine</a:t>
            </a:r>
          </a:p>
          <a:p>
            <a:pPr algn="ctr"/>
            <a:r>
              <a:rPr lang="en-US" sz="2800" b="1" i="1" dirty="0"/>
              <a:t>Case for a Virtualized Database and Scale-In</a:t>
            </a:r>
            <a:endParaRPr lang="sv-SE" sz="2800" b="1" i="1" dirty="0"/>
          </a:p>
        </p:txBody>
      </p:sp>
    </p:spTree>
    <p:extLst>
      <p:ext uri="{BB962C8B-B14F-4D97-AF65-F5344CB8AC3E}">
        <p14:creationId xmlns:p14="http://schemas.microsoft.com/office/powerpoint/2010/main" val="414687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2621779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798FF-9137-4D1E-8080-1B941B20D687}"/>
              </a:ext>
            </a:extLst>
          </p:cNvPr>
          <p:cNvSpPr/>
          <p:nvPr/>
        </p:nvSpPr>
        <p:spPr>
          <a:xfrm>
            <a:off x="2838451" y="4048682"/>
            <a:ext cx="5981700" cy="246862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1CD46A-5FB7-4F1E-BFA5-0A1D16AEF014}"/>
              </a:ext>
            </a:extLst>
          </p:cNvPr>
          <p:cNvSpPr/>
          <p:nvPr/>
        </p:nvSpPr>
        <p:spPr>
          <a:xfrm>
            <a:off x="2838451" y="3098333"/>
            <a:ext cx="5981700" cy="406880"/>
          </a:xfrm>
          <a:prstGeom prst="rect">
            <a:avLst/>
          </a:prstGeom>
          <a:solidFill>
            <a:srgbClr val="FF43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Object Mapper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0B441B-7F75-41D5-9691-0760986C8564}"/>
              </a:ext>
            </a:extLst>
          </p:cNvPr>
          <p:cNvSpPr/>
          <p:nvPr/>
        </p:nvSpPr>
        <p:spPr>
          <a:xfrm>
            <a:off x="2838451" y="3563075"/>
            <a:ext cx="5981699" cy="427745"/>
          </a:xfrm>
          <a:prstGeom prst="rect">
            <a:avLst/>
          </a:prstGeom>
          <a:solidFill>
            <a:srgbClr val="FF43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 / IPC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6F4690-A678-4712-8F8F-F49289ACBA09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019ECC-C43D-4E48-9AF5-135D31A03E3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C364A4-CACA-480A-B1EC-B9326975BC8E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E24EBF-C9D7-4CF9-BA4F-096FBFFA3C8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FE9DA5-F2AA-42E9-9575-B200B5401947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BA4F69-9C63-4A91-AA6D-8EE4493AF3AF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136443-7C8A-4C89-A242-8C0190D17EC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7C5150-03C5-4A3F-AE9D-B007107AC64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BFE69C-CE51-4A0F-8D35-BD9D465ADAB3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AD9AD4-FE79-4D1E-B47A-AE88598080BA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C56D91-9302-4E96-AB74-994EE4DBFDEC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50" name="Rectangle: Top Corners Rounded 14">
              <a:extLst>
                <a:ext uri="{FF2B5EF4-FFF2-40B4-BE49-F238E27FC236}">
                  <a16:creationId xmlns:a16="http://schemas.microsoft.com/office/drawing/2014/main" id="{48E8EFDB-425F-4952-A6F4-546145C4C16B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51" name="Rectangle: Top Corners Rounded 15">
              <a:extLst>
                <a:ext uri="{FF2B5EF4-FFF2-40B4-BE49-F238E27FC236}">
                  <a16:creationId xmlns:a16="http://schemas.microsoft.com/office/drawing/2014/main" id="{9D39AA6E-40DA-49B4-A6EA-033EADFD6AC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52" name="Rectangle: Top Corners Rounded 16">
              <a:extLst>
                <a:ext uri="{FF2B5EF4-FFF2-40B4-BE49-F238E27FC236}">
                  <a16:creationId xmlns:a16="http://schemas.microsoft.com/office/drawing/2014/main" id="{42ABCE23-A873-4C10-9CD0-D8D4A762F654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53" name="Rectangle: Top Corners Rounded 19">
              <a:extLst>
                <a:ext uri="{FF2B5EF4-FFF2-40B4-BE49-F238E27FC236}">
                  <a16:creationId xmlns:a16="http://schemas.microsoft.com/office/drawing/2014/main" id="{0DF688B6-DDE6-49DD-8632-F01CF00EDA52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D65174-AD34-4751-8654-75D6EF83C153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EA7121-38F2-4931-A3D4-F1A820EC7E3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5"/>
            <a:ext cx="5981700" cy="341087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3DF127-ED1D-417F-81D2-00EF9AE993F0}"/>
              </a:ext>
            </a:extLst>
          </p:cNvPr>
          <p:cNvSpPr/>
          <p:nvPr/>
        </p:nvSpPr>
        <p:spPr>
          <a:xfrm>
            <a:off x="2838451" y="3929743"/>
            <a:ext cx="5981700" cy="258756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3117708"/>
            <a:ext cx="5676051" cy="29436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Wrapper maps directly to shared mem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867400" y="424003"/>
            <a:ext cx="2952751" cy="340356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38452" y="424003"/>
            <a:ext cx="2940262" cy="340356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798FF-9137-4D1E-8080-1B941B20D687}"/>
              </a:ext>
            </a:extLst>
          </p:cNvPr>
          <p:cNvSpPr/>
          <p:nvPr/>
        </p:nvSpPr>
        <p:spPr>
          <a:xfrm>
            <a:off x="2838451" y="3929743"/>
            <a:ext cx="5981700" cy="258756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3117708"/>
            <a:ext cx="5676051" cy="29436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79356"/>
              <a:ext cx="1498846" cy="38054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57823" y="978957"/>
            <a:ext cx="2333447" cy="761014"/>
            <a:chOff x="1758200" y="2599960"/>
            <a:chExt cx="2997692" cy="7610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9355"/>
              <a:ext cx="1498846" cy="37285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6634C-FC31-4C3B-B398-BDE166B9D3A7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5508E2-0EF3-46BA-A13E-DBCBA0688666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B217E8-77F3-4D38-B491-6DB38C6FE93D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82EAED-5223-4576-96BB-2C07F6C8BDE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AC9656-317F-4D30-90F2-CA082BA2B98D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CC32BE-6534-4D82-A915-0C1F6A3F20A4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7A901F-D0AE-4176-AA6C-D92CA35DF05A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D92707-4F57-459D-84E1-38CDCFAA4D57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31CDE2-E988-4BA9-B72C-0218E1E225D7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28AFD7-438F-4AAD-A31B-2C989E913A42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23B5B3-DB6E-4481-9D48-E644BD308849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54" name="Rectangle: Top Corners Rounded 14">
              <a:extLst>
                <a:ext uri="{FF2B5EF4-FFF2-40B4-BE49-F238E27FC236}">
                  <a16:creationId xmlns:a16="http://schemas.microsoft.com/office/drawing/2014/main" id="{4A1AD506-F334-4B2D-BCC6-12F9AB66E84B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55" name="Rectangle: Top Corners Rounded 15">
              <a:extLst>
                <a:ext uri="{FF2B5EF4-FFF2-40B4-BE49-F238E27FC236}">
                  <a16:creationId xmlns:a16="http://schemas.microsoft.com/office/drawing/2014/main" id="{16CF163B-2C42-496B-A775-F4E3A1810F14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56" name="Rectangle: Top Corners Rounded 16">
              <a:extLst>
                <a:ext uri="{FF2B5EF4-FFF2-40B4-BE49-F238E27FC236}">
                  <a16:creationId xmlns:a16="http://schemas.microsoft.com/office/drawing/2014/main" id="{E59550DD-8514-433A-A498-60FCF77761CA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57" name="Rectangle: Top Corners Rounded 19">
              <a:extLst>
                <a:ext uri="{FF2B5EF4-FFF2-40B4-BE49-F238E27FC236}">
                  <a16:creationId xmlns:a16="http://schemas.microsoft.com/office/drawing/2014/main" id="{2DA4A544-1B16-4521-B7BD-479DDF67B660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42142-1B5C-4F7B-B4E5-98E972020538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62923B-FCF9-49C9-A42B-53CE41F49629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191919"/>
          </a:solidFill>
        </p:spPr>
        <p:txBody>
          <a:bodyPr lIns="252000" tIns="252000" rIns="252000" bIns="252000">
            <a:normAutofit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191919"/>
          </a:solidFill>
        </p:spPr>
        <p:txBody>
          <a:bodyPr lIns="252000" tIns="252000" rIns="252000" bIns="252000">
            <a:normAutofit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191919"/>
          </a:solidFill>
        </p:spPr>
        <p:txBody>
          <a:bodyPr lIns="252000" tIns="252000" rIns="252000" bIns="252000">
            <a:normAutofit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Microservices done right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218803C6-0CFF-4133-9BF5-ECC5C89B24AB}"/>
              </a:ext>
            </a:extLst>
          </p:cNvPr>
          <p:cNvSpPr/>
          <p:nvPr/>
        </p:nvSpPr>
        <p:spPr>
          <a:xfrm>
            <a:off x="548693" y="4424161"/>
            <a:ext cx="1988717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54FDB45C-C15F-4034-AC34-11EF35275110}"/>
              </a:ext>
            </a:extLst>
          </p:cNvPr>
          <p:cNvSpPr/>
          <p:nvPr/>
        </p:nvSpPr>
        <p:spPr>
          <a:xfrm>
            <a:off x="548693" y="5094410"/>
            <a:ext cx="1988717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4B0088D5-298C-46EB-A8AA-8D6BB45DAA19}"/>
              </a:ext>
            </a:extLst>
          </p:cNvPr>
          <p:cNvSpPr/>
          <p:nvPr/>
        </p:nvSpPr>
        <p:spPr>
          <a:xfrm>
            <a:off x="548692" y="5764659"/>
            <a:ext cx="1988717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E3E4A-F2CA-4C05-B32D-BD39B1C9B77A}"/>
              </a:ext>
            </a:extLst>
          </p:cNvPr>
          <p:cNvSpPr/>
          <p:nvPr/>
        </p:nvSpPr>
        <p:spPr>
          <a:xfrm>
            <a:off x="548692" y="3753912"/>
            <a:ext cx="1988717" cy="581463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2482B-B243-48EB-9EF8-13C3E7D54A35}"/>
              </a:ext>
            </a:extLst>
          </p:cNvPr>
          <p:cNvSpPr/>
          <p:nvPr/>
        </p:nvSpPr>
        <p:spPr>
          <a:xfrm>
            <a:off x="548692" y="3083663"/>
            <a:ext cx="1988717" cy="58146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8610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5F4B8-18D9-4888-BB7E-9AD656CB1204}"/>
              </a:ext>
            </a:extLst>
          </p:cNvPr>
          <p:cNvGrpSpPr/>
          <p:nvPr/>
        </p:nvGrpSpPr>
        <p:grpSpPr>
          <a:xfrm>
            <a:off x="7645400" y="3755895"/>
            <a:ext cx="3776133" cy="2444920"/>
            <a:chOff x="2200617" y="1522642"/>
            <a:chExt cx="3998037" cy="2588595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419E2546-0103-418E-8F84-2CBA6F2AB40E}"/>
                </a:ext>
              </a:extLst>
            </p:cNvPr>
            <p:cNvSpPr/>
            <p:nvPr/>
          </p:nvSpPr>
          <p:spPr>
            <a:xfrm rot="1449229">
              <a:off x="4713445" y="2984182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32CFE5-5AB2-47AE-8B74-3DE830CE82F7}"/>
                </a:ext>
              </a:extLst>
            </p:cNvPr>
            <p:cNvSpPr/>
            <p:nvPr/>
          </p:nvSpPr>
          <p:spPr>
            <a:xfrm>
              <a:off x="2200617" y="287892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191">
              <a:extLst>
                <a:ext uri="{FF2B5EF4-FFF2-40B4-BE49-F238E27FC236}">
                  <a16:creationId xmlns:a16="http://schemas.microsoft.com/office/drawing/2014/main" id="{E45D4276-CEEF-4D7C-991E-8B1F8EB19AE2}"/>
                </a:ext>
              </a:extLst>
            </p:cNvPr>
            <p:cNvSpPr/>
            <p:nvPr/>
          </p:nvSpPr>
          <p:spPr>
            <a:xfrm rot="16200000">
              <a:off x="3911539" y="1542395"/>
              <a:ext cx="216220" cy="176713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F794D070-1917-456E-8B28-23D17BEB0702}"/>
                </a:ext>
              </a:extLst>
            </p:cNvPr>
            <p:cNvSpPr/>
            <p:nvPr/>
          </p:nvSpPr>
          <p:spPr>
            <a:xfrm rot="5400000">
              <a:off x="3851800" y="3285655"/>
              <a:ext cx="251701" cy="112024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3AE449-894A-452C-8495-69AC5738E85E}"/>
                </a:ext>
              </a:extLst>
            </p:cNvPr>
            <p:cNvSpPr/>
            <p:nvPr/>
          </p:nvSpPr>
          <p:spPr>
            <a:xfrm>
              <a:off x="3653717" y="1770103"/>
              <a:ext cx="451264" cy="4112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id="{BB1F3D7F-10B4-45EE-9A83-98E3CCF3706D}"/>
                </a:ext>
              </a:extLst>
            </p:cNvPr>
            <p:cNvSpPr/>
            <p:nvPr/>
          </p:nvSpPr>
          <p:spPr>
            <a:xfrm>
              <a:off x="3621325" y="1589506"/>
              <a:ext cx="1260514" cy="1787665"/>
            </a:xfrm>
            <a:custGeom>
              <a:avLst/>
              <a:gdLst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232373 h 2434213"/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1238460 h 2434213"/>
                <a:gd name="connsiteX9" fmla="*/ 0 w 1394208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0 w 1600199"/>
                <a:gd name="connsiteY8" fmla="*/ 1544935 h 2434213"/>
                <a:gd name="connsiteX9" fmla="*/ 205991 w 1600199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82899 w 1600199"/>
                <a:gd name="connsiteY8" fmla="*/ 1823776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5024 w 1600199"/>
                <a:gd name="connsiteY8" fmla="*/ 1956917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75362 w 1607735"/>
                <a:gd name="connsiteY5" fmla="*/ 2434213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25121 w 1607735"/>
                <a:gd name="connsiteY5" fmla="*/ 2406580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375362 w 1708218"/>
                <a:gd name="connsiteY2" fmla="*/ 0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429377 w 1708218"/>
                <a:gd name="connsiteY3" fmla="*/ 679525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625320 w 1708218"/>
                <a:gd name="connsiteY4" fmla="*/ 1278653 h 2434213"/>
                <a:gd name="connsiteX5" fmla="*/ 1708218 w 1708218"/>
                <a:gd name="connsiteY5" fmla="*/ 1933047 h 2434213"/>
                <a:gd name="connsiteX6" fmla="*/ 1325121 w 1708218"/>
                <a:gd name="connsiteY6" fmla="*/ 2406580 h 2434213"/>
                <a:gd name="connsiteX7" fmla="*/ 445900 w 1708218"/>
                <a:gd name="connsiteY7" fmla="*/ 2434213 h 2434213"/>
                <a:gd name="connsiteX8" fmla="*/ 213527 w 1708218"/>
                <a:gd name="connsiteY8" fmla="*/ 2201840 h 2434213"/>
                <a:gd name="connsiteX9" fmla="*/ 12560 w 1708218"/>
                <a:gd name="connsiteY9" fmla="*/ 1956917 h 2434213"/>
                <a:gd name="connsiteX10" fmla="*/ 0 w 1708218"/>
                <a:gd name="connsiteY10" fmla="*/ 1549959 h 2434213"/>
                <a:gd name="connsiteX11" fmla="*/ 213527 w 1708218"/>
                <a:gd name="connsiteY11" fmla="*/ 232373 h 2434213"/>
                <a:gd name="connsiteX0" fmla="*/ 213527 w 1708218"/>
                <a:gd name="connsiteY0" fmla="*/ 2323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13527 w 1708218"/>
                <a:gd name="connsiteY11" fmla="*/ 232373 h 2409093"/>
                <a:gd name="connsiteX0" fmla="*/ 484832 w 1708218"/>
                <a:gd name="connsiteY0" fmla="*/ 4609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484832 w 1708218"/>
                <a:gd name="connsiteY11" fmla="*/ 460973 h 2409093"/>
                <a:gd name="connsiteX0" fmla="*/ 298938 w 1708218"/>
                <a:gd name="connsiteY0" fmla="*/ 408219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98938 w 1708218"/>
                <a:gd name="connsiteY11" fmla="*/ 408219 h 2409093"/>
                <a:gd name="connsiteX0" fmla="*/ 298938 w 1708218"/>
                <a:gd name="connsiteY0" fmla="*/ 290151 h 2291025"/>
                <a:gd name="connsiteX1" fmla="*/ 762423 w 1708218"/>
                <a:gd name="connsiteY1" fmla="*/ 12560 h 2291025"/>
                <a:gd name="connsiteX2" fmla="*/ 1139226 w 1708218"/>
                <a:gd name="connsiteY2" fmla="*/ 0 h 2291025"/>
                <a:gd name="connsiteX3" fmla="*/ 1542420 w 1708218"/>
                <a:gd name="connsiteY3" fmla="*/ 471022 h 2291025"/>
                <a:gd name="connsiteX4" fmla="*/ 1625320 w 1708218"/>
                <a:gd name="connsiteY4" fmla="*/ 1160585 h 2291025"/>
                <a:gd name="connsiteX5" fmla="*/ 1708218 w 1708218"/>
                <a:gd name="connsiteY5" fmla="*/ 1814979 h 2291025"/>
                <a:gd name="connsiteX6" fmla="*/ 1325121 w 1708218"/>
                <a:gd name="connsiteY6" fmla="*/ 2288512 h 2291025"/>
                <a:gd name="connsiteX7" fmla="*/ 450925 w 1708218"/>
                <a:gd name="connsiteY7" fmla="*/ 2291025 h 2291025"/>
                <a:gd name="connsiteX8" fmla="*/ 213527 w 1708218"/>
                <a:gd name="connsiteY8" fmla="*/ 2083772 h 2291025"/>
                <a:gd name="connsiteX9" fmla="*/ 12560 w 1708218"/>
                <a:gd name="connsiteY9" fmla="*/ 1838849 h 2291025"/>
                <a:gd name="connsiteX10" fmla="*/ 0 w 1708218"/>
                <a:gd name="connsiteY10" fmla="*/ 1431891 h 2291025"/>
                <a:gd name="connsiteX11" fmla="*/ 298938 w 1708218"/>
                <a:gd name="connsiteY11" fmla="*/ 290151 h 2291025"/>
                <a:gd name="connsiteX0" fmla="*/ 298938 w 1708218"/>
                <a:gd name="connsiteY0" fmla="*/ 378074 h 2378948"/>
                <a:gd name="connsiteX1" fmla="*/ 709669 w 1708218"/>
                <a:gd name="connsiteY1" fmla="*/ 0 h 2378948"/>
                <a:gd name="connsiteX2" fmla="*/ 1139226 w 1708218"/>
                <a:gd name="connsiteY2" fmla="*/ 87923 h 2378948"/>
                <a:gd name="connsiteX3" fmla="*/ 1542420 w 1708218"/>
                <a:gd name="connsiteY3" fmla="*/ 558945 h 2378948"/>
                <a:gd name="connsiteX4" fmla="*/ 1625320 w 1708218"/>
                <a:gd name="connsiteY4" fmla="*/ 1248508 h 2378948"/>
                <a:gd name="connsiteX5" fmla="*/ 1708218 w 1708218"/>
                <a:gd name="connsiteY5" fmla="*/ 1902902 h 2378948"/>
                <a:gd name="connsiteX6" fmla="*/ 1325121 w 1708218"/>
                <a:gd name="connsiteY6" fmla="*/ 2376435 h 2378948"/>
                <a:gd name="connsiteX7" fmla="*/ 450925 w 1708218"/>
                <a:gd name="connsiteY7" fmla="*/ 2378948 h 2378948"/>
                <a:gd name="connsiteX8" fmla="*/ 213527 w 1708218"/>
                <a:gd name="connsiteY8" fmla="*/ 2171695 h 2378948"/>
                <a:gd name="connsiteX9" fmla="*/ 12560 w 1708218"/>
                <a:gd name="connsiteY9" fmla="*/ 1926772 h 2378948"/>
                <a:gd name="connsiteX10" fmla="*/ 0 w 1708218"/>
                <a:gd name="connsiteY10" fmla="*/ 1519814 h 2378948"/>
                <a:gd name="connsiteX11" fmla="*/ 298938 w 1708218"/>
                <a:gd name="connsiteY11" fmla="*/ 378074 h 2378948"/>
                <a:gd name="connsiteX0" fmla="*/ 298938 w 1708218"/>
                <a:gd name="connsiteY0" fmla="*/ 380586 h 2381460"/>
                <a:gd name="connsiteX1" fmla="*/ 709669 w 1708218"/>
                <a:gd name="connsiteY1" fmla="*/ 2512 h 2381460"/>
                <a:gd name="connsiteX2" fmla="*/ 1144251 w 1708218"/>
                <a:gd name="connsiteY2" fmla="*/ 0 h 2381460"/>
                <a:gd name="connsiteX3" fmla="*/ 1542420 w 1708218"/>
                <a:gd name="connsiteY3" fmla="*/ 561457 h 2381460"/>
                <a:gd name="connsiteX4" fmla="*/ 1625320 w 1708218"/>
                <a:gd name="connsiteY4" fmla="*/ 1251020 h 2381460"/>
                <a:gd name="connsiteX5" fmla="*/ 1708218 w 1708218"/>
                <a:gd name="connsiteY5" fmla="*/ 1905414 h 2381460"/>
                <a:gd name="connsiteX6" fmla="*/ 1325121 w 1708218"/>
                <a:gd name="connsiteY6" fmla="*/ 2378947 h 2381460"/>
                <a:gd name="connsiteX7" fmla="*/ 450925 w 1708218"/>
                <a:gd name="connsiteY7" fmla="*/ 2381460 h 2381460"/>
                <a:gd name="connsiteX8" fmla="*/ 213527 w 1708218"/>
                <a:gd name="connsiteY8" fmla="*/ 2174207 h 2381460"/>
                <a:gd name="connsiteX9" fmla="*/ 12560 w 1708218"/>
                <a:gd name="connsiteY9" fmla="*/ 1929284 h 2381460"/>
                <a:gd name="connsiteX10" fmla="*/ 0 w 1708218"/>
                <a:gd name="connsiteY10" fmla="*/ 1522326 h 2381460"/>
                <a:gd name="connsiteX11" fmla="*/ 298938 w 1708218"/>
                <a:gd name="connsiteY11" fmla="*/ 380586 h 2381460"/>
                <a:gd name="connsiteX0" fmla="*/ 298938 w 1708218"/>
                <a:gd name="connsiteY0" fmla="*/ 435577 h 2436451"/>
                <a:gd name="connsiteX1" fmla="*/ 709669 w 1708218"/>
                <a:gd name="connsiteY1" fmla="*/ 57503 h 2436451"/>
                <a:gd name="connsiteX2" fmla="*/ 1144251 w 1708218"/>
                <a:gd name="connsiteY2" fmla="*/ 54991 h 2436451"/>
                <a:gd name="connsiteX3" fmla="*/ 1542420 w 1708218"/>
                <a:gd name="connsiteY3" fmla="*/ 616448 h 2436451"/>
                <a:gd name="connsiteX4" fmla="*/ 1625320 w 1708218"/>
                <a:gd name="connsiteY4" fmla="*/ 1306011 h 2436451"/>
                <a:gd name="connsiteX5" fmla="*/ 1708218 w 1708218"/>
                <a:gd name="connsiteY5" fmla="*/ 1960405 h 2436451"/>
                <a:gd name="connsiteX6" fmla="*/ 1325121 w 1708218"/>
                <a:gd name="connsiteY6" fmla="*/ 2433938 h 2436451"/>
                <a:gd name="connsiteX7" fmla="*/ 450925 w 1708218"/>
                <a:gd name="connsiteY7" fmla="*/ 2436451 h 2436451"/>
                <a:gd name="connsiteX8" fmla="*/ 213527 w 1708218"/>
                <a:gd name="connsiteY8" fmla="*/ 2229198 h 2436451"/>
                <a:gd name="connsiteX9" fmla="*/ 12560 w 1708218"/>
                <a:gd name="connsiteY9" fmla="*/ 1984275 h 2436451"/>
                <a:gd name="connsiteX10" fmla="*/ 0 w 1708218"/>
                <a:gd name="connsiteY10" fmla="*/ 1577317 h 2436451"/>
                <a:gd name="connsiteX11" fmla="*/ 298938 w 1708218"/>
                <a:gd name="connsiteY11" fmla="*/ 435577 h 2436451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384277 h 2385151"/>
                <a:gd name="connsiteX1" fmla="*/ 1144251 w 1708218"/>
                <a:gd name="connsiteY1" fmla="*/ 3691 h 2385151"/>
                <a:gd name="connsiteX2" fmla="*/ 1542420 w 1708218"/>
                <a:gd name="connsiteY2" fmla="*/ 565148 h 2385151"/>
                <a:gd name="connsiteX3" fmla="*/ 1625320 w 1708218"/>
                <a:gd name="connsiteY3" fmla="*/ 1254711 h 2385151"/>
                <a:gd name="connsiteX4" fmla="*/ 1708218 w 1708218"/>
                <a:gd name="connsiteY4" fmla="*/ 1909105 h 2385151"/>
                <a:gd name="connsiteX5" fmla="*/ 1325121 w 1708218"/>
                <a:gd name="connsiteY5" fmla="*/ 2382638 h 2385151"/>
                <a:gd name="connsiteX6" fmla="*/ 450925 w 1708218"/>
                <a:gd name="connsiteY6" fmla="*/ 2385151 h 2385151"/>
                <a:gd name="connsiteX7" fmla="*/ 213527 w 1708218"/>
                <a:gd name="connsiteY7" fmla="*/ 2177898 h 2385151"/>
                <a:gd name="connsiteX8" fmla="*/ 12560 w 1708218"/>
                <a:gd name="connsiteY8" fmla="*/ 1932975 h 2385151"/>
                <a:gd name="connsiteX9" fmla="*/ 0 w 1708218"/>
                <a:gd name="connsiteY9" fmla="*/ 1526017 h 2385151"/>
                <a:gd name="connsiteX10" fmla="*/ 298938 w 1708218"/>
                <a:gd name="connsiteY10" fmla="*/ 384277 h 2385151"/>
                <a:gd name="connsiteX0" fmla="*/ 298938 w 1708218"/>
                <a:gd name="connsiteY0" fmla="*/ 426134 h 2427008"/>
                <a:gd name="connsiteX1" fmla="*/ 1144251 w 1708218"/>
                <a:gd name="connsiteY1" fmla="*/ 45548 h 2427008"/>
                <a:gd name="connsiteX2" fmla="*/ 1542420 w 1708218"/>
                <a:gd name="connsiteY2" fmla="*/ 607005 h 2427008"/>
                <a:gd name="connsiteX3" fmla="*/ 1625320 w 1708218"/>
                <a:gd name="connsiteY3" fmla="*/ 1296568 h 2427008"/>
                <a:gd name="connsiteX4" fmla="*/ 1708218 w 1708218"/>
                <a:gd name="connsiteY4" fmla="*/ 1950962 h 2427008"/>
                <a:gd name="connsiteX5" fmla="*/ 1325121 w 1708218"/>
                <a:gd name="connsiteY5" fmla="*/ 2424495 h 2427008"/>
                <a:gd name="connsiteX6" fmla="*/ 450925 w 1708218"/>
                <a:gd name="connsiteY6" fmla="*/ 2427008 h 2427008"/>
                <a:gd name="connsiteX7" fmla="*/ 213527 w 1708218"/>
                <a:gd name="connsiteY7" fmla="*/ 2219755 h 2427008"/>
                <a:gd name="connsiteX8" fmla="*/ 12560 w 1708218"/>
                <a:gd name="connsiteY8" fmla="*/ 1974832 h 2427008"/>
                <a:gd name="connsiteX9" fmla="*/ 0 w 1708218"/>
                <a:gd name="connsiteY9" fmla="*/ 1567874 h 2427008"/>
                <a:gd name="connsiteX10" fmla="*/ 298938 w 1708218"/>
                <a:gd name="connsiteY10" fmla="*/ 426134 h 2427008"/>
                <a:gd name="connsiteX0" fmla="*/ 298938 w 1708218"/>
                <a:gd name="connsiteY0" fmla="*/ 422331 h 2423205"/>
                <a:gd name="connsiteX1" fmla="*/ 1144251 w 1708218"/>
                <a:gd name="connsiteY1" fmla="*/ 41745 h 2423205"/>
                <a:gd name="connsiteX2" fmla="*/ 1542420 w 1708218"/>
                <a:gd name="connsiteY2" fmla="*/ 603202 h 2423205"/>
                <a:gd name="connsiteX3" fmla="*/ 1625320 w 1708218"/>
                <a:gd name="connsiteY3" fmla="*/ 1292765 h 2423205"/>
                <a:gd name="connsiteX4" fmla="*/ 1708218 w 1708218"/>
                <a:gd name="connsiteY4" fmla="*/ 1947159 h 2423205"/>
                <a:gd name="connsiteX5" fmla="*/ 1325121 w 1708218"/>
                <a:gd name="connsiteY5" fmla="*/ 2420692 h 2423205"/>
                <a:gd name="connsiteX6" fmla="*/ 450925 w 1708218"/>
                <a:gd name="connsiteY6" fmla="*/ 2423205 h 2423205"/>
                <a:gd name="connsiteX7" fmla="*/ 213527 w 1708218"/>
                <a:gd name="connsiteY7" fmla="*/ 2215952 h 2423205"/>
                <a:gd name="connsiteX8" fmla="*/ 12560 w 1708218"/>
                <a:gd name="connsiteY8" fmla="*/ 1971029 h 2423205"/>
                <a:gd name="connsiteX9" fmla="*/ 0 w 1708218"/>
                <a:gd name="connsiteY9" fmla="*/ 1564071 h 2423205"/>
                <a:gd name="connsiteX10" fmla="*/ 298938 w 1708218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663848 w 1731674"/>
                <a:gd name="connsiteY4" fmla="*/ 1430931 h 2423205"/>
                <a:gd name="connsiteX5" fmla="*/ 1731674 w 1731674"/>
                <a:gd name="connsiteY5" fmla="*/ 1947159 h 2423205"/>
                <a:gd name="connsiteX6" fmla="*/ 1348577 w 1731674"/>
                <a:gd name="connsiteY6" fmla="*/ 2420692 h 2423205"/>
                <a:gd name="connsiteX7" fmla="*/ 474381 w 1731674"/>
                <a:gd name="connsiteY7" fmla="*/ 2423205 h 2423205"/>
                <a:gd name="connsiteX8" fmla="*/ 236983 w 1731674"/>
                <a:gd name="connsiteY8" fmla="*/ 2215952 h 2423205"/>
                <a:gd name="connsiteX9" fmla="*/ 36016 w 1731674"/>
                <a:gd name="connsiteY9" fmla="*/ 1971029 h 2423205"/>
                <a:gd name="connsiteX10" fmla="*/ 23456 w 1731674"/>
                <a:gd name="connsiteY10" fmla="*/ 1564071 h 2423205"/>
                <a:gd name="connsiteX11" fmla="*/ 322394 w 1731674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4904 w 1784645"/>
                <a:gd name="connsiteY0" fmla="*/ 422331 h 2423205"/>
                <a:gd name="connsiteX1" fmla="*/ 1170217 w 1784645"/>
                <a:gd name="connsiteY1" fmla="*/ 41745 h 2423205"/>
                <a:gd name="connsiteX2" fmla="*/ 1568386 w 1784645"/>
                <a:gd name="connsiteY2" fmla="*/ 603202 h 2423205"/>
                <a:gd name="connsiteX3" fmla="*/ 1641238 w 1784645"/>
                <a:gd name="connsiteY3" fmla="*/ 1187258 h 2423205"/>
                <a:gd name="connsiteX4" fmla="*/ 1774378 w 1784645"/>
                <a:gd name="connsiteY4" fmla="*/ 1498758 h 2423205"/>
                <a:gd name="connsiteX5" fmla="*/ 1734184 w 1784645"/>
                <a:gd name="connsiteY5" fmla="*/ 1947159 h 2423205"/>
                <a:gd name="connsiteX6" fmla="*/ 1351087 w 1784645"/>
                <a:gd name="connsiteY6" fmla="*/ 2420692 h 2423205"/>
                <a:gd name="connsiteX7" fmla="*/ 476891 w 1784645"/>
                <a:gd name="connsiteY7" fmla="*/ 2423205 h 2423205"/>
                <a:gd name="connsiteX8" fmla="*/ 239493 w 1784645"/>
                <a:gd name="connsiteY8" fmla="*/ 2215952 h 2423205"/>
                <a:gd name="connsiteX9" fmla="*/ 38526 w 1784645"/>
                <a:gd name="connsiteY9" fmla="*/ 1971029 h 2423205"/>
                <a:gd name="connsiteX10" fmla="*/ 25966 w 1784645"/>
                <a:gd name="connsiteY10" fmla="*/ 1564071 h 2423205"/>
                <a:gd name="connsiteX11" fmla="*/ 324904 w 1784645"/>
                <a:gd name="connsiteY11" fmla="*/ 422331 h 2423205"/>
                <a:gd name="connsiteX0" fmla="*/ 286378 w 1746119"/>
                <a:gd name="connsiteY0" fmla="*/ 422331 h 2423205"/>
                <a:gd name="connsiteX1" fmla="*/ 1131691 w 1746119"/>
                <a:gd name="connsiteY1" fmla="*/ 41745 h 2423205"/>
                <a:gd name="connsiteX2" fmla="*/ 1529860 w 1746119"/>
                <a:gd name="connsiteY2" fmla="*/ 603202 h 2423205"/>
                <a:gd name="connsiteX3" fmla="*/ 1602712 w 1746119"/>
                <a:gd name="connsiteY3" fmla="*/ 1187258 h 2423205"/>
                <a:gd name="connsiteX4" fmla="*/ 1735852 w 1746119"/>
                <a:gd name="connsiteY4" fmla="*/ 1498758 h 2423205"/>
                <a:gd name="connsiteX5" fmla="*/ 1695658 w 1746119"/>
                <a:gd name="connsiteY5" fmla="*/ 1947159 h 2423205"/>
                <a:gd name="connsiteX6" fmla="*/ 1312561 w 1746119"/>
                <a:gd name="connsiteY6" fmla="*/ 2420692 h 2423205"/>
                <a:gd name="connsiteX7" fmla="*/ 438365 w 1746119"/>
                <a:gd name="connsiteY7" fmla="*/ 2423205 h 2423205"/>
                <a:gd name="connsiteX8" fmla="*/ 200967 w 1746119"/>
                <a:gd name="connsiteY8" fmla="*/ 2215952 h 2423205"/>
                <a:gd name="connsiteX9" fmla="*/ 0 w 1746119"/>
                <a:gd name="connsiteY9" fmla="*/ 1971029 h 2423205"/>
                <a:gd name="connsiteX10" fmla="*/ 286378 w 1746119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309151 w 1768892"/>
                <a:gd name="connsiteY0" fmla="*/ 422331 h 2423205"/>
                <a:gd name="connsiteX1" fmla="*/ 1154464 w 1768892"/>
                <a:gd name="connsiteY1" fmla="*/ 41745 h 2423205"/>
                <a:gd name="connsiteX2" fmla="*/ 1552633 w 1768892"/>
                <a:gd name="connsiteY2" fmla="*/ 603202 h 2423205"/>
                <a:gd name="connsiteX3" fmla="*/ 1625485 w 1768892"/>
                <a:gd name="connsiteY3" fmla="*/ 1187258 h 2423205"/>
                <a:gd name="connsiteX4" fmla="*/ 1758625 w 1768892"/>
                <a:gd name="connsiteY4" fmla="*/ 1498758 h 2423205"/>
                <a:gd name="connsiteX5" fmla="*/ 1718431 w 1768892"/>
                <a:gd name="connsiteY5" fmla="*/ 1947159 h 2423205"/>
                <a:gd name="connsiteX6" fmla="*/ 1335334 w 1768892"/>
                <a:gd name="connsiteY6" fmla="*/ 2420692 h 2423205"/>
                <a:gd name="connsiteX7" fmla="*/ 461138 w 1768892"/>
                <a:gd name="connsiteY7" fmla="*/ 2423205 h 2423205"/>
                <a:gd name="connsiteX8" fmla="*/ 22773 w 1768892"/>
                <a:gd name="connsiteY8" fmla="*/ 1971029 h 2423205"/>
                <a:gd name="connsiteX9" fmla="*/ 309151 w 1768892"/>
                <a:gd name="connsiteY9" fmla="*/ 422331 h 2423205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88850"/>
                <a:gd name="connsiteX1" fmla="*/ 1154464 w 1768892"/>
                <a:gd name="connsiteY1" fmla="*/ 41745 h 2488850"/>
                <a:gd name="connsiteX2" fmla="*/ 1552633 w 1768892"/>
                <a:gd name="connsiteY2" fmla="*/ 603202 h 2488850"/>
                <a:gd name="connsiteX3" fmla="*/ 1625485 w 1768892"/>
                <a:gd name="connsiteY3" fmla="*/ 1187258 h 2488850"/>
                <a:gd name="connsiteX4" fmla="*/ 1758625 w 1768892"/>
                <a:gd name="connsiteY4" fmla="*/ 1498758 h 2488850"/>
                <a:gd name="connsiteX5" fmla="*/ 1718431 w 1768892"/>
                <a:gd name="connsiteY5" fmla="*/ 1947159 h 2488850"/>
                <a:gd name="connsiteX6" fmla="*/ 1335334 w 1768892"/>
                <a:gd name="connsiteY6" fmla="*/ 2420692 h 2488850"/>
                <a:gd name="connsiteX7" fmla="*/ 461138 w 1768892"/>
                <a:gd name="connsiteY7" fmla="*/ 2423205 h 2488850"/>
                <a:gd name="connsiteX8" fmla="*/ 22773 w 1768892"/>
                <a:gd name="connsiteY8" fmla="*/ 1971029 h 2488850"/>
                <a:gd name="connsiteX9" fmla="*/ 309151 w 1768892"/>
                <a:gd name="connsiteY9" fmla="*/ 422331 h 2488850"/>
                <a:gd name="connsiteX0" fmla="*/ 309151 w 1758625"/>
                <a:gd name="connsiteY0" fmla="*/ 422331 h 2488850"/>
                <a:gd name="connsiteX1" fmla="*/ 1154464 w 1758625"/>
                <a:gd name="connsiteY1" fmla="*/ 41745 h 2488850"/>
                <a:gd name="connsiteX2" fmla="*/ 1552633 w 1758625"/>
                <a:gd name="connsiteY2" fmla="*/ 603202 h 2488850"/>
                <a:gd name="connsiteX3" fmla="*/ 1625485 w 1758625"/>
                <a:gd name="connsiteY3" fmla="*/ 1187258 h 2488850"/>
                <a:gd name="connsiteX4" fmla="*/ 1758625 w 1758625"/>
                <a:gd name="connsiteY4" fmla="*/ 1498758 h 2488850"/>
                <a:gd name="connsiteX5" fmla="*/ 1335334 w 1758625"/>
                <a:gd name="connsiteY5" fmla="*/ 2420692 h 2488850"/>
                <a:gd name="connsiteX6" fmla="*/ 461138 w 1758625"/>
                <a:gd name="connsiteY6" fmla="*/ 2423205 h 2488850"/>
                <a:gd name="connsiteX7" fmla="*/ 22773 w 1758625"/>
                <a:gd name="connsiteY7" fmla="*/ 1971029 h 2488850"/>
                <a:gd name="connsiteX8" fmla="*/ 309151 w 1758625"/>
                <a:gd name="connsiteY8" fmla="*/ 422331 h 2488850"/>
                <a:gd name="connsiteX0" fmla="*/ 309151 w 1767502"/>
                <a:gd name="connsiteY0" fmla="*/ 422331 h 2488850"/>
                <a:gd name="connsiteX1" fmla="*/ 1154464 w 1767502"/>
                <a:gd name="connsiteY1" fmla="*/ 41745 h 2488850"/>
                <a:gd name="connsiteX2" fmla="*/ 1552633 w 1767502"/>
                <a:gd name="connsiteY2" fmla="*/ 603202 h 2488850"/>
                <a:gd name="connsiteX3" fmla="*/ 1625485 w 1767502"/>
                <a:gd name="connsiteY3" fmla="*/ 1187258 h 2488850"/>
                <a:gd name="connsiteX4" fmla="*/ 1758625 w 1767502"/>
                <a:gd name="connsiteY4" fmla="*/ 1498758 h 2488850"/>
                <a:gd name="connsiteX5" fmla="*/ 1335334 w 1767502"/>
                <a:gd name="connsiteY5" fmla="*/ 2420692 h 2488850"/>
                <a:gd name="connsiteX6" fmla="*/ 461138 w 1767502"/>
                <a:gd name="connsiteY6" fmla="*/ 2423205 h 2488850"/>
                <a:gd name="connsiteX7" fmla="*/ 22773 w 1767502"/>
                <a:gd name="connsiteY7" fmla="*/ 1971029 h 2488850"/>
                <a:gd name="connsiteX8" fmla="*/ 309151 w 1767502"/>
                <a:gd name="connsiteY8" fmla="*/ 422331 h 2488850"/>
                <a:gd name="connsiteX0" fmla="*/ 309151 w 1805755"/>
                <a:gd name="connsiteY0" fmla="*/ 422331 h 2488850"/>
                <a:gd name="connsiteX1" fmla="*/ 1154464 w 1805755"/>
                <a:gd name="connsiteY1" fmla="*/ 41745 h 2488850"/>
                <a:gd name="connsiteX2" fmla="*/ 1552633 w 1805755"/>
                <a:gd name="connsiteY2" fmla="*/ 603202 h 2488850"/>
                <a:gd name="connsiteX3" fmla="*/ 1625485 w 1805755"/>
                <a:gd name="connsiteY3" fmla="*/ 1187258 h 2488850"/>
                <a:gd name="connsiteX4" fmla="*/ 1758625 w 1805755"/>
                <a:gd name="connsiteY4" fmla="*/ 1498758 h 2488850"/>
                <a:gd name="connsiteX5" fmla="*/ 1335334 w 1805755"/>
                <a:gd name="connsiteY5" fmla="*/ 2420692 h 2488850"/>
                <a:gd name="connsiteX6" fmla="*/ 461138 w 1805755"/>
                <a:gd name="connsiteY6" fmla="*/ 2423205 h 2488850"/>
                <a:gd name="connsiteX7" fmla="*/ 22773 w 1805755"/>
                <a:gd name="connsiteY7" fmla="*/ 1971029 h 2488850"/>
                <a:gd name="connsiteX8" fmla="*/ 309151 w 1805755"/>
                <a:gd name="connsiteY8" fmla="*/ 422331 h 2488850"/>
                <a:gd name="connsiteX0" fmla="*/ 302254 w 1806394"/>
                <a:gd name="connsiteY0" fmla="*/ 415474 h 2489529"/>
                <a:gd name="connsiteX1" fmla="*/ 1155103 w 1806394"/>
                <a:gd name="connsiteY1" fmla="*/ 42424 h 2489529"/>
                <a:gd name="connsiteX2" fmla="*/ 1553272 w 1806394"/>
                <a:gd name="connsiteY2" fmla="*/ 603881 h 2489529"/>
                <a:gd name="connsiteX3" fmla="*/ 1626124 w 1806394"/>
                <a:gd name="connsiteY3" fmla="*/ 1187937 h 2489529"/>
                <a:gd name="connsiteX4" fmla="*/ 1759264 w 1806394"/>
                <a:gd name="connsiteY4" fmla="*/ 1499437 h 2489529"/>
                <a:gd name="connsiteX5" fmla="*/ 1335973 w 1806394"/>
                <a:gd name="connsiteY5" fmla="*/ 2421371 h 2489529"/>
                <a:gd name="connsiteX6" fmla="*/ 461777 w 1806394"/>
                <a:gd name="connsiteY6" fmla="*/ 2423884 h 2489529"/>
                <a:gd name="connsiteX7" fmla="*/ 23412 w 1806394"/>
                <a:gd name="connsiteY7" fmla="*/ 1971708 h 2489529"/>
                <a:gd name="connsiteX8" fmla="*/ 302254 w 1806394"/>
                <a:gd name="connsiteY8" fmla="*/ 415474 h 2489529"/>
                <a:gd name="connsiteX0" fmla="*/ 302254 w 1806394"/>
                <a:gd name="connsiteY0" fmla="*/ 426350 h 2500405"/>
                <a:gd name="connsiteX1" fmla="*/ 1155103 w 1806394"/>
                <a:gd name="connsiteY1" fmla="*/ 53300 h 2500405"/>
                <a:gd name="connsiteX2" fmla="*/ 1553272 w 1806394"/>
                <a:gd name="connsiteY2" fmla="*/ 614757 h 2500405"/>
                <a:gd name="connsiteX3" fmla="*/ 1626124 w 1806394"/>
                <a:gd name="connsiteY3" fmla="*/ 1198813 h 2500405"/>
                <a:gd name="connsiteX4" fmla="*/ 1759264 w 1806394"/>
                <a:gd name="connsiteY4" fmla="*/ 1510313 h 2500405"/>
                <a:gd name="connsiteX5" fmla="*/ 1335973 w 1806394"/>
                <a:gd name="connsiteY5" fmla="*/ 2432247 h 2500405"/>
                <a:gd name="connsiteX6" fmla="*/ 461777 w 1806394"/>
                <a:gd name="connsiteY6" fmla="*/ 2434760 h 2500405"/>
                <a:gd name="connsiteX7" fmla="*/ 23412 w 1806394"/>
                <a:gd name="connsiteY7" fmla="*/ 1982584 h 2500405"/>
                <a:gd name="connsiteX8" fmla="*/ 302254 w 1806394"/>
                <a:gd name="connsiteY8" fmla="*/ 426350 h 2500405"/>
                <a:gd name="connsiteX0" fmla="*/ 301658 w 1805798"/>
                <a:gd name="connsiteY0" fmla="*/ 426350 h 2500405"/>
                <a:gd name="connsiteX1" fmla="*/ 1154507 w 1805798"/>
                <a:gd name="connsiteY1" fmla="*/ 53300 h 2500405"/>
                <a:gd name="connsiteX2" fmla="*/ 1552676 w 1805798"/>
                <a:gd name="connsiteY2" fmla="*/ 614757 h 2500405"/>
                <a:gd name="connsiteX3" fmla="*/ 1625528 w 1805798"/>
                <a:gd name="connsiteY3" fmla="*/ 1198813 h 2500405"/>
                <a:gd name="connsiteX4" fmla="*/ 1758668 w 1805798"/>
                <a:gd name="connsiteY4" fmla="*/ 1510313 h 2500405"/>
                <a:gd name="connsiteX5" fmla="*/ 1335377 w 1805798"/>
                <a:gd name="connsiteY5" fmla="*/ 2432247 h 2500405"/>
                <a:gd name="connsiteX6" fmla="*/ 461181 w 1805798"/>
                <a:gd name="connsiteY6" fmla="*/ 2434760 h 2500405"/>
                <a:gd name="connsiteX7" fmla="*/ 22816 w 1805798"/>
                <a:gd name="connsiteY7" fmla="*/ 1982584 h 2500405"/>
                <a:gd name="connsiteX8" fmla="*/ 301658 w 1805798"/>
                <a:gd name="connsiteY8" fmla="*/ 426350 h 2500405"/>
                <a:gd name="connsiteX0" fmla="*/ 240521 w 1744661"/>
                <a:gd name="connsiteY0" fmla="*/ 426350 h 2500405"/>
                <a:gd name="connsiteX1" fmla="*/ 1093370 w 1744661"/>
                <a:gd name="connsiteY1" fmla="*/ 53300 h 2500405"/>
                <a:gd name="connsiteX2" fmla="*/ 1491539 w 1744661"/>
                <a:gd name="connsiteY2" fmla="*/ 614757 h 2500405"/>
                <a:gd name="connsiteX3" fmla="*/ 1564391 w 1744661"/>
                <a:gd name="connsiteY3" fmla="*/ 1198813 h 2500405"/>
                <a:gd name="connsiteX4" fmla="*/ 1697531 w 1744661"/>
                <a:gd name="connsiteY4" fmla="*/ 1510313 h 2500405"/>
                <a:gd name="connsiteX5" fmla="*/ 1274240 w 1744661"/>
                <a:gd name="connsiteY5" fmla="*/ 2432247 h 2500405"/>
                <a:gd name="connsiteX6" fmla="*/ 400044 w 1744661"/>
                <a:gd name="connsiteY6" fmla="*/ 2434760 h 2500405"/>
                <a:gd name="connsiteX7" fmla="*/ 30185 w 1744661"/>
                <a:gd name="connsiteY7" fmla="*/ 2006412 h 2500405"/>
                <a:gd name="connsiteX8" fmla="*/ 240521 w 1744661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000 h 2500055"/>
                <a:gd name="connsiteX1" fmla="*/ 1108886 w 1760177"/>
                <a:gd name="connsiteY1" fmla="*/ 52950 h 2500055"/>
                <a:gd name="connsiteX2" fmla="*/ 1507055 w 1760177"/>
                <a:gd name="connsiteY2" fmla="*/ 614407 h 2500055"/>
                <a:gd name="connsiteX3" fmla="*/ 1579907 w 1760177"/>
                <a:gd name="connsiteY3" fmla="*/ 1198463 h 2500055"/>
                <a:gd name="connsiteX4" fmla="*/ 1713047 w 1760177"/>
                <a:gd name="connsiteY4" fmla="*/ 1509963 h 2500055"/>
                <a:gd name="connsiteX5" fmla="*/ 1289756 w 1760177"/>
                <a:gd name="connsiteY5" fmla="*/ 2431897 h 2500055"/>
                <a:gd name="connsiteX6" fmla="*/ 415560 w 1760177"/>
                <a:gd name="connsiteY6" fmla="*/ 2434410 h 2500055"/>
                <a:gd name="connsiteX7" fmla="*/ 45701 w 1760177"/>
                <a:gd name="connsiteY7" fmla="*/ 2006062 h 2500055"/>
                <a:gd name="connsiteX8" fmla="*/ 256037 w 1760177"/>
                <a:gd name="connsiteY8" fmla="*/ 426000 h 2500055"/>
                <a:gd name="connsiteX0" fmla="*/ 256037 w 1760177"/>
                <a:gd name="connsiteY0" fmla="*/ 420724 h 2494779"/>
                <a:gd name="connsiteX1" fmla="*/ 1108886 w 1760177"/>
                <a:gd name="connsiteY1" fmla="*/ 47674 h 2494779"/>
                <a:gd name="connsiteX2" fmla="*/ 1507055 w 1760177"/>
                <a:gd name="connsiteY2" fmla="*/ 609131 h 2494779"/>
                <a:gd name="connsiteX3" fmla="*/ 1579907 w 1760177"/>
                <a:gd name="connsiteY3" fmla="*/ 1193187 h 2494779"/>
                <a:gd name="connsiteX4" fmla="*/ 1713047 w 1760177"/>
                <a:gd name="connsiteY4" fmla="*/ 1504687 h 2494779"/>
                <a:gd name="connsiteX5" fmla="*/ 1289756 w 1760177"/>
                <a:gd name="connsiteY5" fmla="*/ 2426621 h 2494779"/>
                <a:gd name="connsiteX6" fmla="*/ 415560 w 1760177"/>
                <a:gd name="connsiteY6" fmla="*/ 2429134 h 2494779"/>
                <a:gd name="connsiteX7" fmla="*/ 45701 w 1760177"/>
                <a:gd name="connsiteY7" fmla="*/ 2000786 h 2494779"/>
                <a:gd name="connsiteX8" fmla="*/ 256037 w 1760177"/>
                <a:gd name="connsiteY8" fmla="*/ 420724 h 2494779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9166 h 2490421"/>
                <a:gd name="connsiteX1" fmla="*/ 1126568 w 1777859"/>
                <a:gd name="connsiteY1" fmla="*/ 43316 h 2490421"/>
                <a:gd name="connsiteX2" fmla="*/ 1524737 w 1777859"/>
                <a:gd name="connsiteY2" fmla="*/ 604773 h 2490421"/>
                <a:gd name="connsiteX3" fmla="*/ 1597589 w 1777859"/>
                <a:gd name="connsiteY3" fmla="*/ 1188829 h 2490421"/>
                <a:gd name="connsiteX4" fmla="*/ 1730729 w 1777859"/>
                <a:gd name="connsiteY4" fmla="*/ 1500329 h 2490421"/>
                <a:gd name="connsiteX5" fmla="*/ 1307438 w 1777859"/>
                <a:gd name="connsiteY5" fmla="*/ 2422263 h 2490421"/>
                <a:gd name="connsiteX6" fmla="*/ 433242 w 1777859"/>
                <a:gd name="connsiteY6" fmla="*/ 2424776 h 2490421"/>
                <a:gd name="connsiteX7" fmla="*/ 63383 w 1777859"/>
                <a:gd name="connsiteY7" fmla="*/ 1996428 h 2490421"/>
                <a:gd name="connsiteX8" fmla="*/ 216119 w 1777859"/>
                <a:gd name="connsiteY8" fmla="*/ 499166 h 2490421"/>
                <a:gd name="connsiteX0" fmla="*/ 197159 w 1790685"/>
                <a:gd name="connsiteY0" fmla="*/ 509997 h 2489332"/>
                <a:gd name="connsiteX1" fmla="*/ 1139394 w 1790685"/>
                <a:gd name="connsiteY1" fmla="*/ 42227 h 2489332"/>
                <a:gd name="connsiteX2" fmla="*/ 1537563 w 1790685"/>
                <a:gd name="connsiteY2" fmla="*/ 603684 h 2489332"/>
                <a:gd name="connsiteX3" fmla="*/ 1610415 w 1790685"/>
                <a:gd name="connsiteY3" fmla="*/ 1187740 h 2489332"/>
                <a:gd name="connsiteX4" fmla="*/ 1743555 w 1790685"/>
                <a:gd name="connsiteY4" fmla="*/ 1499240 h 2489332"/>
                <a:gd name="connsiteX5" fmla="*/ 1320264 w 1790685"/>
                <a:gd name="connsiteY5" fmla="*/ 2421174 h 2489332"/>
                <a:gd name="connsiteX6" fmla="*/ 446068 w 1790685"/>
                <a:gd name="connsiteY6" fmla="*/ 2423687 h 2489332"/>
                <a:gd name="connsiteX7" fmla="*/ 76209 w 1790685"/>
                <a:gd name="connsiteY7" fmla="*/ 1995339 h 2489332"/>
                <a:gd name="connsiteX8" fmla="*/ 197159 w 1790685"/>
                <a:gd name="connsiteY8" fmla="*/ 509997 h 2489332"/>
                <a:gd name="connsiteX0" fmla="*/ 197159 w 1790685"/>
                <a:gd name="connsiteY0" fmla="*/ 506906 h 2486241"/>
                <a:gd name="connsiteX1" fmla="*/ 1139394 w 1790685"/>
                <a:gd name="connsiteY1" fmla="*/ 39136 h 2486241"/>
                <a:gd name="connsiteX2" fmla="*/ 1537563 w 1790685"/>
                <a:gd name="connsiteY2" fmla="*/ 600593 h 2486241"/>
                <a:gd name="connsiteX3" fmla="*/ 1610415 w 1790685"/>
                <a:gd name="connsiteY3" fmla="*/ 1184649 h 2486241"/>
                <a:gd name="connsiteX4" fmla="*/ 1743555 w 1790685"/>
                <a:gd name="connsiteY4" fmla="*/ 1496149 h 2486241"/>
                <a:gd name="connsiteX5" fmla="*/ 1320264 w 1790685"/>
                <a:gd name="connsiteY5" fmla="*/ 2418083 h 2486241"/>
                <a:gd name="connsiteX6" fmla="*/ 446068 w 1790685"/>
                <a:gd name="connsiteY6" fmla="*/ 2420596 h 2486241"/>
                <a:gd name="connsiteX7" fmla="*/ 76209 w 1790685"/>
                <a:gd name="connsiteY7" fmla="*/ 1992248 h 2486241"/>
                <a:gd name="connsiteX8" fmla="*/ 197159 w 1790685"/>
                <a:gd name="connsiteY8" fmla="*/ 506906 h 2486241"/>
                <a:gd name="connsiteX0" fmla="*/ 197159 w 1790685"/>
                <a:gd name="connsiteY0" fmla="*/ 519336 h 2498671"/>
                <a:gd name="connsiteX1" fmla="*/ 1139394 w 1790685"/>
                <a:gd name="connsiteY1" fmla="*/ 51566 h 2498671"/>
                <a:gd name="connsiteX2" fmla="*/ 1537563 w 1790685"/>
                <a:gd name="connsiteY2" fmla="*/ 613023 h 2498671"/>
                <a:gd name="connsiteX3" fmla="*/ 1610415 w 1790685"/>
                <a:gd name="connsiteY3" fmla="*/ 1197079 h 2498671"/>
                <a:gd name="connsiteX4" fmla="*/ 1743555 w 1790685"/>
                <a:gd name="connsiteY4" fmla="*/ 1508579 h 2498671"/>
                <a:gd name="connsiteX5" fmla="*/ 1320264 w 1790685"/>
                <a:gd name="connsiteY5" fmla="*/ 2430513 h 2498671"/>
                <a:gd name="connsiteX6" fmla="*/ 446068 w 1790685"/>
                <a:gd name="connsiteY6" fmla="*/ 2433026 h 2498671"/>
                <a:gd name="connsiteX7" fmla="*/ 76209 w 1790685"/>
                <a:gd name="connsiteY7" fmla="*/ 2004678 h 2498671"/>
                <a:gd name="connsiteX8" fmla="*/ 197159 w 1790685"/>
                <a:gd name="connsiteY8" fmla="*/ 519336 h 2498671"/>
                <a:gd name="connsiteX0" fmla="*/ 197159 w 1790685"/>
                <a:gd name="connsiteY0" fmla="*/ 512058 h 2491393"/>
                <a:gd name="connsiteX1" fmla="*/ 1139394 w 1790685"/>
                <a:gd name="connsiteY1" fmla="*/ 44288 h 2491393"/>
                <a:gd name="connsiteX2" fmla="*/ 1537563 w 1790685"/>
                <a:gd name="connsiteY2" fmla="*/ 605745 h 2491393"/>
                <a:gd name="connsiteX3" fmla="*/ 1610415 w 1790685"/>
                <a:gd name="connsiteY3" fmla="*/ 1189801 h 2491393"/>
                <a:gd name="connsiteX4" fmla="*/ 1743555 w 1790685"/>
                <a:gd name="connsiteY4" fmla="*/ 1501301 h 2491393"/>
                <a:gd name="connsiteX5" fmla="*/ 1320264 w 1790685"/>
                <a:gd name="connsiteY5" fmla="*/ 2423235 h 2491393"/>
                <a:gd name="connsiteX6" fmla="*/ 446068 w 1790685"/>
                <a:gd name="connsiteY6" fmla="*/ 2425748 h 2491393"/>
                <a:gd name="connsiteX7" fmla="*/ 76209 w 1790685"/>
                <a:gd name="connsiteY7" fmla="*/ 1997400 h 2491393"/>
                <a:gd name="connsiteX8" fmla="*/ 197159 w 1790685"/>
                <a:gd name="connsiteY8" fmla="*/ 512058 h 2491393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37563 w 1790685"/>
                <a:gd name="connsiteY2" fmla="*/ 605389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89216 w 1790685"/>
                <a:gd name="connsiteY2" fmla="*/ 585524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77296 w 1790685"/>
                <a:gd name="connsiteY2" fmla="*/ 47427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12116 w 1790685"/>
                <a:gd name="connsiteY2" fmla="*/ 463826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71310 w 1790685"/>
                <a:gd name="connsiteY2" fmla="*/ 52650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46935 w 1790685"/>
                <a:gd name="connsiteY2" fmla="*/ 505610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62622 h 2541957"/>
                <a:gd name="connsiteX1" fmla="*/ 1198588 w 1790685"/>
                <a:gd name="connsiteY1" fmla="*/ 39140 h 2541957"/>
                <a:gd name="connsiteX2" fmla="*/ 1646935 w 1790685"/>
                <a:gd name="connsiteY2" fmla="*/ 556530 h 2541957"/>
                <a:gd name="connsiteX3" fmla="*/ 1610415 w 1790685"/>
                <a:gd name="connsiteY3" fmla="*/ 1240365 h 2541957"/>
                <a:gd name="connsiteX4" fmla="*/ 1743555 w 1790685"/>
                <a:gd name="connsiteY4" fmla="*/ 1551865 h 2541957"/>
                <a:gd name="connsiteX5" fmla="*/ 1320264 w 1790685"/>
                <a:gd name="connsiteY5" fmla="*/ 2473799 h 2541957"/>
                <a:gd name="connsiteX6" fmla="*/ 446068 w 1790685"/>
                <a:gd name="connsiteY6" fmla="*/ 2476312 h 2541957"/>
                <a:gd name="connsiteX7" fmla="*/ 76209 w 1790685"/>
                <a:gd name="connsiteY7" fmla="*/ 2047964 h 2541957"/>
                <a:gd name="connsiteX8" fmla="*/ 197159 w 1790685"/>
                <a:gd name="connsiteY8" fmla="*/ 562622 h 2541957"/>
                <a:gd name="connsiteX0" fmla="*/ 197159 w 1790685"/>
                <a:gd name="connsiteY0" fmla="*/ 552999 h 2532334"/>
                <a:gd name="connsiteX1" fmla="*/ 1149840 w 1790685"/>
                <a:gd name="connsiteY1" fmla="*/ 39962 h 2532334"/>
                <a:gd name="connsiteX2" fmla="*/ 1646935 w 1790685"/>
                <a:gd name="connsiteY2" fmla="*/ 546907 h 2532334"/>
                <a:gd name="connsiteX3" fmla="*/ 1610415 w 1790685"/>
                <a:gd name="connsiteY3" fmla="*/ 1230742 h 2532334"/>
                <a:gd name="connsiteX4" fmla="*/ 1743555 w 1790685"/>
                <a:gd name="connsiteY4" fmla="*/ 1542242 h 2532334"/>
                <a:gd name="connsiteX5" fmla="*/ 1320264 w 1790685"/>
                <a:gd name="connsiteY5" fmla="*/ 2464176 h 2532334"/>
                <a:gd name="connsiteX6" fmla="*/ 446068 w 1790685"/>
                <a:gd name="connsiteY6" fmla="*/ 2466689 h 2532334"/>
                <a:gd name="connsiteX7" fmla="*/ 76209 w 1790685"/>
                <a:gd name="connsiteY7" fmla="*/ 2038341 h 2532334"/>
                <a:gd name="connsiteX8" fmla="*/ 197159 w 1790685"/>
                <a:gd name="connsiteY8" fmla="*/ 552999 h 2532334"/>
                <a:gd name="connsiteX0" fmla="*/ 197159 w 1661714"/>
                <a:gd name="connsiteY0" fmla="*/ 552999 h 2532334"/>
                <a:gd name="connsiteX1" fmla="*/ 1149840 w 1661714"/>
                <a:gd name="connsiteY1" fmla="*/ 39962 h 2532334"/>
                <a:gd name="connsiteX2" fmla="*/ 1646935 w 1661714"/>
                <a:gd name="connsiteY2" fmla="*/ 546907 h 2532334"/>
                <a:gd name="connsiteX3" fmla="*/ 1610415 w 1661714"/>
                <a:gd name="connsiteY3" fmla="*/ 1230742 h 2532334"/>
                <a:gd name="connsiteX4" fmla="*/ 1320264 w 1661714"/>
                <a:gd name="connsiteY4" fmla="*/ 2464176 h 2532334"/>
                <a:gd name="connsiteX5" fmla="*/ 446068 w 1661714"/>
                <a:gd name="connsiteY5" fmla="*/ 2466689 h 2532334"/>
                <a:gd name="connsiteX6" fmla="*/ 76209 w 1661714"/>
                <a:gd name="connsiteY6" fmla="*/ 2038341 h 2532334"/>
                <a:gd name="connsiteX7" fmla="*/ 197159 w 1661714"/>
                <a:gd name="connsiteY7" fmla="*/ 552999 h 2532334"/>
                <a:gd name="connsiteX0" fmla="*/ 197159 w 1778610"/>
                <a:gd name="connsiteY0" fmla="*/ 552999 h 2532334"/>
                <a:gd name="connsiteX1" fmla="*/ 1149840 w 1778610"/>
                <a:gd name="connsiteY1" fmla="*/ 39962 h 2532334"/>
                <a:gd name="connsiteX2" fmla="*/ 1646935 w 1778610"/>
                <a:gd name="connsiteY2" fmla="*/ 546907 h 2532334"/>
                <a:gd name="connsiteX3" fmla="*/ 1610415 w 1778610"/>
                <a:gd name="connsiteY3" fmla="*/ 1230742 h 2532334"/>
                <a:gd name="connsiteX4" fmla="*/ 1320264 w 1778610"/>
                <a:gd name="connsiteY4" fmla="*/ 2464176 h 2532334"/>
                <a:gd name="connsiteX5" fmla="*/ 446068 w 1778610"/>
                <a:gd name="connsiteY5" fmla="*/ 2466689 h 2532334"/>
                <a:gd name="connsiteX6" fmla="*/ 76209 w 1778610"/>
                <a:gd name="connsiteY6" fmla="*/ 2038341 h 2532334"/>
                <a:gd name="connsiteX7" fmla="*/ 197159 w 1778610"/>
                <a:gd name="connsiteY7" fmla="*/ 552999 h 2532334"/>
                <a:gd name="connsiteX0" fmla="*/ 197159 w 1789246"/>
                <a:gd name="connsiteY0" fmla="*/ 552999 h 2532334"/>
                <a:gd name="connsiteX1" fmla="*/ 1149840 w 1789246"/>
                <a:gd name="connsiteY1" fmla="*/ 39962 h 2532334"/>
                <a:gd name="connsiteX2" fmla="*/ 1646935 w 1789246"/>
                <a:gd name="connsiteY2" fmla="*/ 546907 h 2532334"/>
                <a:gd name="connsiteX3" fmla="*/ 1610415 w 1789246"/>
                <a:gd name="connsiteY3" fmla="*/ 1230742 h 2532334"/>
                <a:gd name="connsiteX4" fmla="*/ 1320264 w 1789246"/>
                <a:gd name="connsiteY4" fmla="*/ 2464176 h 2532334"/>
                <a:gd name="connsiteX5" fmla="*/ 446068 w 1789246"/>
                <a:gd name="connsiteY5" fmla="*/ 2466689 h 2532334"/>
                <a:gd name="connsiteX6" fmla="*/ 76209 w 1789246"/>
                <a:gd name="connsiteY6" fmla="*/ 2038341 h 2532334"/>
                <a:gd name="connsiteX7" fmla="*/ 197159 w 1789246"/>
                <a:gd name="connsiteY7" fmla="*/ 552999 h 2532334"/>
                <a:gd name="connsiteX0" fmla="*/ 197159 w 1743136"/>
                <a:gd name="connsiteY0" fmla="*/ 552999 h 2532334"/>
                <a:gd name="connsiteX1" fmla="*/ 1149840 w 1743136"/>
                <a:gd name="connsiteY1" fmla="*/ 39962 h 2532334"/>
                <a:gd name="connsiteX2" fmla="*/ 1646935 w 1743136"/>
                <a:gd name="connsiteY2" fmla="*/ 546907 h 2532334"/>
                <a:gd name="connsiteX3" fmla="*/ 1610415 w 1743136"/>
                <a:gd name="connsiteY3" fmla="*/ 1230742 h 2532334"/>
                <a:gd name="connsiteX4" fmla="*/ 1320264 w 1743136"/>
                <a:gd name="connsiteY4" fmla="*/ 2464176 h 2532334"/>
                <a:gd name="connsiteX5" fmla="*/ 446068 w 1743136"/>
                <a:gd name="connsiteY5" fmla="*/ 2466689 h 2532334"/>
                <a:gd name="connsiteX6" fmla="*/ 76209 w 1743136"/>
                <a:gd name="connsiteY6" fmla="*/ 2038341 h 2532334"/>
                <a:gd name="connsiteX7" fmla="*/ 197159 w 1743136"/>
                <a:gd name="connsiteY7" fmla="*/ 552999 h 2532334"/>
                <a:gd name="connsiteX0" fmla="*/ 197159 w 1785595"/>
                <a:gd name="connsiteY0" fmla="*/ 552999 h 2532334"/>
                <a:gd name="connsiteX1" fmla="*/ 1149840 w 1785595"/>
                <a:gd name="connsiteY1" fmla="*/ 39962 h 2532334"/>
                <a:gd name="connsiteX2" fmla="*/ 1646935 w 1785595"/>
                <a:gd name="connsiteY2" fmla="*/ 546907 h 2532334"/>
                <a:gd name="connsiteX3" fmla="*/ 1610415 w 1785595"/>
                <a:gd name="connsiteY3" fmla="*/ 1230742 h 2532334"/>
                <a:gd name="connsiteX4" fmla="*/ 1320264 w 1785595"/>
                <a:gd name="connsiteY4" fmla="*/ 2464176 h 2532334"/>
                <a:gd name="connsiteX5" fmla="*/ 446068 w 1785595"/>
                <a:gd name="connsiteY5" fmla="*/ 2466689 h 2532334"/>
                <a:gd name="connsiteX6" fmla="*/ 76209 w 1785595"/>
                <a:gd name="connsiteY6" fmla="*/ 2038341 h 2532334"/>
                <a:gd name="connsiteX7" fmla="*/ 197159 w 1785595"/>
                <a:gd name="connsiteY7" fmla="*/ 552999 h 25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5595" h="2532334">
                  <a:moveTo>
                    <a:pt x="197159" y="552999"/>
                  </a:moveTo>
                  <a:cubicBezTo>
                    <a:pt x="186432" y="222560"/>
                    <a:pt x="595925" y="-118299"/>
                    <a:pt x="1149840" y="39962"/>
                  </a:cubicBezTo>
                  <a:cubicBezTo>
                    <a:pt x="1459046" y="213297"/>
                    <a:pt x="1581621" y="313064"/>
                    <a:pt x="1646935" y="546907"/>
                  </a:cubicBezTo>
                  <a:cubicBezTo>
                    <a:pt x="1701364" y="729031"/>
                    <a:pt x="1586131" y="1036057"/>
                    <a:pt x="1610415" y="1230742"/>
                  </a:cubicBezTo>
                  <a:cubicBezTo>
                    <a:pt x="2040326" y="2109371"/>
                    <a:pt x="1575213" y="2379966"/>
                    <a:pt x="1320264" y="2464176"/>
                  </a:cubicBezTo>
                  <a:cubicBezTo>
                    <a:pt x="1089156" y="2552937"/>
                    <a:pt x="747515" y="2556286"/>
                    <a:pt x="446068" y="2466689"/>
                  </a:cubicBezTo>
                  <a:cubicBezTo>
                    <a:pt x="176908" y="2265745"/>
                    <a:pt x="212751" y="2310417"/>
                    <a:pt x="76209" y="2038341"/>
                  </a:cubicBezTo>
                  <a:cubicBezTo>
                    <a:pt x="-12551" y="1731868"/>
                    <a:pt x="-76253" y="1669880"/>
                    <a:pt x="197159" y="55299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241300" dir="2580000">
                <a:srgbClr val="3B82C5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C9F794C-0794-4C06-AAF2-28056B4CED2B}"/>
                </a:ext>
              </a:extLst>
            </p:cNvPr>
            <p:cNvSpPr/>
            <p:nvPr/>
          </p:nvSpPr>
          <p:spPr>
            <a:xfrm>
              <a:off x="3934737" y="1787340"/>
              <a:ext cx="465764" cy="42449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6B981-910B-409A-AB00-1B54A4426430}"/>
                </a:ext>
              </a:extLst>
            </p:cNvPr>
            <p:cNvGrpSpPr/>
            <p:nvPr/>
          </p:nvGrpSpPr>
          <p:grpSpPr>
            <a:xfrm>
              <a:off x="3636920" y="1868583"/>
              <a:ext cx="90206" cy="87162"/>
              <a:chOff x="5185896" y="3179661"/>
              <a:chExt cx="117851" cy="10740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51EA1F3-40DC-45A7-84E6-8D75B7D7F4D5}"/>
                  </a:ext>
                </a:extLst>
              </p:cNvPr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642A55-E332-4FEA-AD04-F5335FA1BFB3}"/>
                  </a:ext>
                </a:extLst>
              </p:cNvPr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160B2E-357A-4C58-B6FB-2B916603EDA7}"/>
                </a:ext>
              </a:extLst>
            </p:cNvPr>
            <p:cNvGrpSpPr/>
            <p:nvPr/>
          </p:nvGrpSpPr>
          <p:grpSpPr>
            <a:xfrm>
              <a:off x="4000853" y="1915993"/>
              <a:ext cx="115047" cy="104853"/>
              <a:chOff x="5185896" y="3179661"/>
              <a:chExt cx="117851" cy="10740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B95B277-B869-4415-AE0E-4C2FF3F8E2CB}"/>
                  </a:ext>
                </a:extLst>
              </p:cNvPr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E740E0-1BA1-4BA6-BCE5-ABB428D2B3C4}"/>
                  </a:ext>
                </a:extLst>
              </p:cNvPr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C650876-920D-42DA-83E0-DD0341DF27DB}"/>
                </a:ext>
              </a:extLst>
            </p:cNvPr>
            <p:cNvSpPr/>
            <p:nvPr/>
          </p:nvSpPr>
          <p:spPr>
            <a:xfrm rot="5400000">
              <a:off x="4296222" y="3329537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09D78452-3D22-423F-B5BF-FFB398B42D5B}"/>
                </a:ext>
              </a:extLst>
            </p:cNvPr>
            <p:cNvSpPr/>
            <p:nvPr/>
          </p:nvSpPr>
          <p:spPr>
            <a:xfrm rot="4835063">
              <a:off x="4339852" y="2515453"/>
              <a:ext cx="295183" cy="12591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191">
              <a:extLst>
                <a:ext uri="{FF2B5EF4-FFF2-40B4-BE49-F238E27FC236}">
                  <a16:creationId xmlns:a16="http://schemas.microsoft.com/office/drawing/2014/main" id="{92507F6F-AA55-4A57-819B-674DB90389E6}"/>
                </a:ext>
              </a:extLst>
            </p:cNvPr>
            <p:cNvSpPr/>
            <p:nvPr/>
          </p:nvSpPr>
          <p:spPr>
            <a:xfrm rot="17773501">
              <a:off x="4340607" y="1540210"/>
              <a:ext cx="216220" cy="197606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272344-4EF4-4DFC-9087-C120B5FCD0CC}"/>
                </a:ext>
              </a:extLst>
            </p:cNvPr>
            <p:cNvSpPr/>
            <p:nvPr/>
          </p:nvSpPr>
          <p:spPr>
            <a:xfrm rot="1379173">
              <a:off x="4303137" y="1680108"/>
              <a:ext cx="177674" cy="9711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D4347B-BE56-431A-9BEF-78470B5D1802}"/>
                </a:ext>
              </a:extLst>
            </p:cNvPr>
            <p:cNvGrpSpPr/>
            <p:nvPr/>
          </p:nvGrpSpPr>
          <p:grpSpPr>
            <a:xfrm rot="406833">
              <a:off x="4371259" y="1590402"/>
              <a:ext cx="114766" cy="179531"/>
              <a:chOff x="5671683" y="2665312"/>
              <a:chExt cx="162573" cy="178916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D6019F77-0998-448D-B240-8CE7D9D09D50}"/>
                  </a:ext>
                </a:extLst>
              </p:cNvPr>
              <p:cNvSpPr/>
              <p:nvPr/>
            </p:nvSpPr>
            <p:spPr>
              <a:xfrm rot="1128580">
                <a:off x="5671683" y="2665312"/>
                <a:ext cx="82971" cy="155286"/>
              </a:xfrm>
              <a:prstGeom prst="arc">
                <a:avLst/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9918C458-4973-471D-8A08-899DC513D001}"/>
                  </a:ext>
                </a:extLst>
              </p:cNvPr>
              <p:cNvSpPr/>
              <p:nvPr/>
            </p:nvSpPr>
            <p:spPr>
              <a:xfrm rot="1128580" flipH="1">
                <a:off x="5751285" y="2688942"/>
                <a:ext cx="82971" cy="15528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noFill/>
              <a:ln w="25400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Oval 99">
              <a:extLst>
                <a:ext uri="{FF2B5EF4-FFF2-40B4-BE49-F238E27FC236}">
                  <a16:creationId xmlns:a16="http://schemas.microsoft.com/office/drawing/2014/main" id="{C9FCDF7F-64D5-4F41-A42A-C3EE64AA24F1}"/>
                </a:ext>
              </a:extLst>
            </p:cNvPr>
            <p:cNvSpPr/>
            <p:nvPr/>
          </p:nvSpPr>
          <p:spPr>
            <a:xfrm>
              <a:off x="3641783" y="2381801"/>
              <a:ext cx="341341" cy="702591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00B711-F367-49D2-BA59-B275A8C19BDB}"/>
                </a:ext>
              </a:extLst>
            </p:cNvPr>
            <p:cNvSpPr txBox="1"/>
            <p:nvPr/>
          </p:nvSpPr>
          <p:spPr>
            <a:xfrm rot="20772238">
              <a:off x="3615662" y="2653431"/>
              <a:ext cx="240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2EE6BB29-D185-44AF-AB6D-BE3B5ED70066}"/>
                </a:ext>
              </a:extLst>
            </p:cNvPr>
            <p:cNvSpPr/>
            <p:nvPr/>
          </p:nvSpPr>
          <p:spPr>
            <a:xfrm rot="10189397">
              <a:off x="4369916" y="2397412"/>
              <a:ext cx="189151" cy="13961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4A34E1AF-241E-444E-8D5B-AB0EB212F5A0}"/>
                </a:ext>
              </a:extLst>
            </p:cNvPr>
            <p:cNvSpPr/>
            <p:nvPr/>
          </p:nvSpPr>
          <p:spPr>
            <a:xfrm rot="10800000">
              <a:off x="4312308" y="3195490"/>
              <a:ext cx="202899" cy="112612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ed Rectangle 25">
              <a:extLst>
                <a:ext uri="{FF2B5EF4-FFF2-40B4-BE49-F238E27FC236}">
                  <a16:creationId xmlns:a16="http://schemas.microsoft.com/office/drawing/2014/main" id="{5B222F23-74DD-4C76-BDCC-83471C0CCF9A}"/>
                </a:ext>
              </a:extLst>
            </p:cNvPr>
            <p:cNvSpPr/>
            <p:nvPr/>
          </p:nvSpPr>
          <p:spPr>
            <a:xfrm>
              <a:off x="3696495" y="2096098"/>
              <a:ext cx="129422" cy="209091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200347"/>
                <a:gd name="connsiteX1" fmla="*/ 67647 w 226042"/>
                <a:gd name="connsiteY1" fmla="*/ 0 h 200347"/>
                <a:gd name="connsiteX2" fmla="*/ 142050 w 226042"/>
                <a:gd name="connsiteY2" fmla="*/ 0 h 200347"/>
                <a:gd name="connsiteX3" fmla="*/ 160651 w 226042"/>
                <a:gd name="connsiteY3" fmla="*/ 18601 h 200347"/>
                <a:gd name="connsiteX4" fmla="*/ 225421 w 226042"/>
                <a:gd name="connsiteY4" fmla="*/ 170946 h 200347"/>
                <a:gd name="connsiteX5" fmla="*/ 94136 w 226042"/>
                <a:gd name="connsiteY5" fmla="*/ 156778 h 200347"/>
                <a:gd name="connsiteX6" fmla="*/ 8089 w 226042"/>
                <a:gd name="connsiteY6" fmla="*/ 174756 h 200347"/>
                <a:gd name="connsiteX7" fmla="*/ 49046 w 226042"/>
                <a:gd name="connsiteY7" fmla="*/ 18601 h 200347"/>
                <a:gd name="connsiteX0" fmla="*/ 49046 w 200776"/>
                <a:gd name="connsiteY0" fmla="*/ 18601 h 209091"/>
                <a:gd name="connsiteX1" fmla="*/ 67647 w 200776"/>
                <a:gd name="connsiteY1" fmla="*/ 0 h 209091"/>
                <a:gd name="connsiteX2" fmla="*/ 142050 w 200776"/>
                <a:gd name="connsiteY2" fmla="*/ 0 h 209091"/>
                <a:gd name="connsiteX3" fmla="*/ 160651 w 200776"/>
                <a:gd name="connsiteY3" fmla="*/ 18601 h 209091"/>
                <a:gd name="connsiteX4" fmla="*/ 199797 w 200776"/>
                <a:gd name="connsiteY4" fmla="*/ 186285 h 209091"/>
                <a:gd name="connsiteX5" fmla="*/ 94136 w 200776"/>
                <a:gd name="connsiteY5" fmla="*/ 156778 h 209091"/>
                <a:gd name="connsiteX6" fmla="*/ 8089 w 200776"/>
                <a:gd name="connsiteY6" fmla="*/ 174756 h 209091"/>
                <a:gd name="connsiteX7" fmla="*/ 49046 w 200776"/>
                <a:gd name="connsiteY7" fmla="*/ 18601 h 20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76" h="209091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07417" y="39619"/>
                    <a:pt x="199797" y="186285"/>
                  </a:cubicBezTo>
                  <a:cubicBezTo>
                    <a:pt x="124390" y="222078"/>
                    <a:pt x="119531" y="218261"/>
                    <a:pt x="94136" y="156778"/>
                  </a:cubicBezTo>
                  <a:cubicBezTo>
                    <a:pt x="63311" y="22103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2FAF4E04-EAC9-485C-A531-FBC083EF39DF}"/>
                </a:ext>
              </a:extLst>
            </p:cNvPr>
            <p:cNvSpPr/>
            <p:nvPr/>
          </p:nvSpPr>
          <p:spPr>
            <a:xfrm rot="557714">
              <a:off x="3671539" y="2050896"/>
              <a:ext cx="233532" cy="128016"/>
            </a:xfrm>
            <a:custGeom>
              <a:avLst/>
              <a:gdLst>
                <a:gd name="connsiteX0" fmla="*/ 0 w 349435"/>
                <a:gd name="connsiteY0" fmla="*/ 134080 h 268160"/>
                <a:gd name="connsiteX1" fmla="*/ 174718 w 349435"/>
                <a:gd name="connsiteY1" fmla="*/ 0 h 268160"/>
                <a:gd name="connsiteX2" fmla="*/ 349436 w 349435"/>
                <a:gd name="connsiteY2" fmla="*/ 134080 h 268160"/>
                <a:gd name="connsiteX3" fmla="*/ 174718 w 349435"/>
                <a:gd name="connsiteY3" fmla="*/ 268160 h 268160"/>
                <a:gd name="connsiteX4" fmla="*/ 0 w 349435"/>
                <a:gd name="connsiteY4" fmla="*/ 134080 h 268160"/>
                <a:gd name="connsiteX0" fmla="*/ 5141 w 354577"/>
                <a:gd name="connsiteY0" fmla="*/ 136350 h 272700"/>
                <a:gd name="connsiteX1" fmla="*/ 179859 w 354577"/>
                <a:gd name="connsiteY1" fmla="*/ 2270 h 272700"/>
                <a:gd name="connsiteX2" fmla="*/ 354577 w 354577"/>
                <a:gd name="connsiteY2" fmla="*/ 136350 h 272700"/>
                <a:gd name="connsiteX3" fmla="*/ 179859 w 354577"/>
                <a:gd name="connsiteY3" fmla="*/ 270430 h 272700"/>
                <a:gd name="connsiteX4" fmla="*/ 5141 w 354577"/>
                <a:gd name="connsiteY4" fmla="*/ 136350 h 272700"/>
                <a:gd name="connsiteX0" fmla="*/ 4294 w 353730"/>
                <a:gd name="connsiteY0" fmla="*/ 136631 h 273262"/>
                <a:gd name="connsiteX1" fmla="*/ 179012 w 353730"/>
                <a:gd name="connsiteY1" fmla="*/ 2551 h 273262"/>
                <a:gd name="connsiteX2" fmla="*/ 353730 w 353730"/>
                <a:gd name="connsiteY2" fmla="*/ 136631 h 273262"/>
                <a:gd name="connsiteX3" fmla="*/ 179012 w 353730"/>
                <a:gd name="connsiteY3" fmla="*/ 270711 h 273262"/>
                <a:gd name="connsiteX4" fmla="*/ 4294 w 353730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6031 w 364494"/>
                <a:gd name="connsiteY0" fmla="*/ 135553 h 269633"/>
                <a:gd name="connsiteX1" fmla="*/ 180749 w 364494"/>
                <a:gd name="connsiteY1" fmla="*/ 1473 h 269633"/>
                <a:gd name="connsiteX2" fmla="*/ 355467 w 364494"/>
                <a:gd name="connsiteY2" fmla="*/ 135553 h 269633"/>
                <a:gd name="connsiteX3" fmla="*/ 180749 w 364494"/>
                <a:gd name="connsiteY3" fmla="*/ 269633 h 269633"/>
                <a:gd name="connsiteX4" fmla="*/ 6031 w 364494"/>
                <a:gd name="connsiteY4" fmla="*/ 135553 h 269633"/>
                <a:gd name="connsiteX0" fmla="*/ 6459 w 364922"/>
                <a:gd name="connsiteY0" fmla="*/ 154211 h 308422"/>
                <a:gd name="connsiteX1" fmla="*/ 181177 w 364922"/>
                <a:gd name="connsiteY1" fmla="*/ 20131 h 308422"/>
                <a:gd name="connsiteX2" fmla="*/ 355895 w 364922"/>
                <a:gd name="connsiteY2" fmla="*/ 154211 h 308422"/>
                <a:gd name="connsiteX3" fmla="*/ 181177 w 364922"/>
                <a:gd name="connsiteY3" fmla="*/ 288291 h 308422"/>
                <a:gd name="connsiteX4" fmla="*/ 6459 w 364922"/>
                <a:gd name="connsiteY4" fmla="*/ 154211 h 308422"/>
                <a:gd name="connsiteX0" fmla="*/ 21455 w 379918"/>
                <a:gd name="connsiteY0" fmla="*/ 135553 h 269969"/>
                <a:gd name="connsiteX1" fmla="*/ 196173 w 379918"/>
                <a:gd name="connsiteY1" fmla="*/ 1473 h 269969"/>
                <a:gd name="connsiteX2" fmla="*/ 370891 w 379918"/>
                <a:gd name="connsiteY2" fmla="*/ 135553 h 269969"/>
                <a:gd name="connsiteX3" fmla="*/ 196173 w 379918"/>
                <a:gd name="connsiteY3" fmla="*/ 269633 h 269969"/>
                <a:gd name="connsiteX4" fmla="*/ 21455 w 379918"/>
                <a:gd name="connsiteY4" fmla="*/ 135553 h 269969"/>
                <a:gd name="connsiteX0" fmla="*/ 1025 w 359488"/>
                <a:gd name="connsiteY0" fmla="*/ 135553 h 270505"/>
                <a:gd name="connsiteX1" fmla="*/ 175743 w 359488"/>
                <a:gd name="connsiteY1" fmla="*/ 1473 h 270505"/>
                <a:gd name="connsiteX2" fmla="*/ 350461 w 359488"/>
                <a:gd name="connsiteY2" fmla="*/ 135553 h 270505"/>
                <a:gd name="connsiteX3" fmla="*/ 175743 w 359488"/>
                <a:gd name="connsiteY3" fmla="*/ 269633 h 270505"/>
                <a:gd name="connsiteX4" fmla="*/ 1025 w 359488"/>
                <a:gd name="connsiteY4" fmla="*/ 135553 h 270505"/>
                <a:gd name="connsiteX0" fmla="*/ 1994 w 360457"/>
                <a:gd name="connsiteY0" fmla="*/ 135553 h 269633"/>
                <a:gd name="connsiteX1" fmla="*/ 176712 w 360457"/>
                <a:gd name="connsiteY1" fmla="*/ 1473 h 269633"/>
                <a:gd name="connsiteX2" fmla="*/ 351430 w 360457"/>
                <a:gd name="connsiteY2" fmla="*/ 135553 h 269633"/>
                <a:gd name="connsiteX3" fmla="*/ 176712 w 360457"/>
                <a:gd name="connsiteY3" fmla="*/ 269633 h 269633"/>
                <a:gd name="connsiteX4" fmla="*/ 1994 w 360457"/>
                <a:gd name="connsiteY4" fmla="*/ 135553 h 269633"/>
                <a:gd name="connsiteX0" fmla="*/ 1036 w 359499"/>
                <a:gd name="connsiteY0" fmla="*/ 135553 h 269633"/>
                <a:gd name="connsiteX1" fmla="*/ 175754 w 359499"/>
                <a:gd name="connsiteY1" fmla="*/ 1473 h 269633"/>
                <a:gd name="connsiteX2" fmla="*/ 350472 w 359499"/>
                <a:gd name="connsiteY2" fmla="*/ 135553 h 269633"/>
                <a:gd name="connsiteX3" fmla="*/ 175754 w 359499"/>
                <a:gd name="connsiteY3" fmla="*/ 269633 h 269633"/>
                <a:gd name="connsiteX4" fmla="*/ 1036 w 359499"/>
                <a:gd name="connsiteY4" fmla="*/ 135553 h 269633"/>
                <a:gd name="connsiteX0" fmla="*/ 1764 w 360227"/>
                <a:gd name="connsiteY0" fmla="*/ 135553 h 269633"/>
                <a:gd name="connsiteX1" fmla="*/ 176482 w 360227"/>
                <a:gd name="connsiteY1" fmla="*/ 1473 h 269633"/>
                <a:gd name="connsiteX2" fmla="*/ 351200 w 360227"/>
                <a:gd name="connsiteY2" fmla="*/ 135553 h 269633"/>
                <a:gd name="connsiteX3" fmla="*/ 176482 w 360227"/>
                <a:gd name="connsiteY3" fmla="*/ 269633 h 269633"/>
                <a:gd name="connsiteX4" fmla="*/ 1764 w 360227"/>
                <a:gd name="connsiteY4" fmla="*/ 135553 h 26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27" h="269633">
                  <a:moveTo>
                    <a:pt x="1764" y="135553"/>
                  </a:moveTo>
                  <a:cubicBezTo>
                    <a:pt x="17657" y="9348"/>
                    <a:pt x="79988" y="1473"/>
                    <a:pt x="176482" y="1473"/>
                  </a:cubicBezTo>
                  <a:cubicBezTo>
                    <a:pt x="272976" y="1473"/>
                    <a:pt x="264482" y="-23853"/>
                    <a:pt x="351200" y="135553"/>
                  </a:cubicBezTo>
                  <a:cubicBezTo>
                    <a:pt x="394526" y="263772"/>
                    <a:pt x="272976" y="269633"/>
                    <a:pt x="176482" y="269633"/>
                  </a:cubicBezTo>
                  <a:cubicBezTo>
                    <a:pt x="79988" y="269633"/>
                    <a:pt x="-14129" y="261758"/>
                    <a:pt x="1764" y="13555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048D8A-11E9-4A1A-BB29-D4E8C8E17B3D}"/>
                </a:ext>
              </a:extLst>
            </p:cNvPr>
            <p:cNvGrpSpPr/>
            <p:nvPr/>
          </p:nvGrpSpPr>
          <p:grpSpPr>
            <a:xfrm rot="927184">
              <a:off x="3733055" y="2024275"/>
              <a:ext cx="79620" cy="54924"/>
              <a:chOff x="5185896" y="3179661"/>
              <a:chExt cx="117851" cy="10740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958ECB-C755-484C-BCEE-C4CD5174D86A}"/>
                  </a:ext>
                </a:extLst>
              </p:cNvPr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6AD2B4D-3AEE-4FBF-91C3-410AB77B7A50}"/>
                  </a:ext>
                </a:extLst>
              </p:cNvPr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4BA6F0-01B4-4E0A-9EF2-ED2839CC6D09}"/>
              </a:ext>
            </a:extLst>
          </p:cNvPr>
          <p:cNvGrpSpPr/>
          <p:nvPr/>
        </p:nvGrpSpPr>
        <p:grpSpPr>
          <a:xfrm>
            <a:off x="5839148" y="2076281"/>
            <a:ext cx="3971136" cy="1620290"/>
            <a:chOff x="5839148" y="2076281"/>
            <a:chExt cx="3971136" cy="162029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638B32-E678-46DD-B036-1F847EB35D07}"/>
                </a:ext>
              </a:extLst>
            </p:cNvPr>
            <p:cNvSpPr/>
            <p:nvPr/>
          </p:nvSpPr>
          <p:spPr>
            <a:xfrm>
              <a:off x="5839148" y="2076281"/>
              <a:ext cx="3971136" cy="1437875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i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Actor Model, Scalability, Distributed Systems, C#, Go, Kotlin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E5F97C-5F69-4D9C-BEB7-8E18E3B56F14}"/>
                </a:ext>
              </a:extLst>
            </p:cNvPr>
            <p:cNvSpPr/>
            <p:nvPr/>
          </p:nvSpPr>
          <p:spPr>
            <a:xfrm>
              <a:off x="8487608" y="3268476"/>
              <a:ext cx="391547" cy="2512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AA6F0E-B5CB-483E-958B-77BDDB7B7D81}"/>
                </a:ext>
              </a:extLst>
            </p:cNvPr>
            <p:cNvSpPr/>
            <p:nvPr/>
          </p:nvSpPr>
          <p:spPr>
            <a:xfrm>
              <a:off x="8810644" y="3537695"/>
              <a:ext cx="247608" cy="158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2555791"/>
            <a:ext cx="4267201" cy="3587834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0F907-E0EF-4A94-AE60-AAE0C26C8AA7}"/>
              </a:ext>
            </a:extLst>
          </p:cNvPr>
          <p:cNvGrpSpPr/>
          <p:nvPr/>
        </p:nvGrpSpPr>
        <p:grpSpPr>
          <a:xfrm>
            <a:off x="4276726" y="1548258"/>
            <a:ext cx="3638548" cy="3887341"/>
            <a:chOff x="3685119" y="1538733"/>
            <a:chExt cx="3638548" cy="3887341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B42D8361-E693-400D-98AC-10C4E0C6B632}"/>
                </a:ext>
              </a:extLst>
            </p:cNvPr>
            <p:cNvSpPr/>
            <p:nvPr/>
          </p:nvSpPr>
          <p:spPr>
            <a:xfrm>
              <a:off x="3685119" y="2546266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Communication</a:t>
              </a:r>
              <a:br>
                <a:rPr lang="sv-SE" b="1" dirty="0"/>
              </a:br>
              <a:r>
                <a:rPr lang="sv-SE" dirty="0"/>
                <a:t>Palindrom - REST, WebSockets</a:t>
              </a:r>
            </a:p>
          </p:txBody>
        </p:sp>
        <p:sp>
          <p:nvSpPr>
            <p:cNvPr id="12" name="Rounded Rectangle 17">
              <a:extLst>
                <a:ext uri="{FF2B5EF4-FFF2-40B4-BE49-F238E27FC236}">
                  <a16:creationId xmlns:a16="http://schemas.microsoft.com/office/drawing/2014/main" id="{CECD1383-D962-431D-BE01-658B2DF8D677}"/>
                </a:ext>
              </a:extLst>
            </p:cNvPr>
            <p:cNvSpPr/>
            <p:nvPr/>
          </p:nvSpPr>
          <p:spPr>
            <a:xfrm>
              <a:off x="3685119" y="1538733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Front-end Framework</a:t>
              </a:r>
              <a:br>
                <a:rPr lang="sv-SE" b="1" dirty="0"/>
              </a:br>
              <a:r>
                <a:rPr lang="sv-SE" dirty="0"/>
                <a:t>React, Polymer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39790D43-A79B-4BC1-A6F0-5B9734705242}"/>
                </a:ext>
              </a:extLst>
            </p:cNvPr>
            <p:cNvSpPr/>
            <p:nvPr/>
          </p:nvSpPr>
          <p:spPr>
            <a:xfrm>
              <a:off x="3685119" y="3553799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Application</a:t>
              </a:r>
              <a:br>
                <a:rPr lang="sv-SE" b="1" dirty="0"/>
              </a:br>
              <a:r>
                <a:rPr lang="sv-SE" dirty="0"/>
                <a:t>View Models, Entities, App Logic</a:t>
              </a:r>
            </a:p>
          </p:txBody>
        </p:sp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CF97119C-40D4-41FA-B7F6-9A0DA530A733}"/>
                </a:ext>
              </a:extLst>
            </p:cNvPr>
            <p:cNvSpPr/>
            <p:nvPr/>
          </p:nvSpPr>
          <p:spPr>
            <a:xfrm>
              <a:off x="3685119" y="4561332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Database</a:t>
              </a:r>
              <a:br>
                <a:rPr lang="sv-SE" b="1" dirty="0"/>
              </a:br>
              <a:r>
                <a:rPr lang="sv-SE" dirty="0"/>
                <a:t>Mapping, Persistence, Queries</a:t>
              </a:r>
            </a:p>
          </p:txBody>
        </p:sp>
      </p:grp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E500F50-5C38-4BF7-967F-3F85379E8BE7}"/>
              </a:ext>
            </a:extLst>
          </p:cNvPr>
          <p:cNvSpPr/>
          <p:nvPr/>
        </p:nvSpPr>
        <p:spPr>
          <a:xfrm>
            <a:off x="8133480" y="4240170"/>
            <a:ext cx="3258419" cy="1229881"/>
          </a:xfrm>
          <a:prstGeom prst="wedgeRoundRectCallout">
            <a:avLst>
              <a:gd name="adj1" fmla="val -64437"/>
              <a:gd name="adj2" fmla="val 22359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Why would an Application Platform need a custom database?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Composable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553200"/>
            <a:ext cx="6372225" cy="29641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553200"/>
            <a:ext cx="6372225" cy="29641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390650" y="2892339"/>
            <a:ext cx="929640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553200"/>
            <a:ext cx="6372225" cy="29641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Entities in Memory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283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Brush Script MT</vt:lpstr>
      <vt:lpstr>Calibri</vt:lpstr>
      <vt:lpstr>Cambria</vt:lpstr>
      <vt:lpstr>Comic Sans MS</vt:lpstr>
      <vt:lpstr>Consolas</vt:lpstr>
      <vt:lpstr>Lobster Two</vt:lpstr>
      <vt:lpstr>Office Theme</vt:lpstr>
      <vt:lpstr>PowerPoint Presentation</vt:lpstr>
      <vt:lpstr>Who am I?</vt:lpstr>
      <vt:lpstr>Application Platform</vt:lpstr>
      <vt:lpstr>PowerPoint Presentation</vt:lpstr>
      <vt:lpstr>Composable Applications</vt:lpstr>
      <vt:lpstr>PowerPoint Presentation</vt:lpstr>
      <vt:lpstr>PowerPoint Presentation</vt:lpstr>
      <vt:lpstr>PowerPoint Presentation</vt:lpstr>
      <vt:lpstr>Entities in Memory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Microservices done right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199</cp:revision>
  <dcterms:created xsi:type="dcterms:W3CDTF">2017-09-21T13:47:56Z</dcterms:created>
  <dcterms:modified xsi:type="dcterms:W3CDTF">2017-09-23T09:49:38Z</dcterms:modified>
</cp:coreProperties>
</file>