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7" r:id="rId9"/>
    <p:sldId id="264" r:id="rId10"/>
    <p:sldId id="266" r:id="rId11"/>
    <p:sldId id="265" r:id="rId12"/>
    <p:sldId id="269" r:id="rId13"/>
    <p:sldId id="268" r:id="rId14"/>
    <p:sldId id="270" r:id="rId15"/>
    <p:sldId id="273" r:id="rId16"/>
    <p:sldId id="276" r:id="rId17"/>
    <p:sldId id="27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E3E3E"/>
    <a:srgbClr val="FFE694"/>
    <a:srgbClr val="CD80E9"/>
    <a:srgbClr val="FFA484"/>
    <a:srgbClr val="9B00D2"/>
    <a:srgbClr val="FF4909"/>
    <a:srgbClr val="FFCC29"/>
    <a:srgbClr val="282828"/>
    <a:srgbClr val="8E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>
        <p:scale>
          <a:sx n="70" d="100"/>
          <a:sy n="70" d="100"/>
        </p:scale>
        <p:origin x="547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89448"/>
            <a:chOff x="3464818" y="2490713"/>
            <a:chExt cx="845749" cy="989448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7364"/>
              <a:chOff x="3178679" y="2204279"/>
              <a:chExt cx="1721001" cy="194812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16194" y="1708299"/>
            <a:ext cx="7251895" cy="1677382"/>
            <a:chOff x="3416194" y="1708299"/>
            <a:chExt cx="7251895" cy="1677382"/>
          </a:xfrm>
        </p:grpSpPr>
        <p:sp>
          <p:nvSpPr>
            <p:cNvPr id="2" name="TextBox 1"/>
            <p:cNvSpPr txBox="1"/>
            <p:nvPr/>
          </p:nvSpPr>
          <p:spPr>
            <a:xfrm>
              <a:off x="4747006" y="1708299"/>
              <a:ext cx="5921083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300" b="1" spc="-1000" dirty="0" smtClean="0">
                  <a:ln w="15240">
                    <a:solidFill>
                      <a:schemeClr val="bg2"/>
                    </a:solidFill>
                  </a:ln>
                  <a:latin typeface="Arial Black" panose="020B0A04020102020204" pitchFamily="34" charset="0"/>
                </a:rPr>
                <a:t>Asynkron</a:t>
              </a:r>
              <a:endParaRPr lang="sv-SE" sz="10300" b="1" spc="-1000" dirty="0">
                <a:ln w="15240">
                  <a:solidFill>
                    <a:schemeClr val="bg2"/>
                  </a:solidFill>
                </a:ln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6194" y="1869064"/>
              <a:ext cx="1196087" cy="1355851"/>
              <a:chOff x="2909875" y="1735027"/>
              <a:chExt cx="1581433" cy="17926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09875" y="1735027"/>
                <a:ext cx="1581433" cy="1792668"/>
                <a:chOff x="571843" y="783491"/>
                <a:chExt cx="2186083" cy="2478084"/>
              </a:xfrm>
            </p:grpSpPr>
            <p:sp>
              <p:nvSpPr>
                <p:cNvPr id="13" name="Diamond 12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Diamond 14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10800000">
                <a:off x="3284203" y="2083653"/>
                <a:ext cx="827526" cy="938061"/>
                <a:chOff x="571843" y="783491"/>
                <a:chExt cx="2186083" cy="2478084"/>
              </a:xfrm>
            </p:grpSpPr>
            <p:sp>
              <p:nvSpPr>
                <p:cNvPr id="10" name="Diamond 9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Diamond 10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75858" y="2237998"/>
                <a:ext cx="645739" cy="731991"/>
                <a:chOff x="571843" y="783491"/>
                <a:chExt cx="2186083" cy="2478084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Diamond 7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659011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50978" y="1783521"/>
            <a:ext cx="1197480" cy="1433756"/>
            <a:chOff x="4596611" y="1501663"/>
            <a:chExt cx="1197480" cy="1433756"/>
          </a:xfrm>
        </p:grpSpPr>
        <p:grpSp>
          <p:nvGrpSpPr>
            <p:cNvPr id="4" name="Group 3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5" name="Freeform 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0201" y="1784692"/>
            <a:ext cx="1197480" cy="1433756"/>
            <a:chOff x="4596611" y="1501663"/>
            <a:chExt cx="1197480" cy="1433756"/>
          </a:xfrm>
        </p:grpSpPr>
        <p:grpSp>
          <p:nvGrpSpPr>
            <p:cNvPr id="22" name="Group 21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25" name="Freeform 2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9095" y="1783521"/>
            <a:ext cx="1197480" cy="1433756"/>
            <a:chOff x="4596611" y="1501663"/>
            <a:chExt cx="1197480" cy="1433756"/>
          </a:xfrm>
        </p:grpSpPr>
        <p:grpSp>
          <p:nvGrpSpPr>
            <p:cNvPr id="29" name="Group 28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2" name="Freeform 31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2897" y="1783521"/>
            <a:ext cx="1197480" cy="1433756"/>
            <a:chOff x="4596611" y="1501663"/>
            <a:chExt cx="1197480" cy="1433756"/>
          </a:xfrm>
        </p:grpSpPr>
        <p:grpSp>
          <p:nvGrpSpPr>
            <p:cNvPr id="36" name="Group 35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9" name="Freeform 38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Isosceles Triangle 36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4749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224" y="1648229"/>
            <a:ext cx="1222251" cy="1433756"/>
            <a:chOff x="4318923" y="3806601"/>
            <a:chExt cx="1222251" cy="1433756"/>
          </a:xfrm>
        </p:grpSpPr>
        <p:grpSp>
          <p:nvGrpSpPr>
            <p:cNvPr id="5" name="Group 4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" name="Freeform 8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1024" y="1648229"/>
            <a:ext cx="1178632" cy="1385712"/>
            <a:chOff x="4318923" y="3806601"/>
            <a:chExt cx="1178632" cy="1385712"/>
          </a:xfrm>
        </p:grpSpPr>
        <p:grpSp>
          <p:nvGrpSpPr>
            <p:cNvPr id="13" name="Group 12"/>
            <p:cNvGrpSpPr/>
            <p:nvPr/>
          </p:nvGrpSpPr>
          <p:grpSpPr>
            <a:xfrm>
              <a:off x="4318923" y="3806601"/>
              <a:ext cx="1178632" cy="1385712"/>
              <a:chOff x="4070452" y="3534126"/>
              <a:chExt cx="1662151" cy="1954183"/>
            </a:xfrm>
            <a:solidFill>
              <a:srgbClr val="FFCC29"/>
            </a:solidFill>
          </p:grpSpPr>
          <p:sp>
            <p:nvSpPr>
              <p:cNvPr id="16" name="Freeform 15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" name="Hexagon 14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84289" y="1648229"/>
            <a:ext cx="1222251" cy="1385712"/>
            <a:chOff x="4318923" y="3806601"/>
            <a:chExt cx="1222251" cy="1385712"/>
          </a:xfrm>
        </p:grpSpPr>
        <p:grpSp>
          <p:nvGrpSpPr>
            <p:cNvPr id="20" name="Group 1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23" name="Freeform 22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Hexagon 21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6540" y="1648229"/>
            <a:ext cx="1222251" cy="1433756"/>
            <a:chOff x="4318923" y="3806601"/>
            <a:chExt cx="1222251" cy="1433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0" name="Freeform 2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77651" y="298175"/>
            <a:ext cx="1197480" cy="1431934"/>
            <a:chOff x="6312190" y="1648230"/>
            <a:chExt cx="1197480" cy="1431934"/>
          </a:xfrm>
        </p:grpSpPr>
        <p:sp>
          <p:nvSpPr>
            <p:cNvPr id="45" name="Freeform 44"/>
            <p:cNvSpPr/>
            <p:nvPr/>
          </p:nvSpPr>
          <p:spPr>
            <a:xfrm rot="9000000">
              <a:off x="6312190" y="1946002"/>
              <a:ext cx="470173" cy="1134161"/>
            </a:xfrm>
            <a:custGeom>
              <a:avLst/>
              <a:gdLst>
                <a:gd name="connsiteX0" fmla="*/ 142643 w 470173"/>
                <a:gd name="connsiteY0" fmla="*/ 1134161 h 1134161"/>
                <a:gd name="connsiteX1" fmla="*/ 4464 w 470173"/>
                <a:gd name="connsiteY1" fmla="*/ 894922 h 1134161"/>
                <a:gd name="connsiteX2" fmla="*/ 188842 w 470173"/>
                <a:gd name="connsiteY2" fmla="*/ 575571 h 1134161"/>
                <a:gd name="connsiteX3" fmla="*/ 0 w 470173"/>
                <a:gd name="connsiteY3" fmla="*/ 246969 h 1134161"/>
                <a:gd name="connsiteX4" fmla="*/ 142642 w 470173"/>
                <a:gd name="connsiteY4" fmla="*/ 0 h 1134161"/>
                <a:gd name="connsiteX5" fmla="*/ 470173 w 470173"/>
                <a:gd name="connsiteY5" fmla="*/ 567080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173" h="1134161">
                  <a:moveTo>
                    <a:pt x="142643" y="1134161"/>
                  </a:moveTo>
                  <a:lnTo>
                    <a:pt x="4464" y="894922"/>
                  </a:lnTo>
                  <a:lnTo>
                    <a:pt x="188842" y="575571"/>
                  </a:lnTo>
                  <a:lnTo>
                    <a:pt x="0" y="246969"/>
                  </a:lnTo>
                  <a:lnTo>
                    <a:pt x="142642" y="0"/>
                  </a:lnTo>
                  <a:lnTo>
                    <a:pt x="470173" y="567080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12600000" flipH="1">
              <a:off x="7039500" y="1946003"/>
              <a:ext cx="470170" cy="1134161"/>
            </a:xfrm>
            <a:custGeom>
              <a:avLst/>
              <a:gdLst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2564 w 470170"/>
                <a:gd name="connsiteY4" fmla="*/ 246959 h 1134161"/>
                <a:gd name="connsiteX5" fmla="*/ 192692 w 470170"/>
                <a:gd name="connsiteY5" fmla="*/ 577797 h 1134161"/>
                <a:gd name="connsiteX6" fmla="*/ 7031 w 470170"/>
                <a:gd name="connsiteY6" fmla="*/ 899371 h 1134161"/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192692 w 470170"/>
                <a:gd name="connsiteY4" fmla="*/ 577797 h 1134161"/>
                <a:gd name="connsiteX5" fmla="*/ 7031 w 470170"/>
                <a:gd name="connsiteY5" fmla="*/ 899371 h 1134161"/>
                <a:gd name="connsiteX6" fmla="*/ 142640 w 470170"/>
                <a:gd name="connsiteY6" fmla="*/ 1134161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170" h="1134161">
                  <a:moveTo>
                    <a:pt x="142640" y="1134161"/>
                  </a:moveTo>
                  <a:lnTo>
                    <a:pt x="470170" y="567080"/>
                  </a:lnTo>
                  <a:lnTo>
                    <a:pt x="142639" y="0"/>
                  </a:lnTo>
                  <a:lnTo>
                    <a:pt x="0" y="246964"/>
                  </a:lnTo>
                  <a:lnTo>
                    <a:pt x="192692" y="577797"/>
                  </a:lnTo>
                  <a:lnTo>
                    <a:pt x="7031" y="899371"/>
                  </a:lnTo>
                  <a:lnTo>
                    <a:pt x="142640" y="1134161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677783" y="1315170"/>
              <a:ext cx="467594" cy="1133714"/>
            </a:xfrm>
            <a:custGeom>
              <a:avLst/>
              <a:gdLst>
                <a:gd name="connsiteX0" fmla="*/ 0 w 465253"/>
                <a:gd name="connsiteY0" fmla="*/ 566857 h 1133714"/>
                <a:gd name="connsiteX1" fmla="*/ 327531 w 465253"/>
                <a:gd name="connsiteY1" fmla="*/ 0 h 1133714"/>
                <a:gd name="connsiteX2" fmla="*/ 463435 w 465253"/>
                <a:gd name="connsiteY2" fmla="*/ 235209 h 1133714"/>
                <a:gd name="connsiteX3" fmla="*/ 460920 w 465253"/>
                <a:gd name="connsiteY3" fmla="*/ 235209 h 1133714"/>
                <a:gd name="connsiteX4" fmla="*/ 269470 w 465253"/>
                <a:gd name="connsiteY4" fmla="*/ 565284 h 1133714"/>
                <a:gd name="connsiteX5" fmla="*/ 460920 w 465253"/>
                <a:gd name="connsiteY5" fmla="*/ 895358 h 1133714"/>
                <a:gd name="connsiteX6" fmla="*/ 465253 w 465253"/>
                <a:gd name="connsiteY6" fmla="*/ 895358 h 1133714"/>
                <a:gd name="connsiteX7" fmla="*/ 327531 w 465253"/>
                <a:gd name="connsiteY7" fmla="*/ 1133714 h 1133714"/>
                <a:gd name="connsiteX0" fmla="*/ 0 w 463435"/>
                <a:gd name="connsiteY0" fmla="*/ 566857 h 1133714"/>
                <a:gd name="connsiteX1" fmla="*/ 327531 w 463435"/>
                <a:gd name="connsiteY1" fmla="*/ 0 h 1133714"/>
                <a:gd name="connsiteX2" fmla="*/ 463435 w 463435"/>
                <a:gd name="connsiteY2" fmla="*/ 235209 h 1133714"/>
                <a:gd name="connsiteX3" fmla="*/ 460920 w 463435"/>
                <a:gd name="connsiteY3" fmla="*/ 235209 h 1133714"/>
                <a:gd name="connsiteX4" fmla="*/ 269470 w 463435"/>
                <a:gd name="connsiteY4" fmla="*/ 565284 h 1133714"/>
                <a:gd name="connsiteX5" fmla="*/ 460920 w 463435"/>
                <a:gd name="connsiteY5" fmla="*/ 895358 h 1133714"/>
                <a:gd name="connsiteX6" fmla="*/ 327531 w 463435"/>
                <a:gd name="connsiteY6" fmla="*/ 1133714 h 1133714"/>
                <a:gd name="connsiteX7" fmla="*/ 0 w 463435"/>
                <a:gd name="connsiteY7" fmla="*/ 566857 h 1133714"/>
                <a:gd name="connsiteX0" fmla="*/ 0 w 464733"/>
                <a:gd name="connsiteY0" fmla="*/ 566857 h 1133714"/>
                <a:gd name="connsiteX1" fmla="*/ 327531 w 464733"/>
                <a:gd name="connsiteY1" fmla="*/ 0 h 1133714"/>
                <a:gd name="connsiteX2" fmla="*/ 463435 w 464733"/>
                <a:gd name="connsiteY2" fmla="*/ 235209 h 1133714"/>
                <a:gd name="connsiteX3" fmla="*/ 460920 w 464733"/>
                <a:gd name="connsiteY3" fmla="*/ 235209 h 1133714"/>
                <a:gd name="connsiteX4" fmla="*/ 269470 w 464733"/>
                <a:gd name="connsiteY4" fmla="*/ 565284 h 1133714"/>
                <a:gd name="connsiteX5" fmla="*/ 464733 w 464733"/>
                <a:gd name="connsiteY5" fmla="*/ 892501 h 1133714"/>
                <a:gd name="connsiteX6" fmla="*/ 327531 w 464733"/>
                <a:gd name="connsiteY6" fmla="*/ 1133714 h 1133714"/>
                <a:gd name="connsiteX7" fmla="*/ 0 w 464733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460920 w 467594"/>
                <a:gd name="connsiteY3" fmla="*/ 235209 h 1133714"/>
                <a:gd name="connsiteX4" fmla="*/ 269470 w 467594"/>
                <a:gd name="connsiteY4" fmla="*/ 565284 h 1133714"/>
                <a:gd name="connsiteX5" fmla="*/ 467594 w 467594"/>
                <a:gd name="connsiteY5" fmla="*/ 894406 h 1133714"/>
                <a:gd name="connsiteX6" fmla="*/ 327531 w 467594"/>
                <a:gd name="connsiteY6" fmla="*/ 1133714 h 1133714"/>
                <a:gd name="connsiteX7" fmla="*/ 0 w 467594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269470 w 467594"/>
                <a:gd name="connsiteY3" fmla="*/ 565284 h 1133714"/>
                <a:gd name="connsiteX4" fmla="*/ 467594 w 467594"/>
                <a:gd name="connsiteY4" fmla="*/ 894406 h 1133714"/>
                <a:gd name="connsiteX5" fmla="*/ 327531 w 467594"/>
                <a:gd name="connsiteY5" fmla="*/ 1133714 h 1133714"/>
                <a:gd name="connsiteX6" fmla="*/ 0 w 467594"/>
                <a:gd name="connsiteY6" fmla="*/ 566857 h 1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594" h="1133714">
                  <a:moveTo>
                    <a:pt x="0" y="566857"/>
                  </a:moveTo>
                  <a:lnTo>
                    <a:pt x="327531" y="0"/>
                  </a:lnTo>
                  <a:lnTo>
                    <a:pt x="463435" y="235209"/>
                  </a:lnTo>
                  <a:lnTo>
                    <a:pt x="269470" y="565284"/>
                  </a:lnTo>
                  <a:lnTo>
                    <a:pt x="467594" y="894406"/>
                  </a:lnTo>
                  <a:lnTo>
                    <a:pt x="327531" y="1133714"/>
                  </a:lnTo>
                  <a:lnTo>
                    <a:pt x="0" y="566857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8" name="Hexagon 47"/>
          <p:cNvSpPr/>
          <p:nvPr/>
        </p:nvSpPr>
        <p:spPr>
          <a:xfrm rot="5400000">
            <a:off x="2300609" y="615392"/>
            <a:ext cx="756356" cy="660149"/>
          </a:xfrm>
          <a:prstGeom prst="hexagon">
            <a:avLst>
              <a:gd name="adj" fmla="val 29001"/>
              <a:gd name="vf" fmla="val 11547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635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25</Words>
  <Application>Microsoft Office PowerPoint</Application>
  <PresentationFormat>Widescreen</PresentationFormat>
  <Paragraphs>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165</cp:revision>
  <dcterms:created xsi:type="dcterms:W3CDTF">2016-12-30T09:39:09Z</dcterms:created>
  <dcterms:modified xsi:type="dcterms:W3CDTF">2017-03-18T17:34:07Z</dcterms:modified>
</cp:coreProperties>
</file>