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76" r:id="rId4"/>
    <p:sldMasterId id="2147484500" r:id="rId5"/>
  </p:sldMasterIdLst>
  <p:notesMasterIdLst>
    <p:notesMasterId r:id="rId52"/>
  </p:notesMasterIdLst>
  <p:sldIdLst>
    <p:sldId id="504" r:id="rId6"/>
    <p:sldId id="390" r:id="rId7"/>
    <p:sldId id="381" r:id="rId8"/>
    <p:sldId id="484" r:id="rId9"/>
    <p:sldId id="458" r:id="rId10"/>
    <p:sldId id="476" r:id="rId11"/>
    <p:sldId id="456" r:id="rId12"/>
    <p:sldId id="475" r:id="rId13"/>
    <p:sldId id="461" r:id="rId14"/>
    <p:sldId id="481" r:id="rId15"/>
    <p:sldId id="468" r:id="rId16"/>
    <p:sldId id="463" r:id="rId17"/>
    <p:sldId id="464" r:id="rId18"/>
    <p:sldId id="465" r:id="rId19"/>
    <p:sldId id="466" r:id="rId20"/>
    <p:sldId id="396" r:id="rId21"/>
    <p:sldId id="399" r:id="rId22"/>
    <p:sldId id="407" r:id="rId23"/>
    <p:sldId id="403" r:id="rId24"/>
    <p:sldId id="485" r:id="rId25"/>
    <p:sldId id="404" r:id="rId26"/>
    <p:sldId id="405" r:id="rId27"/>
    <p:sldId id="406" r:id="rId28"/>
    <p:sldId id="486" r:id="rId29"/>
    <p:sldId id="411" r:id="rId30"/>
    <p:sldId id="412" r:id="rId31"/>
    <p:sldId id="413" r:id="rId32"/>
    <p:sldId id="415" r:id="rId33"/>
    <p:sldId id="414" r:id="rId34"/>
    <p:sldId id="416" r:id="rId35"/>
    <p:sldId id="417" r:id="rId36"/>
    <p:sldId id="419" r:id="rId37"/>
    <p:sldId id="422" r:id="rId38"/>
    <p:sldId id="495" r:id="rId39"/>
    <p:sldId id="472" r:id="rId40"/>
    <p:sldId id="480" r:id="rId41"/>
    <p:sldId id="479" r:id="rId42"/>
    <p:sldId id="424" r:id="rId43"/>
    <p:sldId id="437" r:id="rId44"/>
    <p:sldId id="355" r:id="rId45"/>
    <p:sldId id="441" r:id="rId46"/>
    <p:sldId id="420" r:id="rId47"/>
    <p:sldId id="421" r:id="rId48"/>
    <p:sldId id="445" r:id="rId49"/>
    <p:sldId id="489" r:id="rId50"/>
    <p:sldId id="503" r:id="rId51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479DF580-2350-4205-909F-330A04EE41E6}">
          <p14:sldIdLst>
            <p14:sldId id="504"/>
            <p14:sldId id="390"/>
            <p14:sldId id="381"/>
            <p14:sldId id="484"/>
          </p14:sldIdLst>
        </p14:section>
        <p14:section name="Scale up and out" id="{307DBCE6-4D40-47B6-A174-75894B34C3F2}">
          <p14:sldIdLst>
            <p14:sldId id="458"/>
            <p14:sldId id="476"/>
            <p14:sldId id="456"/>
            <p14:sldId id="475"/>
            <p14:sldId id="461"/>
            <p14:sldId id="481"/>
            <p14:sldId id="468"/>
            <p14:sldId id="463"/>
            <p14:sldId id="464"/>
            <p14:sldId id="465"/>
            <p14:sldId id="466"/>
          </p14:sldIdLst>
        </p14:section>
        <p14:section name="Actor Model" id="{EEAE6BED-8263-47E4-86C7-7A1F7A938589}">
          <p14:sldIdLst>
            <p14:sldId id="396"/>
            <p14:sldId id="399"/>
          </p14:sldIdLst>
        </p14:section>
        <p14:section name="Akka.Actor" id="{5718D987-D45B-491C-92C9-68A0F28A087A}">
          <p14:sldIdLst>
            <p14:sldId id="407"/>
            <p14:sldId id="403"/>
            <p14:sldId id="485"/>
          </p14:sldIdLst>
        </p14:section>
        <p14:section name="Akka.Remote" id="{C76322DD-898C-42D2-912A-1CC3F5EA9E60}">
          <p14:sldIdLst>
            <p14:sldId id="404"/>
            <p14:sldId id="405"/>
            <p14:sldId id="406"/>
          </p14:sldIdLst>
        </p14:section>
        <p14:section name="Routing" id="{F9AEF9BA-142B-48D8-B667-9BF719E4721C}">
          <p14:sldIdLst>
            <p14:sldId id="486"/>
            <p14:sldId id="411"/>
            <p14:sldId id="412"/>
            <p14:sldId id="413"/>
            <p14:sldId id="415"/>
            <p14:sldId id="414"/>
            <p14:sldId id="416"/>
            <p14:sldId id="417"/>
            <p14:sldId id="419"/>
          </p14:sldIdLst>
        </p14:section>
        <p14:section name="Fault handling" id="{5F01528B-050A-4246-9AC6-A873B25C41F9}">
          <p14:sldIdLst>
            <p14:sldId id="422"/>
            <p14:sldId id="495"/>
            <p14:sldId id="472"/>
            <p14:sldId id="480"/>
            <p14:sldId id="479"/>
            <p14:sldId id="424"/>
            <p14:sldId id="437"/>
            <p14:sldId id="355"/>
            <p14:sldId id="441"/>
          </p14:sldIdLst>
        </p14:section>
        <p14:section name="Become" id="{79C3EBA3-0CD2-4188-B4B3-6156DCEA625E}">
          <p14:sldIdLst>
            <p14:sldId id="420"/>
            <p14:sldId id="421"/>
          </p14:sldIdLst>
        </p14:section>
        <p14:section name="Other features" id="{9101867D-1192-401A-845B-7F7573A755FD}">
          <p14:sldIdLst>
            <p14:sldId id="445"/>
          </p14:sldIdLst>
        </p14:section>
        <p14:section name="End" id="{FBBC86C7-49BC-474A-BC50-DE3F35C37856}">
          <p14:sldIdLst>
            <p14:sldId id="489"/>
            <p14:sldId id="503"/>
          </p14:sldIdLst>
        </p14:section>
        <p14:section name="Default Section" id="{7A03A1F1-B5DF-48E0-A578-0C0CCA1E576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3749" userDrawn="1">
          <p15:clr>
            <a:srgbClr val="A4A3A4"/>
          </p15:clr>
        </p15:guide>
        <p15:guide id="3" pos="5813" userDrawn="1">
          <p15:clr>
            <a:srgbClr val="A4A3A4"/>
          </p15:clr>
        </p15:guide>
        <p15:guide id="4" orient="horz" pos="1911" userDrawn="1">
          <p15:clr>
            <a:srgbClr val="A4A3A4"/>
          </p15:clr>
        </p15:guide>
        <p15:guide id="5" pos="3114" userDrawn="1">
          <p15:clr>
            <a:srgbClr val="A4A3A4"/>
          </p15:clr>
        </p15:guide>
        <p15:guide id="6" pos="5087" userDrawn="1">
          <p15:clr>
            <a:srgbClr val="A4A3A4"/>
          </p15:clr>
        </p15:guide>
        <p15:guide id="7" pos="2389" userDrawn="1">
          <p15:clr>
            <a:srgbClr val="A4A3A4"/>
          </p15:clr>
        </p15:guide>
        <p15:guide id="8" pos="1776" userDrawn="1">
          <p15:clr>
            <a:srgbClr val="A4A3A4"/>
          </p15:clr>
        </p15:guide>
        <p15:guide id="9" pos="10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21"/>
    <a:srgbClr val="303030"/>
    <a:srgbClr val="6400C8"/>
    <a:srgbClr val="FF2121"/>
    <a:srgbClr val="C80000"/>
    <a:srgbClr val="0E1C22"/>
    <a:srgbClr val="603593"/>
    <a:srgbClr val="8A15FF"/>
    <a:srgbClr val="6FC8F9"/>
    <a:srgbClr val="E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082" autoAdjust="0"/>
    <p:restoredTop sz="90104" autoAdjust="0"/>
  </p:normalViewPr>
  <p:slideViewPr>
    <p:cSldViewPr snapToGrid="0">
      <p:cViewPr varScale="1">
        <p:scale>
          <a:sx n="55" d="100"/>
          <a:sy n="55" d="100"/>
        </p:scale>
        <p:origin x="26" y="506"/>
      </p:cViewPr>
      <p:guideLst>
        <p:guide orient="horz" pos="2614"/>
        <p:guide pos="3749"/>
        <p:guide pos="5813"/>
        <p:guide orient="horz" pos="1911"/>
        <p:guide pos="3114"/>
        <p:guide pos="5087"/>
        <p:guide pos="2389"/>
        <p:guide pos="1776"/>
        <p:guide pos="1073"/>
      </p:guideLst>
    </p:cSldViewPr>
  </p:slideViewPr>
  <p:outlineViewPr>
    <p:cViewPr>
      <p:scale>
        <a:sx n="33" d="100"/>
        <a:sy n="33" d="100"/>
      </p:scale>
      <p:origin x="0" y="-290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tableStyles" Target="tableStyle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76cc895179c80c0/Documents/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sv-SE" dirty="0" smtClean="0"/>
              <a:t>MHZ and </a:t>
            </a:r>
            <a:r>
              <a:rPr lang="sv-SE" dirty="0" err="1"/>
              <a:t>Cores</a:t>
            </a:r>
            <a:r>
              <a:rPr lang="sv-SE" dirty="0"/>
              <a:t> per </a:t>
            </a:r>
            <a:r>
              <a:rPr lang="sv-SE" dirty="0" err="1" smtClean="0"/>
              <a:t>year</a:t>
            </a:r>
            <a:endParaRPr lang="sv-SE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Mhz</c:v>
                </c:pt>
              </c:strCache>
            </c:strRef>
          </c:tx>
          <c:spPr>
            <a:ln w="34925" cap="rnd">
              <a:solidFill>
                <a:srgbClr val="43BFF7"/>
              </a:solidFill>
              <a:round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rgbClr val="43BFF7"/>
                </a:solidFill>
                <a:round/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1995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  <c:pt idx="3">
                  <c:v>500</c:v>
                </c:pt>
                <c:pt idx="4">
                  <c:v>1000</c:v>
                </c:pt>
                <c:pt idx="5">
                  <c:v>1800</c:v>
                </c:pt>
                <c:pt idx="6">
                  <c:v>2530</c:v>
                </c:pt>
                <c:pt idx="7">
                  <c:v>3200</c:v>
                </c:pt>
                <c:pt idx="8">
                  <c:v>3600</c:v>
                </c:pt>
                <c:pt idx="9">
                  <c:v>2200</c:v>
                </c:pt>
                <c:pt idx="10">
                  <c:v>2930</c:v>
                </c:pt>
                <c:pt idx="11">
                  <c:v>3000</c:v>
                </c:pt>
                <c:pt idx="12">
                  <c:v>3200</c:v>
                </c:pt>
                <c:pt idx="13">
                  <c:v>3330</c:v>
                </c:pt>
                <c:pt idx="14">
                  <c:v>3330</c:v>
                </c:pt>
                <c:pt idx="15">
                  <c:v>3150</c:v>
                </c:pt>
                <c:pt idx="16">
                  <c:v>3200</c:v>
                </c:pt>
                <c:pt idx="17">
                  <c:v>3150</c:v>
                </c:pt>
                <c:pt idx="18">
                  <c:v>3150</c:v>
                </c:pt>
                <c:pt idx="19">
                  <c:v>3150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7E3-4D5E-9732-4B4F76313D0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365612696"/>
        <c:axId val="365615048"/>
      </c:scatterChar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Cores</c:v>
                </c:pt>
              </c:strCache>
            </c:strRef>
          </c:tx>
          <c:spPr>
            <a:ln w="34925" cap="rnd">
              <a:solidFill>
                <a:srgbClr val="DB5151"/>
              </a:solidFill>
              <a:round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rgbClr val="DB5151"/>
                </a:solidFill>
                <a:round/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1995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</c:numCache>
            </c:numRef>
          </c:xVal>
          <c:yVal>
            <c:numRef>
              <c:f>Sheet1!$C$2:$C$21</c:f>
              <c:numCache>
                <c:formatCode>General</c:formatCode>
                <c:ptCount val="2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2</c:v>
                </c:pt>
                <c:pt idx="10">
                  <c:v>2</c:v>
                </c:pt>
                <c:pt idx="11">
                  <c:v>4</c:v>
                </c:pt>
                <c:pt idx="12">
                  <c:v>4</c:v>
                </c:pt>
                <c:pt idx="13">
                  <c:v>8</c:v>
                </c:pt>
                <c:pt idx="14">
                  <c:v>8</c:v>
                </c:pt>
                <c:pt idx="15">
                  <c:v>16</c:v>
                </c:pt>
                <c:pt idx="16">
                  <c:v>16</c:v>
                </c:pt>
                <c:pt idx="17">
                  <c:v>32</c:v>
                </c:pt>
                <c:pt idx="18">
                  <c:v>32</c:v>
                </c:pt>
                <c:pt idx="19">
                  <c:v>64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7E3-4D5E-9732-4B4F76313D0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365613088"/>
        <c:axId val="365615440"/>
      </c:scatterChart>
      <c:valAx>
        <c:axId val="3656126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365615048"/>
        <c:crosses val="autoZero"/>
        <c:crossBetween val="midCat"/>
        <c:majorUnit val="1"/>
      </c:valAx>
      <c:valAx>
        <c:axId val="365615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365612696"/>
        <c:crosses val="autoZero"/>
        <c:crossBetween val="midCat"/>
      </c:valAx>
      <c:valAx>
        <c:axId val="365615440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365613088"/>
        <c:crosses val="max"/>
        <c:crossBetween val="midCat"/>
      </c:valAx>
      <c:valAx>
        <c:axId val="365613088"/>
        <c:scaling>
          <c:orientation val="minMax"/>
          <c:max val="2016"/>
          <c:min val="1994"/>
        </c:scaling>
        <c:delete val="1"/>
        <c:axPos val="b"/>
        <c:numFmt formatCode="General" sourceLinked="1"/>
        <c:majorTickMark val="none"/>
        <c:minorTickMark val="none"/>
        <c:tickLblPos val="nextTo"/>
        <c:crossAx val="3656154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legend>
    <c:plotVisOnly val="1"/>
    <c:dispBlanksAs val="gap"/>
    <c:showDLblsOverMax val="0"/>
  </c:chart>
  <c:spPr>
    <a:solidFill>
      <a:srgbClr val="0E1C22"/>
    </a:solidFill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EE6A8-7E37-4A55-A586-C8FFB78609B1}" type="datetimeFigureOut">
              <a:rPr lang="sv-SE" smtClean="0"/>
              <a:t>2017-02-18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B16A6-5F47-4FA9-BA4D-2BDC853A44B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011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DB16A6-5F47-4FA9-BA4D-2BDC853A44B1}" type="slidenum"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42843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36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13895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37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48407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DB16A6-5F47-4FA9-BA4D-2BDC853A44B1}" type="slidenum"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4983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14710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0852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63251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330305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31746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8737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34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37397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35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40717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37024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746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97172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5596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6411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8801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57018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94192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695429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92651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4778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087375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45358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82639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17271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001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891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810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543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254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991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06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3EE0-2569-4F58-A582-E56ADACD7068}" type="datetimeFigureOut">
              <a:rPr lang="sv-SE" smtClean="0"/>
              <a:t>2017-02-18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10812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77" r:id="rId1"/>
    <p:sldLayoutId id="2147484478" r:id="rId2"/>
    <p:sldLayoutId id="2147484479" r:id="rId3"/>
    <p:sldLayoutId id="2147484480" r:id="rId4"/>
    <p:sldLayoutId id="2147484481" r:id="rId5"/>
    <p:sldLayoutId id="2147484482" r:id="rId6"/>
    <p:sldLayoutId id="2147484483" r:id="rId7"/>
    <p:sldLayoutId id="2147484484" r:id="rId8"/>
    <p:sldLayoutId id="2147484485" r:id="rId9"/>
    <p:sldLayoutId id="2147484486" r:id="rId10"/>
    <p:sldLayoutId id="21474844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3EE0-2569-4F58-A582-E56ADACD7068}" type="datetimeFigureOut">
              <a:rPr lang="sv-SE" smtClean="0"/>
              <a:t>2017-02-18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72640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01" r:id="rId1"/>
    <p:sldLayoutId id="2147484502" r:id="rId2"/>
    <p:sldLayoutId id="2147484503" r:id="rId3"/>
    <p:sldLayoutId id="2147484504" r:id="rId4"/>
    <p:sldLayoutId id="2147484505" r:id="rId5"/>
    <p:sldLayoutId id="2147484506" r:id="rId6"/>
    <p:sldLayoutId id="2147484507" r:id="rId7"/>
    <p:sldLayoutId id="2147484508" r:id="rId8"/>
    <p:sldLayoutId id="2147484509" r:id="rId9"/>
    <p:sldLayoutId id="2147484510" r:id="rId10"/>
    <p:sldLayoutId id="21474845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" y="3247970"/>
            <a:ext cx="12192000" cy="1636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21"/>
                </a:solidFill>
                <a:effectLst/>
                <a:uLnTx/>
                <a:uFillTx/>
                <a:latin typeface="Calibri" panose="020F0502020204030204"/>
                <a:ea typeface="Roboto" pitchFamily="2" charset="0"/>
                <a:cs typeface="+mn-cs"/>
              </a:rPr>
              <a:t>Scale up and out with Proto.Actor</a:t>
            </a:r>
            <a:endParaRPr kumimoji="0" lang="sv-SE" sz="4800" b="1" i="0" u="none" strike="noStrike" kern="1200" cap="none" spc="0" normalizeH="0" baseline="0" noProof="0" dirty="0">
              <a:ln>
                <a:noFill/>
              </a:ln>
              <a:solidFill>
                <a:srgbClr val="FFC021"/>
              </a:solidFill>
              <a:effectLst/>
              <a:uLnTx/>
              <a:uFillTx/>
              <a:latin typeface="Calibri" panose="020F0502020204030204"/>
              <a:ea typeface="Roboto" pitchFamily="2" charset="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4800" b="1" i="0" u="none" strike="noStrike" kern="1200" cap="none" spc="0" normalizeH="0" baseline="0" noProof="0" dirty="0">
                <a:ln>
                  <a:noFill/>
                </a:ln>
                <a:solidFill>
                  <a:srgbClr val="FFC02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Roger </a:t>
            </a:r>
            <a:r>
              <a:rPr kumimoji="0" lang="sv-SE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2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Johansson</a:t>
            </a:r>
            <a:endParaRPr kumimoji="0" lang="sv-SE" sz="4800" b="1" i="0" u="none" strike="noStrike" kern="1200" cap="none" spc="0" normalizeH="0" baseline="0" noProof="0" dirty="0">
              <a:ln>
                <a:noFill/>
              </a:ln>
              <a:solidFill>
                <a:srgbClr val="FFC02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2244" y="4982932"/>
            <a:ext cx="52525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Proto.Actor Founder</a:t>
            </a:r>
            <a:b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Twitter: @rogeralsing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</a:t>
            </a: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sv-SE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rogeralsing</a:t>
            </a:r>
            <a:endParaRPr kumimoji="0" lang="sv-SE" sz="24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Mail: roger.johansson@betsson.com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34980" y="6090927"/>
            <a:ext cx="525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Github.com/rogeralsing/presentations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600125" y="994598"/>
            <a:ext cx="5274368" cy="1673225"/>
            <a:chOff x="3600125" y="994598"/>
            <a:chExt cx="5274368" cy="1673225"/>
          </a:xfrm>
        </p:grpSpPr>
        <p:grpSp>
          <p:nvGrpSpPr>
            <p:cNvPr id="16" name="Group 15"/>
            <p:cNvGrpSpPr/>
            <p:nvPr/>
          </p:nvGrpSpPr>
          <p:grpSpPr>
            <a:xfrm>
              <a:off x="5249212" y="1065535"/>
              <a:ext cx="3625281" cy="1602288"/>
              <a:chOff x="4971971" y="885751"/>
              <a:chExt cx="4565357" cy="2017779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4971971" y="885751"/>
                <a:ext cx="4209455" cy="1600275"/>
              </a:xfrm>
              <a:custGeom>
                <a:avLst/>
                <a:gdLst>
                  <a:gd name="connsiteX0" fmla="*/ 3688010 w 4209455"/>
                  <a:gd name="connsiteY0" fmla="*/ 657971 h 1600275"/>
                  <a:gd name="connsiteX1" fmla="*/ 3778939 w 4209455"/>
                  <a:gd name="connsiteY1" fmla="*/ 802751 h 1600275"/>
                  <a:gd name="connsiteX2" fmla="*/ 3688010 w 4209455"/>
                  <a:gd name="connsiteY2" fmla="*/ 947531 h 1600275"/>
                  <a:gd name="connsiteX3" fmla="*/ 3597081 w 4209455"/>
                  <a:gd name="connsiteY3" fmla="*/ 802751 h 1600275"/>
                  <a:gd name="connsiteX4" fmla="*/ 3688010 w 4209455"/>
                  <a:gd name="connsiteY4" fmla="*/ 657971 h 1600275"/>
                  <a:gd name="connsiteX5" fmla="*/ 504900 w 4209455"/>
                  <a:gd name="connsiteY5" fmla="*/ 581063 h 1600275"/>
                  <a:gd name="connsiteX6" fmla="*/ 393651 w 4209455"/>
                  <a:gd name="connsiteY6" fmla="*/ 633264 h 1600275"/>
                  <a:gd name="connsiteX7" fmla="*/ 349151 w 4209455"/>
                  <a:gd name="connsiteY7" fmla="*/ 802705 h 1600275"/>
                  <a:gd name="connsiteX8" fmla="*/ 394507 w 4209455"/>
                  <a:gd name="connsiteY8" fmla="*/ 962732 h 1600275"/>
                  <a:gd name="connsiteX9" fmla="*/ 509179 w 4209455"/>
                  <a:gd name="connsiteY9" fmla="*/ 1014934 h 1600275"/>
                  <a:gd name="connsiteX10" fmla="*/ 611014 w 4209455"/>
                  <a:gd name="connsiteY10" fmla="*/ 964872 h 1600275"/>
                  <a:gd name="connsiteX11" fmla="*/ 652091 w 4209455"/>
                  <a:gd name="connsiteY11" fmla="*/ 795003 h 1600275"/>
                  <a:gd name="connsiteX12" fmla="*/ 609303 w 4209455"/>
                  <a:gd name="connsiteY12" fmla="*/ 632836 h 1600275"/>
                  <a:gd name="connsiteX13" fmla="*/ 504900 w 4209455"/>
                  <a:gd name="connsiteY13" fmla="*/ 581063 h 1600275"/>
                  <a:gd name="connsiteX14" fmla="*/ 3690008 w 4209455"/>
                  <a:gd name="connsiteY14" fmla="*/ 564803 h 1600275"/>
                  <a:gd name="connsiteX15" fmla="*/ 3564211 w 4209455"/>
                  <a:gd name="connsiteY15" fmla="*/ 623423 h 1600275"/>
                  <a:gd name="connsiteX16" fmla="*/ 3514577 w 4209455"/>
                  <a:gd name="connsiteY16" fmla="*/ 801849 h 1600275"/>
                  <a:gd name="connsiteX17" fmla="*/ 3563783 w 4209455"/>
                  <a:gd name="connsiteY17" fmla="*/ 981559 h 1600275"/>
                  <a:gd name="connsiteX18" fmla="*/ 3687440 w 4209455"/>
                  <a:gd name="connsiteY18" fmla="*/ 1039751 h 1600275"/>
                  <a:gd name="connsiteX19" fmla="*/ 3811098 w 4209455"/>
                  <a:gd name="connsiteY19" fmla="*/ 982415 h 1600275"/>
                  <a:gd name="connsiteX20" fmla="*/ 3859449 w 4209455"/>
                  <a:gd name="connsiteY20" fmla="*/ 798426 h 1600275"/>
                  <a:gd name="connsiteX21" fmla="*/ 3810670 w 4209455"/>
                  <a:gd name="connsiteY21" fmla="*/ 622567 h 1600275"/>
                  <a:gd name="connsiteX22" fmla="*/ 3690008 w 4209455"/>
                  <a:gd name="connsiteY22" fmla="*/ 564803 h 1600275"/>
                  <a:gd name="connsiteX23" fmla="*/ 2099333 w 4209455"/>
                  <a:gd name="connsiteY23" fmla="*/ 564803 h 1600275"/>
                  <a:gd name="connsiteX24" fmla="*/ 1973536 w 4209455"/>
                  <a:gd name="connsiteY24" fmla="*/ 623423 h 1600275"/>
                  <a:gd name="connsiteX25" fmla="*/ 1923902 w 4209455"/>
                  <a:gd name="connsiteY25" fmla="*/ 801849 h 1600275"/>
                  <a:gd name="connsiteX26" fmla="*/ 1973108 w 4209455"/>
                  <a:gd name="connsiteY26" fmla="*/ 981559 h 1600275"/>
                  <a:gd name="connsiteX27" fmla="*/ 2096765 w 4209455"/>
                  <a:gd name="connsiteY27" fmla="*/ 1039751 h 1600275"/>
                  <a:gd name="connsiteX28" fmla="*/ 2220423 w 4209455"/>
                  <a:gd name="connsiteY28" fmla="*/ 982415 h 1600275"/>
                  <a:gd name="connsiteX29" fmla="*/ 2268774 w 4209455"/>
                  <a:gd name="connsiteY29" fmla="*/ 798426 h 1600275"/>
                  <a:gd name="connsiteX30" fmla="*/ 2219995 w 4209455"/>
                  <a:gd name="connsiteY30" fmla="*/ 622567 h 1600275"/>
                  <a:gd name="connsiteX31" fmla="*/ 2099333 w 4209455"/>
                  <a:gd name="connsiteY31" fmla="*/ 564803 h 1600275"/>
                  <a:gd name="connsiteX32" fmla="*/ 3028318 w 4209455"/>
                  <a:gd name="connsiteY32" fmla="*/ 0 h 1600275"/>
                  <a:gd name="connsiteX33" fmla="*/ 3028318 w 4209455"/>
                  <a:gd name="connsiteY33" fmla="*/ 324267 h 1600275"/>
                  <a:gd name="connsiteX34" fmla="*/ 3675301 w 4209455"/>
                  <a:gd name="connsiteY34" fmla="*/ 324267 h 1600275"/>
                  <a:gd name="connsiteX35" fmla="*/ 3675301 w 4209455"/>
                  <a:gd name="connsiteY35" fmla="*/ 325902 h 1600275"/>
                  <a:gd name="connsiteX36" fmla="*/ 3684873 w 4209455"/>
                  <a:gd name="connsiteY36" fmla="*/ 325190 h 1600275"/>
                  <a:gd name="connsiteX37" fmla="*/ 4097350 w 4209455"/>
                  <a:gd name="connsiteY37" fmla="*/ 483506 h 1600275"/>
                  <a:gd name="connsiteX38" fmla="*/ 4209455 w 4209455"/>
                  <a:gd name="connsiteY38" fmla="*/ 797570 h 1600275"/>
                  <a:gd name="connsiteX39" fmla="*/ 4070394 w 4209455"/>
                  <a:gd name="connsiteY39" fmla="*/ 1141159 h 1600275"/>
                  <a:gd name="connsiteX40" fmla="*/ 3685729 w 4209455"/>
                  <a:gd name="connsiteY40" fmla="*/ 1275085 h 1600275"/>
                  <a:gd name="connsiteX41" fmla="*/ 3331444 w 4209455"/>
                  <a:gd name="connsiteY41" fmla="*/ 1163836 h 1600275"/>
                  <a:gd name="connsiteX42" fmla="*/ 3165426 w 4209455"/>
                  <a:gd name="connsiteY42" fmla="*/ 802705 h 1600275"/>
                  <a:gd name="connsiteX43" fmla="*/ 3200512 w 4209455"/>
                  <a:gd name="connsiteY43" fmla="*/ 613047 h 1600275"/>
                  <a:gd name="connsiteX44" fmla="*/ 3206334 w 4209455"/>
                  <a:gd name="connsiteY44" fmla="*/ 600745 h 1600275"/>
                  <a:gd name="connsiteX45" fmla="*/ 3028318 w 4209455"/>
                  <a:gd name="connsiteY45" fmla="*/ 600745 h 1600275"/>
                  <a:gd name="connsiteX46" fmla="*/ 3028318 w 4209455"/>
                  <a:gd name="connsiteY46" fmla="*/ 922726 h 1600275"/>
                  <a:gd name="connsiteX47" fmla="*/ 3039443 w 4209455"/>
                  <a:gd name="connsiteY47" fmla="*/ 999584 h 1600275"/>
                  <a:gd name="connsiteX48" fmla="*/ 3099346 w 4209455"/>
                  <a:gd name="connsiteY48" fmla="*/ 1028626 h 1600275"/>
                  <a:gd name="connsiteX49" fmla="*/ 3207172 w 4209455"/>
                  <a:gd name="connsiteY49" fmla="*/ 1006416 h 1600275"/>
                  <a:gd name="connsiteX50" fmla="*/ 3232845 w 4209455"/>
                  <a:gd name="connsiteY50" fmla="*/ 1246845 h 1600275"/>
                  <a:gd name="connsiteX51" fmla="*/ 2991520 w 4209455"/>
                  <a:gd name="connsiteY51" fmla="*/ 1275085 h 1600275"/>
                  <a:gd name="connsiteX52" fmla="*/ 2799829 w 4209455"/>
                  <a:gd name="connsiteY52" fmla="*/ 1241751 h 1600275"/>
                  <a:gd name="connsiteX53" fmla="*/ 2708691 w 4209455"/>
                  <a:gd name="connsiteY53" fmla="*/ 1140470 h 1600275"/>
                  <a:gd name="connsiteX54" fmla="*/ 2679167 w 4209455"/>
                  <a:gd name="connsiteY54" fmla="*/ 920399 h 1600275"/>
                  <a:gd name="connsiteX55" fmla="*/ 2679167 w 4209455"/>
                  <a:gd name="connsiteY55" fmla="*/ 600745 h 1600275"/>
                  <a:gd name="connsiteX56" fmla="*/ 2580460 w 4209455"/>
                  <a:gd name="connsiteY56" fmla="*/ 600745 h 1600275"/>
                  <a:gd name="connsiteX57" fmla="*/ 2590754 w 4209455"/>
                  <a:gd name="connsiteY57" fmla="*/ 625776 h 1600275"/>
                  <a:gd name="connsiteX58" fmla="*/ 2618780 w 4209455"/>
                  <a:gd name="connsiteY58" fmla="*/ 797570 h 1600275"/>
                  <a:gd name="connsiteX59" fmla="*/ 2479719 w 4209455"/>
                  <a:gd name="connsiteY59" fmla="*/ 1141159 h 1600275"/>
                  <a:gd name="connsiteX60" fmla="*/ 2095054 w 4209455"/>
                  <a:gd name="connsiteY60" fmla="*/ 1275085 h 1600275"/>
                  <a:gd name="connsiteX61" fmla="*/ 1740769 w 4209455"/>
                  <a:gd name="connsiteY61" fmla="*/ 1163836 h 1600275"/>
                  <a:gd name="connsiteX62" fmla="*/ 1574751 w 4209455"/>
                  <a:gd name="connsiteY62" fmla="*/ 802705 h 1600275"/>
                  <a:gd name="connsiteX63" fmla="*/ 1583522 w 4209455"/>
                  <a:gd name="connsiteY63" fmla="*/ 703303 h 1600275"/>
                  <a:gd name="connsiteX64" fmla="*/ 1606967 w 4209455"/>
                  <a:gd name="connsiteY64" fmla="*/ 622890 h 1600275"/>
                  <a:gd name="connsiteX65" fmla="*/ 1600492 w 4209455"/>
                  <a:gd name="connsiteY65" fmla="*/ 619927 h 1600275"/>
                  <a:gd name="connsiteX66" fmla="*/ 1599903 w 4209455"/>
                  <a:gd name="connsiteY66" fmla="*/ 621284 h 1600275"/>
                  <a:gd name="connsiteX67" fmla="*/ 1502346 w 4209455"/>
                  <a:gd name="connsiteY67" fmla="*/ 595611 h 1600275"/>
                  <a:gd name="connsiteX68" fmla="*/ 1396232 w 4209455"/>
                  <a:gd name="connsiteY68" fmla="*/ 652091 h 1600275"/>
                  <a:gd name="connsiteX69" fmla="*/ 1342319 w 4209455"/>
                  <a:gd name="connsiteY69" fmla="*/ 949896 h 1600275"/>
                  <a:gd name="connsiteX70" fmla="*/ 1342319 w 4209455"/>
                  <a:gd name="connsiteY70" fmla="*/ 1254547 h 1600275"/>
                  <a:gd name="connsiteX71" fmla="*/ 992312 w 4209455"/>
                  <a:gd name="connsiteY71" fmla="*/ 1254547 h 1600275"/>
                  <a:gd name="connsiteX72" fmla="*/ 992312 w 4209455"/>
                  <a:gd name="connsiteY72" fmla="*/ 922089 h 1600275"/>
                  <a:gd name="connsiteX73" fmla="*/ 973216 w 4209455"/>
                  <a:gd name="connsiteY73" fmla="*/ 1009478 h 1600275"/>
                  <a:gd name="connsiteX74" fmla="*/ 891704 w 4209455"/>
                  <a:gd name="connsiteY74" fmla="*/ 1155707 h 1600275"/>
                  <a:gd name="connsiteX75" fmla="*/ 617005 w 4209455"/>
                  <a:gd name="connsiteY75" fmla="*/ 1275085 h 1600275"/>
                  <a:gd name="connsiteX76" fmla="*/ 470241 w 4209455"/>
                  <a:gd name="connsiteY76" fmla="*/ 1247701 h 1600275"/>
                  <a:gd name="connsiteX77" fmla="*/ 351718 w 4209455"/>
                  <a:gd name="connsiteY77" fmla="*/ 1166404 h 1600275"/>
                  <a:gd name="connsiteX78" fmla="*/ 351718 w 4209455"/>
                  <a:gd name="connsiteY78" fmla="*/ 1600275 h 1600275"/>
                  <a:gd name="connsiteX79" fmla="*/ 0 w 4209455"/>
                  <a:gd name="connsiteY79" fmla="*/ 1600275 h 1600275"/>
                  <a:gd name="connsiteX80" fmla="*/ 0 w 4209455"/>
                  <a:gd name="connsiteY80" fmla="*/ 345728 h 1600275"/>
                  <a:gd name="connsiteX81" fmla="*/ 326046 w 4209455"/>
                  <a:gd name="connsiteY81" fmla="*/ 345728 h 1600275"/>
                  <a:gd name="connsiteX82" fmla="*/ 326046 w 4209455"/>
                  <a:gd name="connsiteY82" fmla="*/ 480083 h 1600275"/>
                  <a:gd name="connsiteX83" fmla="*/ 450131 w 4209455"/>
                  <a:gd name="connsiteY83" fmla="*/ 365411 h 1600275"/>
                  <a:gd name="connsiteX84" fmla="*/ 618716 w 4209455"/>
                  <a:gd name="connsiteY84" fmla="*/ 325190 h 1600275"/>
                  <a:gd name="connsiteX85" fmla="*/ 900690 w 4209455"/>
                  <a:gd name="connsiteY85" fmla="*/ 464679 h 1600275"/>
                  <a:gd name="connsiteX86" fmla="*/ 975462 w 4209455"/>
                  <a:gd name="connsiteY86" fmla="*/ 620642 h 1600275"/>
                  <a:gd name="connsiteX87" fmla="*/ 992312 w 4209455"/>
                  <a:gd name="connsiteY87" fmla="*/ 702074 h 1600275"/>
                  <a:gd name="connsiteX88" fmla="*/ 992312 w 4209455"/>
                  <a:gd name="connsiteY88" fmla="*/ 345728 h 1600275"/>
                  <a:gd name="connsiteX89" fmla="*/ 1318357 w 4209455"/>
                  <a:gd name="connsiteY89" fmla="*/ 345728 h 1600275"/>
                  <a:gd name="connsiteX90" fmla="*/ 1318357 w 4209455"/>
                  <a:gd name="connsiteY90" fmla="*/ 494631 h 1600275"/>
                  <a:gd name="connsiteX91" fmla="*/ 1415486 w 4209455"/>
                  <a:gd name="connsiteY91" fmla="*/ 361560 h 1600275"/>
                  <a:gd name="connsiteX92" fmla="*/ 1471432 w 4209455"/>
                  <a:gd name="connsiteY92" fmla="*/ 334282 h 1600275"/>
                  <a:gd name="connsiteX93" fmla="*/ 1525372 w 4209455"/>
                  <a:gd name="connsiteY93" fmla="*/ 327039 h 1600275"/>
                  <a:gd name="connsiteX94" fmla="*/ 1525372 w 4209455"/>
                  <a:gd name="connsiteY94" fmla="*/ 324267 h 1600275"/>
                  <a:gd name="connsiteX95" fmla="*/ 2679167 w 4209455"/>
                  <a:gd name="connsiteY95" fmla="*/ 324267 h 1600275"/>
                  <a:gd name="connsiteX96" fmla="*/ 2679167 w 4209455"/>
                  <a:gd name="connsiteY96" fmla="*/ 178855 h 1600275"/>
                  <a:gd name="connsiteX0" fmla="*/ 3688010 w 4209455"/>
                  <a:gd name="connsiteY0" fmla="*/ 657971 h 1600275"/>
                  <a:gd name="connsiteX1" fmla="*/ 3778939 w 4209455"/>
                  <a:gd name="connsiteY1" fmla="*/ 802751 h 1600275"/>
                  <a:gd name="connsiteX2" fmla="*/ 3688010 w 4209455"/>
                  <a:gd name="connsiteY2" fmla="*/ 947531 h 1600275"/>
                  <a:gd name="connsiteX3" fmla="*/ 3597081 w 4209455"/>
                  <a:gd name="connsiteY3" fmla="*/ 802751 h 1600275"/>
                  <a:gd name="connsiteX4" fmla="*/ 3688010 w 4209455"/>
                  <a:gd name="connsiteY4" fmla="*/ 657971 h 1600275"/>
                  <a:gd name="connsiteX5" fmla="*/ 504900 w 4209455"/>
                  <a:gd name="connsiteY5" fmla="*/ 581063 h 1600275"/>
                  <a:gd name="connsiteX6" fmla="*/ 393651 w 4209455"/>
                  <a:gd name="connsiteY6" fmla="*/ 633264 h 1600275"/>
                  <a:gd name="connsiteX7" fmla="*/ 349151 w 4209455"/>
                  <a:gd name="connsiteY7" fmla="*/ 802705 h 1600275"/>
                  <a:gd name="connsiteX8" fmla="*/ 394507 w 4209455"/>
                  <a:gd name="connsiteY8" fmla="*/ 962732 h 1600275"/>
                  <a:gd name="connsiteX9" fmla="*/ 509179 w 4209455"/>
                  <a:gd name="connsiteY9" fmla="*/ 1014934 h 1600275"/>
                  <a:gd name="connsiteX10" fmla="*/ 611014 w 4209455"/>
                  <a:gd name="connsiteY10" fmla="*/ 964872 h 1600275"/>
                  <a:gd name="connsiteX11" fmla="*/ 652091 w 4209455"/>
                  <a:gd name="connsiteY11" fmla="*/ 795003 h 1600275"/>
                  <a:gd name="connsiteX12" fmla="*/ 609303 w 4209455"/>
                  <a:gd name="connsiteY12" fmla="*/ 632836 h 1600275"/>
                  <a:gd name="connsiteX13" fmla="*/ 504900 w 4209455"/>
                  <a:gd name="connsiteY13" fmla="*/ 581063 h 1600275"/>
                  <a:gd name="connsiteX14" fmla="*/ 3690008 w 4209455"/>
                  <a:gd name="connsiteY14" fmla="*/ 564803 h 1600275"/>
                  <a:gd name="connsiteX15" fmla="*/ 3564211 w 4209455"/>
                  <a:gd name="connsiteY15" fmla="*/ 623423 h 1600275"/>
                  <a:gd name="connsiteX16" fmla="*/ 3514577 w 4209455"/>
                  <a:gd name="connsiteY16" fmla="*/ 801849 h 1600275"/>
                  <a:gd name="connsiteX17" fmla="*/ 3563783 w 4209455"/>
                  <a:gd name="connsiteY17" fmla="*/ 981559 h 1600275"/>
                  <a:gd name="connsiteX18" fmla="*/ 3687440 w 4209455"/>
                  <a:gd name="connsiteY18" fmla="*/ 1039751 h 1600275"/>
                  <a:gd name="connsiteX19" fmla="*/ 3811098 w 4209455"/>
                  <a:gd name="connsiteY19" fmla="*/ 982415 h 1600275"/>
                  <a:gd name="connsiteX20" fmla="*/ 3859449 w 4209455"/>
                  <a:gd name="connsiteY20" fmla="*/ 798426 h 1600275"/>
                  <a:gd name="connsiteX21" fmla="*/ 3810670 w 4209455"/>
                  <a:gd name="connsiteY21" fmla="*/ 622567 h 1600275"/>
                  <a:gd name="connsiteX22" fmla="*/ 3690008 w 4209455"/>
                  <a:gd name="connsiteY22" fmla="*/ 564803 h 1600275"/>
                  <a:gd name="connsiteX23" fmla="*/ 2099333 w 4209455"/>
                  <a:gd name="connsiteY23" fmla="*/ 564803 h 1600275"/>
                  <a:gd name="connsiteX24" fmla="*/ 1973536 w 4209455"/>
                  <a:gd name="connsiteY24" fmla="*/ 623423 h 1600275"/>
                  <a:gd name="connsiteX25" fmla="*/ 1923902 w 4209455"/>
                  <a:gd name="connsiteY25" fmla="*/ 801849 h 1600275"/>
                  <a:gd name="connsiteX26" fmla="*/ 1973108 w 4209455"/>
                  <a:gd name="connsiteY26" fmla="*/ 981559 h 1600275"/>
                  <a:gd name="connsiteX27" fmla="*/ 2096765 w 4209455"/>
                  <a:gd name="connsiteY27" fmla="*/ 1039751 h 1600275"/>
                  <a:gd name="connsiteX28" fmla="*/ 2220423 w 4209455"/>
                  <a:gd name="connsiteY28" fmla="*/ 982415 h 1600275"/>
                  <a:gd name="connsiteX29" fmla="*/ 2268774 w 4209455"/>
                  <a:gd name="connsiteY29" fmla="*/ 798426 h 1600275"/>
                  <a:gd name="connsiteX30" fmla="*/ 2219995 w 4209455"/>
                  <a:gd name="connsiteY30" fmla="*/ 622567 h 1600275"/>
                  <a:gd name="connsiteX31" fmla="*/ 2099333 w 4209455"/>
                  <a:gd name="connsiteY31" fmla="*/ 564803 h 1600275"/>
                  <a:gd name="connsiteX32" fmla="*/ 3028318 w 4209455"/>
                  <a:gd name="connsiteY32" fmla="*/ 0 h 1600275"/>
                  <a:gd name="connsiteX33" fmla="*/ 3028318 w 4209455"/>
                  <a:gd name="connsiteY33" fmla="*/ 324267 h 1600275"/>
                  <a:gd name="connsiteX34" fmla="*/ 3675301 w 4209455"/>
                  <a:gd name="connsiteY34" fmla="*/ 324267 h 1600275"/>
                  <a:gd name="connsiteX35" fmla="*/ 3675301 w 4209455"/>
                  <a:gd name="connsiteY35" fmla="*/ 325902 h 1600275"/>
                  <a:gd name="connsiteX36" fmla="*/ 3684873 w 4209455"/>
                  <a:gd name="connsiteY36" fmla="*/ 325190 h 1600275"/>
                  <a:gd name="connsiteX37" fmla="*/ 4097350 w 4209455"/>
                  <a:gd name="connsiteY37" fmla="*/ 483506 h 1600275"/>
                  <a:gd name="connsiteX38" fmla="*/ 4209455 w 4209455"/>
                  <a:gd name="connsiteY38" fmla="*/ 797570 h 1600275"/>
                  <a:gd name="connsiteX39" fmla="*/ 4070394 w 4209455"/>
                  <a:gd name="connsiteY39" fmla="*/ 1141159 h 1600275"/>
                  <a:gd name="connsiteX40" fmla="*/ 3685729 w 4209455"/>
                  <a:gd name="connsiteY40" fmla="*/ 1275085 h 1600275"/>
                  <a:gd name="connsiteX41" fmla="*/ 3331444 w 4209455"/>
                  <a:gd name="connsiteY41" fmla="*/ 1163836 h 1600275"/>
                  <a:gd name="connsiteX42" fmla="*/ 3165426 w 4209455"/>
                  <a:gd name="connsiteY42" fmla="*/ 802705 h 1600275"/>
                  <a:gd name="connsiteX43" fmla="*/ 3200512 w 4209455"/>
                  <a:gd name="connsiteY43" fmla="*/ 613047 h 1600275"/>
                  <a:gd name="connsiteX44" fmla="*/ 3206334 w 4209455"/>
                  <a:gd name="connsiteY44" fmla="*/ 600745 h 1600275"/>
                  <a:gd name="connsiteX45" fmla="*/ 3028318 w 4209455"/>
                  <a:gd name="connsiteY45" fmla="*/ 600745 h 1600275"/>
                  <a:gd name="connsiteX46" fmla="*/ 3028318 w 4209455"/>
                  <a:gd name="connsiteY46" fmla="*/ 922726 h 1600275"/>
                  <a:gd name="connsiteX47" fmla="*/ 3039443 w 4209455"/>
                  <a:gd name="connsiteY47" fmla="*/ 999584 h 1600275"/>
                  <a:gd name="connsiteX48" fmla="*/ 3099346 w 4209455"/>
                  <a:gd name="connsiteY48" fmla="*/ 1028626 h 1600275"/>
                  <a:gd name="connsiteX49" fmla="*/ 3207172 w 4209455"/>
                  <a:gd name="connsiteY49" fmla="*/ 1006416 h 1600275"/>
                  <a:gd name="connsiteX50" fmla="*/ 3208897 w 4209455"/>
                  <a:gd name="connsiteY50" fmla="*/ 1246845 h 1600275"/>
                  <a:gd name="connsiteX51" fmla="*/ 2991520 w 4209455"/>
                  <a:gd name="connsiteY51" fmla="*/ 1275085 h 1600275"/>
                  <a:gd name="connsiteX52" fmla="*/ 2799829 w 4209455"/>
                  <a:gd name="connsiteY52" fmla="*/ 1241751 h 1600275"/>
                  <a:gd name="connsiteX53" fmla="*/ 2708691 w 4209455"/>
                  <a:gd name="connsiteY53" fmla="*/ 1140470 h 1600275"/>
                  <a:gd name="connsiteX54" fmla="*/ 2679167 w 4209455"/>
                  <a:gd name="connsiteY54" fmla="*/ 920399 h 1600275"/>
                  <a:gd name="connsiteX55" fmla="*/ 2679167 w 4209455"/>
                  <a:gd name="connsiteY55" fmla="*/ 600745 h 1600275"/>
                  <a:gd name="connsiteX56" fmla="*/ 2580460 w 4209455"/>
                  <a:gd name="connsiteY56" fmla="*/ 600745 h 1600275"/>
                  <a:gd name="connsiteX57" fmla="*/ 2590754 w 4209455"/>
                  <a:gd name="connsiteY57" fmla="*/ 625776 h 1600275"/>
                  <a:gd name="connsiteX58" fmla="*/ 2618780 w 4209455"/>
                  <a:gd name="connsiteY58" fmla="*/ 797570 h 1600275"/>
                  <a:gd name="connsiteX59" fmla="*/ 2479719 w 4209455"/>
                  <a:gd name="connsiteY59" fmla="*/ 1141159 h 1600275"/>
                  <a:gd name="connsiteX60" fmla="*/ 2095054 w 4209455"/>
                  <a:gd name="connsiteY60" fmla="*/ 1275085 h 1600275"/>
                  <a:gd name="connsiteX61" fmla="*/ 1740769 w 4209455"/>
                  <a:gd name="connsiteY61" fmla="*/ 1163836 h 1600275"/>
                  <a:gd name="connsiteX62" fmla="*/ 1574751 w 4209455"/>
                  <a:gd name="connsiteY62" fmla="*/ 802705 h 1600275"/>
                  <a:gd name="connsiteX63" fmla="*/ 1583522 w 4209455"/>
                  <a:gd name="connsiteY63" fmla="*/ 703303 h 1600275"/>
                  <a:gd name="connsiteX64" fmla="*/ 1606967 w 4209455"/>
                  <a:gd name="connsiteY64" fmla="*/ 622890 h 1600275"/>
                  <a:gd name="connsiteX65" fmla="*/ 1600492 w 4209455"/>
                  <a:gd name="connsiteY65" fmla="*/ 619927 h 1600275"/>
                  <a:gd name="connsiteX66" fmla="*/ 1599903 w 4209455"/>
                  <a:gd name="connsiteY66" fmla="*/ 621284 h 1600275"/>
                  <a:gd name="connsiteX67" fmla="*/ 1502346 w 4209455"/>
                  <a:gd name="connsiteY67" fmla="*/ 595611 h 1600275"/>
                  <a:gd name="connsiteX68" fmla="*/ 1396232 w 4209455"/>
                  <a:gd name="connsiteY68" fmla="*/ 652091 h 1600275"/>
                  <a:gd name="connsiteX69" fmla="*/ 1342319 w 4209455"/>
                  <a:gd name="connsiteY69" fmla="*/ 949896 h 1600275"/>
                  <a:gd name="connsiteX70" fmla="*/ 1342319 w 4209455"/>
                  <a:gd name="connsiteY70" fmla="*/ 1254547 h 1600275"/>
                  <a:gd name="connsiteX71" fmla="*/ 992312 w 4209455"/>
                  <a:gd name="connsiteY71" fmla="*/ 1254547 h 1600275"/>
                  <a:gd name="connsiteX72" fmla="*/ 992312 w 4209455"/>
                  <a:gd name="connsiteY72" fmla="*/ 922089 h 1600275"/>
                  <a:gd name="connsiteX73" fmla="*/ 973216 w 4209455"/>
                  <a:gd name="connsiteY73" fmla="*/ 1009478 h 1600275"/>
                  <a:gd name="connsiteX74" fmla="*/ 891704 w 4209455"/>
                  <a:gd name="connsiteY74" fmla="*/ 1155707 h 1600275"/>
                  <a:gd name="connsiteX75" fmla="*/ 617005 w 4209455"/>
                  <a:gd name="connsiteY75" fmla="*/ 1275085 h 1600275"/>
                  <a:gd name="connsiteX76" fmla="*/ 470241 w 4209455"/>
                  <a:gd name="connsiteY76" fmla="*/ 1247701 h 1600275"/>
                  <a:gd name="connsiteX77" fmla="*/ 351718 w 4209455"/>
                  <a:gd name="connsiteY77" fmla="*/ 1166404 h 1600275"/>
                  <a:gd name="connsiteX78" fmla="*/ 351718 w 4209455"/>
                  <a:gd name="connsiteY78" fmla="*/ 1600275 h 1600275"/>
                  <a:gd name="connsiteX79" fmla="*/ 0 w 4209455"/>
                  <a:gd name="connsiteY79" fmla="*/ 1600275 h 1600275"/>
                  <a:gd name="connsiteX80" fmla="*/ 0 w 4209455"/>
                  <a:gd name="connsiteY80" fmla="*/ 345728 h 1600275"/>
                  <a:gd name="connsiteX81" fmla="*/ 326046 w 4209455"/>
                  <a:gd name="connsiteY81" fmla="*/ 345728 h 1600275"/>
                  <a:gd name="connsiteX82" fmla="*/ 326046 w 4209455"/>
                  <a:gd name="connsiteY82" fmla="*/ 480083 h 1600275"/>
                  <a:gd name="connsiteX83" fmla="*/ 450131 w 4209455"/>
                  <a:gd name="connsiteY83" fmla="*/ 365411 h 1600275"/>
                  <a:gd name="connsiteX84" fmla="*/ 618716 w 4209455"/>
                  <a:gd name="connsiteY84" fmla="*/ 325190 h 1600275"/>
                  <a:gd name="connsiteX85" fmla="*/ 900690 w 4209455"/>
                  <a:gd name="connsiteY85" fmla="*/ 464679 h 1600275"/>
                  <a:gd name="connsiteX86" fmla="*/ 975462 w 4209455"/>
                  <a:gd name="connsiteY86" fmla="*/ 620642 h 1600275"/>
                  <a:gd name="connsiteX87" fmla="*/ 992312 w 4209455"/>
                  <a:gd name="connsiteY87" fmla="*/ 702074 h 1600275"/>
                  <a:gd name="connsiteX88" fmla="*/ 992312 w 4209455"/>
                  <a:gd name="connsiteY88" fmla="*/ 345728 h 1600275"/>
                  <a:gd name="connsiteX89" fmla="*/ 1318357 w 4209455"/>
                  <a:gd name="connsiteY89" fmla="*/ 345728 h 1600275"/>
                  <a:gd name="connsiteX90" fmla="*/ 1318357 w 4209455"/>
                  <a:gd name="connsiteY90" fmla="*/ 494631 h 1600275"/>
                  <a:gd name="connsiteX91" fmla="*/ 1415486 w 4209455"/>
                  <a:gd name="connsiteY91" fmla="*/ 361560 h 1600275"/>
                  <a:gd name="connsiteX92" fmla="*/ 1471432 w 4209455"/>
                  <a:gd name="connsiteY92" fmla="*/ 334282 h 1600275"/>
                  <a:gd name="connsiteX93" fmla="*/ 1525372 w 4209455"/>
                  <a:gd name="connsiteY93" fmla="*/ 327039 h 1600275"/>
                  <a:gd name="connsiteX94" fmla="*/ 1525372 w 4209455"/>
                  <a:gd name="connsiteY94" fmla="*/ 324267 h 1600275"/>
                  <a:gd name="connsiteX95" fmla="*/ 2679167 w 4209455"/>
                  <a:gd name="connsiteY95" fmla="*/ 324267 h 1600275"/>
                  <a:gd name="connsiteX96" fmla="*/ 2679167 w 4209455"/>
                  <a:gd name="connsiteY96" fmla="*/ 178855 h 1600275"/>
                  <a:gd name="connsiteX97" fmla="*/ 3028318 w 4209455"/>
                  <a:gd name="connsiteY97" fmla="*/ 0 h 1600275"/>
                  <a:gd name="connsiteX0" fmla="*/ 3688010 w 4209455"/>
                  <a:gd name="connsiteY0" fmla="*/ 657971 h 1600275"/>
                  <a:gd name="connsiteX1" fmla="*/ 3778939 w 4209455"/>
                  <a:gd name="connsiteY1" fmla="*/ 802751 h 1600275"/>
                  <a:gd name="connsiteX2" fmla="*/ 3688010 w 4209455"/>
                  <a:gd name="connsiteY2" fmla="*/ 947531 h 1600275"/>
                  <a:gd name="connsiteX3" fmla="*/ 3597081 w 4209455"/>
                  <a:gd name="connsiteY3" fmla="*/ 802751 h 1600275"/>
                  <a:gd name="connsiteX4" fmla="*/ 3688010 w 4209455"/>
                  <a:gd name="connsiteY4" fmla="*/ 657971 h 1600275"/>
                  <a:gd name="connsiteX5" fmla="*/ 504900 w 4209455"/>
                  <a:gd name="connsiteY5" fmla="*/ 581063 h 1600275"/>
                  <a:gd name="connsiteX6" fmla="*/ 393651 w 4209455"/>
                  <a:gd name="connsiteY6" fmla="*/ 633264 h 1600275"/>
                  <a:gd name="connsiteX7" fmla="*/ 349151 w 4209455"/>
                  <a:gd name="connsiteY7" fmla="*/ 802705 h 1600275"/>
                  <a:gd name="connsiteX8" fmla="*/ 394507 w 4209455"/>
                  <a:gd name="connsiteY8" fmla="*/ 962732 h 1600275"/>
                  <a:gd name="connsiteX9" fmla="*/ 509179 w 4209455"/>
                  <a:gd name="connsiteY9" fmla="*/ 1014934 h 1600275"/>
                  <a:gd name="connsiteX10" fmla="*/ 611014 w 4209455"/>
                  <a:gd name="connsiteY10" fmla="*/ 964872 h 1600275"/>
                  <a:gd name="connsiteX11" fmla="*/ 652091 w 4209455"/>
                  <a:gd name="connsiteY11" fmla="*/ 795003 h 1600275"/>
                  <a:gd name="connsiteX12" fmla="*/ 609303 w 4209455"/>
                  <a:gd name="connsiteY12" fmla="*/ 632836 h 1600275"/>
                  <a:gd name="connsiteX13" fmla="*/ 504900 w 4209455"/>
                  <a:gd name="connsiteY13" fmla="*/ 581063 h 1600275"/>
                  <a:gd name="connsiteX14" fmla="*/ 3690008 w 4209455"/>
                  <a:gd name="connsiteY14" fmla="*/ 564803 h 1600275"/>
                  <a:gd name="connsiteX15" fmla="*/ 3564211 w 4209455"/>
                  <a:gd name="connsiteY15" fmla="*/ 623423 h 1600275"/>
                  <a:gd name="connsiteX16" fmla="*/ 3514577 w 4209455"/>
                  <a:gd name="connsiteY16" fmla="*/ 801849 h 1600275"/>
                  <a:gd name="connsiteX17" fmla="*/ 3563783 w 4209455"/>
                  <a:gd name="connsiteY17" fmla="*/ 981559 h 1600275"/>
                  <a:gd name="connsiteX18" fmla="*/ 3687440 w 4209455"/>
                  <a:gd name="connsiteY18" fmla="*/ 1039751 h 1600275"/>
                  <a:gd name="connsiteX19" fmla="*/ 3811098 w 4209455"/>
                  <a:gd name="connsiteY19" fmla="*/ 982415 h 1600275"/>
                  <a:gd name="connsiteX20" fmla="*/ 3859449 w 4209455"/>
                  <a:gd name="connsiteY20" fmla="*/ 798426 h 1600275"/>
                  <a:gd name="connsiteX21" fmla="*/ 3810670 w 4209455"/>
                  <a:gd name="connsiteY21" fmla="*/ 622567 h 1600275"/>
                  <a:gd name="connsiteX22" fmla="*/ 3690008 w 4209455"/>
                  <a:gd name="connsiteY22" fmla="*/ 564803 h 1600275"/>
                  <a:gd name="connsiteX23" fmla="*/ 2099333 w 4209455"/>
                  <a:gd name="connsiteY23" fmla="*/ 564803 h 1600275"/>
                  <a:gd name="connsiteX24" fmla="*/ 1973536 w 4209455"/>
                  <a:gd name="connsiteY24" fmla="*/ 623423 h 1600275"/>
                  <a:gd name="connsiteX25" fmla="*/ 1923902 w 4209455"/>
                  <a:gd name="connsiteY25" fmla="*/ 801849 h 1600275"/>
                  <a:gd name="connsiteX26" fmla="*/ 1973108 w 4209455"/>
                  <a:gd name="connsiteY26" fmla="*/ 981559 h 1600275"/>
                  <a:gd name="connsiteX27" fmla="*/ 2096765 w 4209455"/>
                  <a:gd name="connsiteY27" fmla="*/ 1039751 h 1600275"/>
                  <a:gd name="connsiteX28" fmla="*/ 2220423 w 4209455"/>
                  <a:gd name="connsiteY28" fmla="*/ 982415 h 1600275"/>
                  <a:gd name="connsiteX29" fmla="*/ 2268774 w 4209455"/>
                  <a:gd name="connsiteY29" fmla="*/ 798426 h 1600275"/>
                  <a:gd name="connsiteX30" fmla="*/ 2219995 w 4209455"/>
                  <a:gd name="connsiteY30" fmla="*/ 622567 h 1600275"/>
                  <a:gd name="connsiteX31" fmla="*/ 2099333 w 4209455"/>
                  <a:gd name="connsiteY31" fmla="*/ 564803 h 1600275"/>
                  <a:gd name="connsiteX32" fmla="*/ 3028318 w 4209455"/>
                  <a:gd name="connsiteY32" fmla="*/ 0 h 1600275"/>
                  <a:gd name="connsiteX33" fmla="*/ 3028318 w 4209455"/>
                  <a:gd name="connsiteY33" fmla="*/ 324267 h 1600275"/>
                  <a:gd name="connsiteX34" fmla="*/ 3675301 w 4209455"/>
                  <a:gd name="connsiteY34" fmla="*/ 324267 h 1600275"/>
                  <a:gd name="connsiteX35" fmla="*/ 3675301 w 4209455"/>
                  <a:gd name="connsiteY35" fmla="*/ 325902 h 1600275"/>
                  <a:gd name="connsiteX36" fmla="*/ 3684873 w 4209455"/>
                  <a:gd name="connsiteY36" fmla="*/ 325190 h 1600275"/>
                  <a:gd name="connsiteX37" fmla="*/ 4097350 w 4209455"/>
                  <a:gd name="connsiteY37" fmla="*/ 483506 h 1600275"/>
                  <a:gd name="connsiteX38" fmla="*/ 4209455 w 4209455"/>
                  <a:gd name="connsiteY38" fmla="*/ 797570 h 1600275"/>
                  <a:gd name="connsiteX39" fmla="*/ 4070394 w 4209455"/>
                  <a:gd name="connsiteY39" fmla="*/ 1141159 h 1600275"/>
                  <a:gd name="connsiteX40" fmla="*/ 3685729 w 4209455"/>
                  <a:gd name="connsiteY40" fmla="*/ 1275085 h 1600275"/>
                  <a:gd name="connsiteX41" fmla="*/ 3331444 w 4209455"/>
                  <a:gd name="connsiteY41" fmla="*/ 1163836 h 1600275"/>
                  <a:gd name="connsiteX42" fmla="*/ 3165426 w 4209455"/>
                  <a:gd name="connsiteY42" fmla="*/ 802705 h 1600275"/>
                  <a:gd name="connsiteX43" fmla="*/ 3200512 w 4209455"/>
                  <a:gd name="connsiteY43" fmla="*/ 613047 h 1600275"/>
                  <a:gd name="connsiteX44" fmla="*/ 3206334 w 4209455"/>
                  <a:gd name="connsiteY44" fmla="*/ 600745 h 1600275"/>
                  <a:gd name="connsiteX45" fmla="*/ 3028318 w 4209455"/>
                  <a:gd name="connsiteY45" fmla="*/ 600745 h 1600275"/>
                  <a:gd name="connsiteX46" fmla="*/ 3028318 w 4209455"/>
                  <a:gd name="connsiteY46" fmla="*/ 922726 h 1600275"/>
                  <a:gd name="connsiteX47" fmla="*/ 3039443 w 4209455"/>
                  <a:gd name="connsiteY47" fmla="*/ 999584 h 1600275"/>
                  <a:gd name="connsiteX48" fmla="*/ 3099346 w 4209455"/>
                  <a:gd name="connsiteY48" fmla="*/ 1028626 h 1600275"/>
                  <a:gd name="connsiteX49" fmla="*/ 3187578 w 4209455"/>
                  <a:gd name="connsiteY49" fmla="*/ 1008593 h 1600275"/>
                  <a:gd name="connsiteX50" fmla="*/ 3208897 w 4209455"/>
                  <a:gd name="connsiteY50" fmla="*/ 1246845 h 1600275"/>
                  <a:gd name="connsiteX51" fmla="*/ 2991520 w 4209455"/>
                  <a:gd name="connsiteY51" fmla="*/ 1275085 h 1600275"/>
                  <a:gd name="connsiteX52" fmla="*/ 2799829 w 4209455"/>
                  <a:gd name="connsiteY52" fmla="*/ 1241751 h 1600275"/>
                  <a:gd name="connsiteX53" fmla="*/ 2708691 w 4209455"/>
                  <a:gd name="connsiteY53" fmla="*/ 1140470 h 1600275"/>
                  <a:gd name="connsiteX54" fmla="*/ 2679167 w 4209455"/>
                  <a:gd name="connsiteY54" fmla="*/ 920399 h 1600275"/>
                  <a:gd name="connsiteX55" fmla="*/ 2679167 w 4209455"/>
                  <a:gd name="connsiteY55" fmla="*/ 600745 h 1600275"/>
                  <a:gd name="connsiteX56" fmla="*/ 2580460 w 4209455"/>
                  <a:gd name="connsiteY56" fmla="*/ 600745 h 1600275"/>
                  <a:gd name="connsiteX57" fmla="*/ 2590754 w 4209455"/>
                  <a:gd name="connsiteY57" fmla="*/ 625776 h 1600275"/>
                  <a:gd name="connsiteX58" fmla="*/ 2618780 w 4209455"/>
                  <a:gd name="connsiteY58" fmla="*/ 797570 h 1600275"/>
                  <a:gd name="connsiteX59" fmla="*/ 2479719 w 4209455"/>
                  <a:gd name="connsiteY59" fmla="*/ 1141159 h 1600275"/>
                  <a:gd name="connsiteX60" fmla="*/ 2095054 w 4209455"/>
                  <a:gd name="connsiteY60" fmla="*/ 1275085 h 1600275"/>
                  <a:gd name="connsiteX61" fmla="*/ 1740769 w 4209455"/>
                  <a:gd name="connsiteY61" fmla="*/ 1163836 h 1600275"/>
                  <a:gd name="connsiteX62" fmla="*/ 1574751 w 4209455"/>
                  <a:gd name="connsiteY62" fmla="*/ 802705 h 1600275"/>
                  <a:gd name="connsiteX63" fmla="*/ 1583522 w 4209455"/>
                  <a:gd name="connsiteY63" fmla="*/ 703303 h 1600275"/>
                  <a:gd name="connsiteX64" fmla="*/ 1606967 w 4209455"/>
                  <a:gd name="connsiteY64" fmla="*/ 622890 h 1600275"/>
                  <a:gd name="connsiteX65" fmla="*/ 1600492 w 4209455"/>
                  <a:gd name="connsiteY65" fmla="*/ 619927 h 1600275"/>
                  <a:gd name="connsiteX66" fmla="*/ 1599903 w 4209455"/>
                  <a:gd name="connsiteY66" fmla="*/ 621284 h 1600275"/>
                  <a:gd name="connsiteX67" fmla="*/ 1502346 w 4209455"/>
                  <a:gd name="connsiteY67" fmla="*/ 595611 h 1600275"/>
                  <a:gd name="connsiteX68" fmla="*/ 1396232 w 4209455"/>
                  <a:gd name="connsiteY68" fmla="*/ 652091 h 1600275"/>
                  <a:gd name="connsiteX69" fmla="*/ 1342319 w 4209455"/>
                  <a:gd name="connsiteY69" fmla="*/ 949896 h 1600275"/>
                  <a:gd name="connsiteX70" fmla="*/ 1342319 w 4209455"/>
                  <a:gd name="connsiteY70" fmla="*/ 1254547 h 1600275"/>
                  <a:gd name="connsiteX71" fmla="*/ 992312 w 4209455"/>
                  <a:gd name="connsiteY71" fmla="*/ 1254547 h 1600275"/>
                  <a:gd name="connsiteX72" fmla="*/ 992312 w 4209455"/>
                  <a:gd name="connsiteY72" fmla="*/ 922089 h 1600275"/>
                  <a:gd name="connsiteX73" fmla="*/ 973216 w 4209455"/>
                  <a:gd name="connsiteY73" fmla="*/ 1009478 h 1600275"/>
                  <a:gd name="connsiteX74" fmla="*/ 891704 w 4209455"/>
                  <a:gd name="connsiteY74" fmla="*/ 1155707 h 1600275"/>
                  <a:gd name="connsiteX75" fmla="*/ 617005 w 4209455"/>
                  <a:gd name="connsiteY75" fmla="*/ 1275085 h 1600275"/>
                  <a:gd name="connsiteX76" fmla="*/ 470241 w 4209455"/>
                  <a:gd name="connsiteY76" fmla="*/ 1247701 h 1600275"/>
                  <a:gd name="connsiteX77" fmla="*/ 351718 w 4209455"/>
                  <a:gd name="connsiteY77" fmla="*/ 1166404 h 1600275"/>
                  <a:gd name="connsiteX78" fmla="*/ 351718 w 4209455"/>
                  <a:gd name="connsiteY78" fmla="*/ 1600275 h 1600275"/>
                  <a:gd name="connsiteX79" fmla="*/ 0 w 4209455"/>
                  <a:gd name="connsiteY79" fmla="*/ 1600275 h 1600275"/>
                  <a:gd name="connsiteX80" fmla="*/ 0 w 4209455"/>
                  <a:gd name="connsiteY80" fmla="*/ 345728 h 1600275"/>
                  <a:gd name="connsiteX81" fmla="*/ 326046 w 4209455"/>
                  <a:gd name="connsiteY81" fmla="*/ 345728 h 1600275"/>
                  <a:gd name="connsiteX82" fmla="*/ 326046 w 4209455"/>
                  <a:gd name="connsiteY82" fmla="*/ 480083 h 1600275"/>
                  <a:gd name="connsiteX83" fmla="*/ 450131 w 4209455"/>
                  <a:gd name="connsiteY83" fmla="*/ 365411 h 1600275"/>
                  <a:gd name="connsiteX84" fmla="*/ 618716 w 4209455"/>
                  <a:gd name="connsiteY84" fmla="*/ 325190 h 1600275"/>
                  <a:gd name="connsiteX85" fmla="*/ 900690 w 4209455"/>
                  <a:gd name="connsiteY85" fmla="*/ 464679 h 1600275"/>
                  <a:gd name="connsiteX86" fmla="*/ 975462 w 4209455"/>
                  <a:gd name="connsiteY86" fmla="*/ 620642 h 1600275"/>
                  <a:gd name="connsiteX87" fmla="*/ 992312 w 4209455"/>
                  <a:gd name="connsiteY87" fmla="*/ 702074 h 1600275"/>
                  <a:gd name="connsiteX88" fmla="*/ 992312 w 4209455"/>
                  <a:gd name="connsiteY88" fmla="*/ 345728 h 1600275"/>
                  <a:gd name="connsiteX89" fmla="*/ 1318357 w 4209455"/>
                  <a:gd name="connsiteY89" fmla="*/ 345728 h 1600275"/>
                  <a:gd name="connsiteX90" fmla="*/ 1318357 w 4209455"/>
                  <a:gd name="connsiteY90" fmla="*/ 494631 h 1600275"/>
                  <a:gd name="connsiteX91" fmla="*/ 1415486 w 4209455"/>
                  <a:gd name="connsiteY91" fmla="*/ 361560 h 1600275"/>
                  <a:gd name="connsiteX92" fmla="*/ 1471432 w 4209455"/>
                  <a:gd name="connsiteY92" fmla="*/ 334282 h 1600275"/>
                  <a:gd name="connsiteX93" fmla="*/ 1525372 w 4209455"/>
                  <a:gd name="connsiteY93" fmla="*/ 327039 h 1600275"/>
                  <a:gd name="connsiteX94" fmla="*/ 1525372 w 4209455"/>
                  <a:gd name="connsiteY94" fmla="*/ 324267 h 1600275"/>
                  <a:gd name="connsiteX95" fmla="*/ 2679167 w 4209455"/>
                  <a:gd name="connsiteY95" fmla="*/ 324267 h 1600275"/>
                  <a:gd name="connsiteX96" fmla="*/ 2679167 w 4209455"/>
                  <a:gd name="connsiteY96" fmla="*/ 178855 h 1600275"/>
                  <a:gd name="connsiteX97" fmla="*/ 3028318 w 4209455"/>
                  <a:gd name="connsiteY97" fmla="*/ 0 h 1600275"/>
                  <a:gd name="connsiteX0" fmla="*/ 3688010 w 4209455"/>
                  <a:gd name="connsiteY0" fmla="*/ 657971 h 1600275"/>
                  <a:gd name="connsiteX1" fmla="*/ 3778939 w 4209455"/>
                  <a:gd name="connsiteY1" fmla="*/ 802751 h 1600275"/>
                  <a:gd name="connsiteX2" fmla="*/ 3688010 w 4209455"/>
                  <a:gd name="connsiteY2" fmla="*/ 947531 h 1600275"/>
                  <a:gd name="connsiteX3" fmla="*/ 3597081 w 4209455"/>
                  <a:gd name="connsiteY3" fmla="*/ 802751 h 1600275"/>
                  <a:gd name="connsiteX4" fmla="*/ 3688010 w 4209455"/>
                  <a:gd name="connsiteY4" fmla="*/ 657971 h 1600275"/>
                  <a:gd name="connsiteX5" fmla="*/ 504900 w 4209455"/>
                  <a:gd name="connsiteY5" fmla="*/ 581063 h 1600275"/>
                  <a:gd name="connsiteX6" fmla="*/ 393651 w 4209455"/>
                  <a:gd name="connsiteY6" fmla="*/ 633264 h 1600275"/>
                  <a:gd name="connsiteX7" fmla="*/ 349151 w 4209455"/>
                  <a:gd name="connsiteY7" fmla="*/ 802705 h 1600275"/>
                  <a:gd name="connsiteX8" fmla="*/ 394507 w 4209455"/>
                  <a:gd name="connsiteY8" fmla="*/ 962732 h 1600275"/>
                  <a:gd name="connsiteX9" fmla="*/ 509179 w 4209455"/>
                  <a:gd name="connsiteY9" fmla="*/ 1014934 h 1600275"/>
                  <a:gd name="connsiteX10" fmla="*/ 611014 w 4209455"/>
                  <a:gd name="connsiteY10" fmla="*/ 964872 h 1600275"/>
                  <a:gd name="connsiteX11" fmla="*/ 652091 w 4209455"/>
                  <a:gd name="connsiteY11" fmla="*/ 795003 h 1600275"/>
                  <a:gd name="connsiteX12" fmla="*/ 609303 w 4209455"/>
                  <a:gd name="connsiteY12" fmla="*/ 632836 h 1600275"/>
                  <a:gd name="connsiteX13" fmla="*/ 504900 w 4209455"/>
                  <a:gd name="connsiteY13" fmla="*/ 581063 h 1600275"/>
                  <a:gd name="connsiteX14" fmla="*/ 3690008 w 4209455"/>
                  <a:gd name="connsiteY14" fmla="*/ 564803 h 1600275"/>
                  <a:gd name="connsiteX15" fmla="*/ 3564211 w 4209455"/>
                  <a:gd name="connsiteY15" fmla="*/ 623423 h 1600275"/>
                  <a:gd name="connsiteX16" fmla="*/ 3514577 w 4209455"/>
                  <a:gd name="connsiteY16" fmla="*/ 801849 h 1600275"/>
                  <a:gd name="connsiteX17" fmla="*/ 3563783 w 4209455"/>
                  <a:gd name="connsiteY17" fmla="*/ 981559 h 1600275"/>
                  <a:gd name="connsiteX18" fmla="*/ 3687440 w 4209455"/>
                  <a:gd name="connsiteY18" fmla="*/ 1039751 h 1600275"/>
                  <a:gd name="connsiteX19" fmla="*/ 3811098 w 4209455"/>
                  <a:gd name="connsiteY19" fmla="*/ 982415 h 1600275"/>
                  <a:gd name="connsiteX20" fmla="*/ 3859449 w 4209455"/>
                  <a:gd name="connsiteY20" fmla="*/ 798426 h 1600275"/>
                  <a:gd name="connsiteX21" fmla="*/ 3810670 w 4209455"/>
                  <a:gd name="connsiteY21" fmla="*/ 622567 h 1600275"/>
                  <a:gd name="connsiteX22" fmla="*/ 3690008 w 4209455"/>
                  <a:gd name="connsiteY22" fmla="*/ 564803 h 1600275"/>
                  <a:gd name="connsiteX23" fmla="*/ 2099333 w 4209455"/>
                  <a:gd name="connsiteY23" fmla="*/ 564803 h 1600275"/>
                  <a:gd name="connsiteX24" fmla="*/ 1973536 w 4209455"/>
                  <a:gd name="connsiteY24" fmla="*/ 623423 h 1600275"/>
                  <a:gd name="connsiteX25" fmla="*/ 1923902 w 4209455"/>
                  <a:gd name="connsiteY25" fmla="*/ 801849 h 1600275"/>
                  <a:gd name="connsiteX26" fmla="*/ 1973108 w 4209455"/>
                  <a:gd name="connsiteY26" fmla="*/ 981559 h 1600275"/>
                  <a:gd name="connsiteX27" fmla="*/ 2096765 w 4209455"/>
                  <a:gd name="connsiteY27" fmla="*/ 1039751 h 1600275"/>
                  <a:gd name="connsiteX28" fmla="*/ 2220423 w 4209455"/>
                  <a:gd name="connsiteY28" fmla="*/ 982415 h 1600275"/>
                  <a:gd name="connsiteX29" fmla="*/ 2268774 w 4209455"/>
                  <a:gd name="connsiteY29" fmla="*/ 798426 h 1600275"/>
                  <a:gd name="connsiteX30" fmla="*/ 2219995 w 4209455"/>
                  <a:gd name="connsiteY30" fmla="*/ 622567 h 1600275"/>
                  <a:gd name="connsiteX31" fmla="*/ 2099333 w 4209455"/>
                  <a:gd name="connsiteY31" fmla="*/ 564803 h 1600275"/>
                  <a:gd name="connsiteX32" fmla="*/ 3028318 w 4209455"/>
                  <a:gd name="connsiteY32" fmla="*/ 0 h 1600275"/>
                  <a:gd name="connsiteX33" fmla="*/ 3028318 w 4209455"/>
                  <a:gd name="connsiteY33" fmla="*/ 324267 h 1600275"/>
                  <a:gd name="connsiteX34" fmla="*/ 3675301 w 4209455"/>
                  <a:gd name="connsiteY34" fmla="*/ 324267 h 1600275"/>
                  <a:gd name="connsiteX35" fmla="*/ 3675301 w 4209455"/>
                  <a:gd name="connsiteY35" fmla="*/ 325902 h 1600275"/>
                  <a:gd name="connsiteX36" fmla="*/ 3684873 w 4209455"/>
                  <a:gd name="connsiteY36" fmla="*/ 325190 h 1600275"/>
                  <a:gd name="connsiteX37" fmla="*/ 4097350 w 4209455"/>
                  <a:gd name="connsiteY37" fmla="*/ 483506 h 1600275"/>
                  <a:gd name="connsiteX38" fmla="*/ 4209455 w 4209455"/>
                  <a:gd name="connsiteY38" fmla="*/ 797570 h 1600275"/>
                  <a:gd name="connsiteX39" fmla="*/ 4070394 w 4209455"/>
                  <a:gd name="connsiteY39" fmla="*/ 1141159 h 1600275"/>
                  <a:gd name="connsiteX40" fmla="*/ 3685729 w 4209455"/>
                  <a:gd name="connsiteY40" fmla="*/ 1275085 h 1600275"/>
                  <a:gd name="connsiteX41" fmla="*/ 3331444 w 4209455"/>
                  <a:gd name="connsiteY41" fmla="*/ 1163836 h 1600275"/>
                  <a:gd name="connsiteX42" fmla="*/ 3165426 w 4209455"/>
                  <a:gd name="connsiteY42" fmla="*/ 802705 h 1600275"/>
                  <a:gd name="connsiteX43" fmla="*/ 3200512 w 4209455"/>
                  <a:gd name="connsiteY43" fmla="*/ 613047 h 1600275"/>
                  <a:gd name="connsiteX44" fmla="*/ 3206334 w 4209455"/>
                  <a:gd name="connsiteY44" fmla="*/ 600745 h 1600275"/>
                  <a:gd name="connsiteX45" fmla="*/ 3028318 w 4209455"/>
                  <a:gd name="connsiteY45" fmla="*/ 600745 h 1600275"/>
                  <a:gd name="connsiteX46" fmla="*/ 3028318 w 4209455"/>
                  <a:gd name="connsiteY46" fmla="*/ 922726 h 1600275"/>
                  <a:gd name="connsiteX47" fmla="*/ 3039443 w 4209455"/>
                  <a:gd name="connsiteY47" fmla="*/ 999584 h 1600275"/>
                  <a:gd name="connsiteX48" fmla="*/ 3099346 w 4209455"/>
                  <a:gd name="connsiteY48" fmla="*/ 1028626 h 1600275"/>
                  <a:gd name="connsiteX49" fmla="*/ 3187578 w 4209455"/>
                  <a:gd name="connsiteY49" fmla="*/ 1008593 h 1600275"/>
                  <a:gd name="connsiteX50" fmla="*/ 3208897 w 4209455"/>
                  <a:gd name="connsiteY50" fmla="*/ 1246845 h 1600275"/>
                  <a:gd name="connsiteX51" fmla="*/ 2991520 w 4209455"/>
                  <a:gd name="connsiteY51" fmla="*/ 1275085 h 1600275"/>
                  <a:gd name="connsiteX52" fmla="*/ 2799829 w 4209455"/>
                  <a:gd name="connsiteY52" fmla="*/ 1241751 h 1600275"/>
                  <a:gd name="connsiteX53" fmla="*/ 2708691 w 4209455"/>
                  <a:gd name="connsiteY53" fmla="*/ 1140470 h 1600275"/>
                  <a:gd name="connsiteX54" fmla="*/ 2679167 w 4209455"/>
                  <a:gd name="connsiteY54" fmla="*/ 920399 h 1600275"/>
                  <a:gd name="connsiteX55" fmla="*/ 2679167 w 4209455"/>
                  <a:gd name="connsiteY55" fmla="*/ 600745 h 1600275"/>
                  <a:gd name="connsiteX56" fmla="*/ 2580460 w 4209455"/>
                  <a:gd name="connsiteY56" fmla="*/ 600745 h 1600275"/>
                  <a:gd name="connsiteX57" fmla="*/ 2590754 w 4209455"/>
                  <a:gd name="connsiteY57" fmla="*/ 625776 h 1600275"/>
                  <a:gd name="connsiteX58" fmla="*/ 2618780 w 4209455"/>
                  <a:gd name="connsiteY58" fmla="*/ 797570 h 1600275"/>
                  <a:gd name="connsiteX59" fmla="*/ 2479719 w 4209455"/>
                  <a:gd name="connsiteY59" fmla="*/ 1141159 h 1600275"/>
                  <a:gd name="connsiteX60" fmla="*/ 2095054 w 4209455"/>
                  <a:gd name="connsiteY60" fmla="*/ 1275085 h 1600275"/>
                  <a:gd name="connsiteX61" fmla="*/ 1740769 w 4209455"/>
                  <a:gd name="connsiteY61" fmla="*/ 1163836 h 1600275"/>
                  <a:gd name="connsiteX62" fmla="*/ 1574751 w 4209455"/>
                  <a:gd name="connsiteY62" fmla="*/ 802705 h 1600275"/>
                  <a:gd name="connsiteX63" fmla="*/ 1583522 w 4209455"/>
                  <a:gd name="connsiteY63" fmla="*/ 703303 h 1600275"/>
                  <a:gd name="connsiteX64" fmla="*/ 1606967 w 4209455"/>
                  <a:gd name="connsiteY64" fmla="*/ 622890 h 1600275"/>
                  <a:gd name="connsiteX65" fmla="*/ 1600492 w 4209455"/>
                  <a:gd name="connsiteY65" fmla="*/ 619927 h 1600275"/>
                  <a:gd name="connsiteX66" fmla="*/ 1599903 w 4209455"/>
                  <a:gd name="connsiteY66" fmla="*/ 621284 h 1600275"/>
                  <a:gd name="connsiteX67" fmla="*/ 1502346 w 4209455"/>
                  <a:gd name="connsiteY67" fmla="*/ 595611 h 1600275"/>
                  <a:gd name="connsiteX68" fmla="*/ 1396232 w 4209455"/>
                  <a:gd name="connsiteY68" fmla="*/ 652091 h 1600275"/>
                  <a:gd name="connsiteX69" fmla="*/ 1342319 w 4209455"/>
                  <a:gd name="connsiteY69" fmla="*/ 949896 h 1600275"/>
                  <a:gd name="connsiteX70" fmla="*/ 1342319 w 4209455"/>
                  <a:gd name="connsiteY70" fmla="*/ 1254547 h 1600275"/>
                  <a:gd name="connsiteX71" fmla="*/ 992312 w 4209455"/>
                  <a:gd name="connsiteY71" fmla="*/ 1254547 h 1600275"/>
                  <a:gd name="connsiteX72" fmla="*/ 992312 w 4209455"/>
                  <a:gd name="connsiteY72" fmla="*/ 922089 h 1600275"/>
                  <a:gd name="connsiteX73" fmla="*/ 973216 w 4209455"/>
                  <a:gd name="connsiteY73" fmla="*/ 1009478 h 1600275"/>
                  <a:gd name="connsiteX74" fmla="*/ 891704 w 4209455"/>
                  <a:gd name="connsiteY74" fmla="*/ 1155707 h 1600275"/>
                  <a:gd name="connsiteX75" fmla="*/ 617005 w 4209455"/>
                  <a:gd name="connsiteY75" fmla="*/ 1275085 h 1600275"/>
                  <a:gd name="connsiteX76" fmla="*/ 470241 w 4209455"/>
                  <a:gd name="connsiteY76" fmla="*/ 1247701 h 1600275"/>
                  <a:gd name="connsiteX77" fmla="*/ 351718 w 4209455"/>
                  <a:gd name="connsiteY77" fmla="*/ 1166404 h 1600275"/>
                  <a:gd name="connsiteX78" fmla="*/ 351718 w 4209455"/>
                  <a:gd name="connsiteY78" fmla="*/ 1600275 h 1600275"/>
                  <a:gd name="connsiteX79" fmla="*/ 0 w 4209455"/>
                  <a:gd name="connsiteY79" fmla="*/ 1600275 h 1600275"/>
                  <a:gd name="connsiteX80" fmla="*/ 0 w 4209455"/>
                  <a:gd name="connsiteY80" fmla="*/ 345728 h 1600275"/>
                  <a:gd name="connsiteX81" fmla="*/ 326046 w 4209455"/>
                  <a:gd name="connsiteY81" fmla="*/ 345728 h 1600275"/>
                  <a:gd name="connsiteX82" fmla="*/ 326046 w 4209455"/>
                  <a:gd name="connsiteY82" fmla="*/ 480083 h 1600275"/>
                  <a:gd name="connsiteX83" fmla="*/ 450131 w 4209455"/>
                  <a:gd name="connsiteY83" fmla="*/ 365411 h 1600275"/>
                  <a:gd name="connsiteX84" fmla="*/ 618716 w 4209455"/>
                  <a:gd name="connsiteY84" fmla="*/ 325190 h 1600275"/>
                  <a:gd name="connsiteX85" fmla="*/ 900690 w 4209455"/>
                  <a:gd name="connsiteY85" fmla="*/ 464679 h 1600275"/>
                  <a:gd name="connsiteX86" fmla="*/ 975462 w 4209455"/>
                  <a:gd name="connsiteY86" fmla="*/ 620642 h 1600275"/>
                  <a:gd name="connsiteX87" fmla="*/ 992312 w 4209455"/>
                  <a:gd name="connsiteY87" fmla="*/ 702074 h 1600275"/>
                  <a:gd name="connsiteX88" fmla="*/ 992312 w 4209455"/>
                  <a:gd name="connsiteY88" fmla="*/ 345728 h 1600275"/>
                  <a:gd name="connsiteX89" fmla="*/ 1318357 w 4209455"/>
                  <a:gd name="connsiteY89" fmla="*/ 345728 h 1600275"/>
                  <a:gd name="connsiteX90" fmla="*/ 1318357 w 4209455"/>
                  <a:gd name="connsiteY90" fmla="*/ 494631 h 1600275"/>
                  <a:gd name="connsiteX91" fmla="*/ 1415486 w 4209455"/>
                  <a:gd name="connsiteY91" fmla="*/ 361560 h 1600275"/>
                  <a:gd name="connsiteX92" fmla="*/ 1471432 w 4209455"/>
                  <a:gd name="connsiteY92" fmla="*/ 334282 h 1600275"/>
                  <a:gd name="connsiteX93" fmla="*/ 1525372 w 4209455"/>
                  <a:gd name="connsiteY93" fmla="*/ 327039 h 1600275"/>
                  <a:gd name="connsiteX94" fmla="*/ 1565713 w 4209455"/>
                  <a:gd name="connsiteY94" fmla="*/ 326508 h 1600275"/>
                  <a:gd name="connsiteX95" fmla="*/ 2679167 w 4209455"/>
                  <a:gd name="connsiteY95" fmla="*/ 324267 h 1600275"/>
                  <a:gd name="connsiteX96" fmla="*/ 2679167 w 4209455"/>
                  <a:gd name="connsiteY96" fmla="*/ 178855 h 1600275"/>
                  <a:gd name="connsiteX97" fmla="*/ 3028318 w 4209455"/>
                  <a:gd name="connsiteY97" fmla="*/ 0 h 1600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</a:cxnLst>
                <a:rect l="l" t="t" r="r" b="b"/>
                <a:pathLst>
                  <a:path w="4209455" h="1600275">
                    <a:moveTo>
                      <a:pt x="3688010" y="657971"/>
                    </a:moveTo>
                    <a:cubicBezTo>
                      <a:pt x="3738229" y="657971"/>
                      <a:pt x="3778939" y="722791"/>
                      <a:pt x="3778939" y="802751"/>
                    </a:cubicBezTo>
                    <a:cubicBezTo>
                      <a:pt x="3778939" y="882711"/>
                      <a:pt x="3738229" y="947531"/>
                      <a:pt x="3688010" y="947531"/>
                    </a:cubicBezTo>
                    <a:cubicBezTo>
                      <a:pt x="3637791" y="947531"/>
                      <a:pt x="3597081" y="882711"/>
                      <a:pt x="3597081" y="802751"/>
                    </a:cubicBezTo>
                    <a:cubicBezTo>
                      <a:pt x="3597081" y="722791"/>
                      <a:pt x="3637791" y="657971"/>
                      <a:pt x="3688010" y="657971"/>
                    </a:cubicBezTo>
                    <a:close/>
                    <a:moveTo>
                      <a:pt x="504900" y="581063"/>
                    </a:moveTo>
                    <a:cubicBezTo>
                      <a:pt x="460400" y="581063"/>
                      <a:pt x="423317" y="598463"/>
                      <a:pt x="393651" y="633264"/>
                    </a:cubicBezTo>
                    <a:cubicBezTo>
                      <a:pt x="363984" y="668065"/>
                      <a:pt x="349151" y="724545"/>
                      <a:pt x="349151" y="802705"/>
                    </a:cubicBezTo>
                    <a:cubicBezTo>
                      <a:pt x="349151" y="874589"/>
                      <a:pt x="364270" y="927932"/>
                      <a:pt x="394507" y="962732"/>
                    </a:cubicBezTo>
                    <a:cubicBezTo>
                      <a:pt x="424743" y="997533"/>
                      <a:pt x="462968" y="1014934"/>
                      <a:pt x="509179" y="1014934"/>
                    </a:cubicBezTo>
                    <a:cubicBezTo>
                      <a:pt x="549685" y="1014934"/>
                      <a:pt x="583630" y="998247"/>
                      <a:pt x="611014" y="964872"/>
                    </a:cubicBezTo>
                    <a:cubicBezTo>
                      <a:pt x="638399" y="931497"/>
                      <a:pt x="652091" y="874874"/>
                      <a:pt x="652091" y="795003"/>
                    </a:cubicBezTo>
                    <a:cubicBezTo>
                      <a:pt x="652091" y="721408"/>
                      <a:pt x="637828" y="667352"/>
                      <a:pt x="609303" y="632836"/>
                    </a:cubicBezTo>
                    <a:cubicBezTo>
                      <a:pt x="580777" y="598321"/>
                      <a:pt x="545976" y="581063"/>
                      <a:pt x="504900" y="581063"/>
                    </a:cubicBezTo>
                    <a:close/>
                    <a:moveTo>
                      <a:pt x="3690008" y="564803"/>
                    </a:moveTo>
                    <a:cubicBezTo>
                      <a:pt x="3639233" y="564803"/>
                      <a:pt x="3597300" y="584343"/>
                      <a:pt x="3564211" y="623423"/>
                    </a:cubicBezTo>
                    <a:cubicBezTo>
                      <a:pt x="3531121" y="662503"/>
                      <a:pt x="3514577" y="721978"/>
                      <a:pt x="3514577" y="801849"/>
                    </a:cubicBezTo>
                    <a:cubicBezTo>
                      <a:pt x="3514577" y="882861"/>
                      <a:pt x="3530978" y="942765"/>
                      <a:pt x="3563783" y="981559"/>
                    </a:cubicBezTo>
                    <a:cubicBezTo>
                      <a:pt x="3596587" y="1020354"/>
                      <a:pt x="3637806" y="1039751"/>
                      <a:pt x="3687440" y="1039751"/>
                    </a:cubicBezTo>
                    <a:cubicBezTo>
                      <a:pt x="3737645" y="1039751"/>
                      <a:pt x="3778864" y="1020639"/>
                      <a:pt x="3811098" y="982415"/>
                    </a:cubicBezTo>
                    <a:cubicBezTo>
                      <a:pt x="3843332" y="944191"/>
                      <a:pt x="3859449" y="882861"/>
                      <a:pt x="3859449" y="798426"/>
                    </a:cubicBezTo>
                    <a:cubicBezTo>
                      <a:pt x="3859449" y="719696"/>
                      <a:pt x="3843189" y="661076"/>
                      <a:pt x="3810670" y="622567"/>
                    </a:cubicBezTo>
                    <a:cubicBezTo>
                      <a:pt x="3778151" y="584058"/>
                      <a:pt x="3737930" y="564803"/>
                      <a:pt x="3690008" y="564803"/>
                    </a:cubicBezTo>
                    <a:close/>
                    <a:moveTo>
                      <a:pt x="2099333" y="564803"/>
                    </a:moveTo>
                    <a:cubicBezTo>
                      <a:pt x="2048558" y="564803"/>
                      <a:pt x="2006625" y="584343"/>
                      <a:pt x="1973536" y="623423"/>
                    </a:cubicBezTo>
                    <a:cubicBezTo>
                      <a:pt x="1940446" y="662503"/>
                      <a:pt x="1923902" y="721978"/>
                      <a:pt x="1923902" y="801849"/>
                    </a:cubicBezTo>
                    <a:cubicBezTo>
                      <a:pt x="1923902" y="882861"/>
                      <a:pt x="1940304" y="942765"/>
                      <a:pt x="1973108" y="981559"/>
                    </a:cubicBezTo>
                    <a:cubicBezTo>
                      <a:pt x="2005912" y="1020354"/>
                      <a:pt x="2047131" y="1039751"/>
                      <a:pt x="2096765" y="1039751"/>
                    </a:cubicBezTo>
                    <a:cubicBezTo>
                      <a:pt x="2146970" y="1039751"/>
                      <a:pt x="2188189" y="1020639"/>
                      <a:pt x="2220423" y="982415"/>
                    </a:cubicBezTo>
                    <a:cubicBezTo>
                      <a:pt x="2252657" y="944191"/>
                      <a:pt x="2268774" y="882861"/>
                      <a:pt x="2268774" y="798426"/>
                    </a:cubicBezTo>
                    <a:cubicBezTo>
                      <a:pt x="2268774" y="719696"/>
                      <a:pt x="2252514" y="661076"/>
                      <a:pt x="2219995" y="622567"/>
                    </a:cubicBezTo>
                    <a:cubicBezTo>
                      <a:pt x="2187476" y="584058"/>
                      <a:pt x="2147255" y="564803"/>
                      <a:pt x="2099333" y="564803"/>
                    </a:cubicBezTo>
                    <a:close/>
                    <a:moveTo>
                      <a:pt x="3028318" y="0"/>
                    </a:moveTo>
                    <a:lnTo>
                      <a:pt x="3028318" y="324267"/>
                    </a:lnTo>
                    <a:lnTo>
                      <a:pt x="3675301" y="324267"/>
                    </a:lnTo>
                    <a:lnTo>
                      <a:pt x="3675301" y="325902"/>
                    </a:lnTo>
                    <a:lnTo>
                      <a:pt x="3684873" y="325190"/>
                    </a:lnTo>
                    <a:cubicBezTo>
                      <a:pt x="3866865" y="325190"/>
                      <a:pt x="4004358" y="377962"/>
                      <a:pt x="4097350" y="483506"/>
                    </a:cubicBezTo>
                    <a:cubicBezTo>
                      <a:pt x="4172087" y="568512"/>
                      <a:pt x="4209455" y="673200"/>
                      <a:pt x="4209455" y="797570"/>
                    </a:cubicBezTo>
                    <a:cubicBezTo>
                      <a:pt x="4209455" y="937345"/>
                      <a:pt x="4163101" y="1051874"/>
                      <a:pt x="4070394" y="1141159"/>
                    </a:cubicBezTo>
                    <a:cubicBezTo>
                      <a:pt x="3977686" y="1230443"/>
                      <a:pt x="3849465" y="1275085"/>
                      <a:pt x="3685729" y="1275085"/>
                    </a:cubicBezTo>
                    <a:cubicBezTo>
                      <a:pt x="3539679" y="1275085"/>
                      <a:pt x="3421584" y="1238002"/>
                      <a:pt x="3331444" y="1163836"/>
                    </a:cubicBezTo>
                    <a:cubicBezTo>
                      <a:pt x="3220765" y="1071985"/>
                      <a:pt x="3165426" y="951608"/>
                      <a:pt x="3165426" y="802705"/>
                    </a:cubicBezTo>
                    <a:cubicBezTo>
                      <a:pt x="3165426" y="733388"/>
                      <a:pt x="3177121" y="670169"/>
                      <a:pt x="3200512" y="613047"/>
                    </a:cubicBezTo>
                    <a:lnTo>
                      <a:pt x="3206334" y="600745"/>
                    </a:lnTo>
                    <a:lnTo>
                      <a:pt x="3028318" y="600745"/>
                    </a:lnTo>
                    <a:lnTo>
                      <a:pt x="3028318" y="922726"/>
                    </a:lnTo>
                    <a:cubicBezTo>
                      <a:pt x="3028318" y="961440"/>
                      <a:pt x="3032026" y="987059"/>
                      <a:pt x="3039443" y="999584"/>
                    </a:cubicBezTo>
                    <a:cubicBezTo>
                      <a:pt x="3050853" y="1018945"/>
                      <a:pt x="3074657" y="1027125"/>
                      <a:pt x="3099346" y="1028626"/>
                    </a:cubicBezTo>
                    <a:cubicBezTo>
                      <a:pt x="3124035" y="1030127"/>
                      <a:pt x="3141367" y="1023400"/>
                      <a:pt x="3187578" y="1008593"/>
                    </a:cubicBezTo>
                    <a:cubicBezTo>
                      <a:pt x="3196136" y="1088736"/>
                      <a:pt x="3200339" y="1166702"/>
                      <a:pt x="3208897" y="1246845"/>
                    </a:cubicBezTo>
                    <a:cubicBezTo>
                      <a:pt x="3122750" y="1265672"/>
                      <a:pt x="3059698" y="1275934"/>
                      <a:pt x="2991520" y="1275085"/>
                    </a:cubicBezTo>
                    <a:cubicBezTo>
                      <a:pt x="2923342" y="1274236"/>
                      <a:pt x="2840906" y="1263974"/>
                      <a:pt x="2799829" y="1241751"/>
                    </a:cubicBezTo>
                    <a:cubicBezTo>
                      <a:pt x="2758753" y="1219528"/>
                      <a:pt x="2728373" y="1185768"/>
                      <a:pt x="2708691" y="1140470"/>
                    </a:cubicBezTo>
                    <a:cubicBezTo>
                      <a:pt x="2689008" y="1095173"/>
                      <a:pt x="2679167" y="1021816"/>
                      <a:pt x="2679167" y="920399"/>
                    </a:cubicBezTo>
                    <a:lnTo>
                      <a:pt x="2679167" y="600745"/>
                    </a:lnTo>
                    <a:lnTo>
                      <a:pt x="2580460" y="600745"/>
                    </a:lnTo>
                    <a:lnTo>
                      <a:pt x="2590754" y="625776"/>
                    </a:lnTo>
                    <a:cubicBezTo>
                      <a:pt x="2609438" y="678120"/>
                      <a:pt x="2618780" y="735385"/>
                      <a:pt x="2618780" y="797570"/>
                    </a:cubicBezTo>
                    <a:cubicBezTo>
                      <a:pt x="2618780" y="937345"/>
                      <a:pt x="2572426" y="1051874"/>
                      <a:pt x="2479719" y="1141159"/>
                    </a:cubicBezTo>
                    <a:cubicBezTo>
                      <a:pt x="2387011" y="1230443"/>
                      <a:pt x="2258790" y="1275085"/>
                      <a:pt x="2095054" y="1275085"/>
                    </a:cubicBezTo>
                    <a:cubicBezTo>
                      <a:pt x="1949004" y="1275085"/>
                      <a:pt x="1830909" y="1238002"/>
                      <a:pt x="1740769" y="1163836"/>
                    </a:cubicBezTo>
                    <a:cubicBezTo>
                      <a:pt x="1630090" y="1071985"/>
                      <a:pt x="1574751" y="951608"/>
                      <a:pt x="1574751" y="802705"/>
                    </a:cubicBezTo>
                    <a:cubicBezTo>
                      <a:pt x="1574751" y="768047"/>
                      <a:pt x="1577675" y="734913"/>
                      <a:pt x="1583522" y="703303"/>
                    </a:cubicBezTo>
                    <a:lnTo>
                      <a:pt x="1606967" y="622890"/>
                    </a:lnTo>
                    <a:lnTo>
                      <a:pt x="1600492" y="619927"/>
                    </a:lnTo>
                    <a:lnTo>
                      <a:pt x="1599903" y="621284"/>
                    </a:lnTo>
                    <a:cubicBezTo>
                      <a:pt x="1558826" y="604168"/>
                      <a:pt x="1526307" y="595611"/>
                      <a:pt x="1502346" y="595611"/>
                    </a:cubicBezTo>
                    <a:cubicBezTo>
                      <a:pt x="1456705" y="595611"/>
                      <a:pt x="1421334" y="614437"/>
                      <a:pt x="1396232" y="652091"/>
                    </a:cubicBezTo>
                    <a:cubicBezTo>
                      <a:pt x="1360290" y="705148"/>
                      <a:pt x="1342319" y="804417"/>
                      <a:pt x="1342319" y="949896"/>
                    </a:cubicBezTo>
                    <a:lnTo>
                      <a:pt x="1342319" y="1254547"/>
                    </a:lnTo>
                    <a:lnTo>
                      <a:pt x="992312" y="1254547"/>
                    </a:lnTo>
                    <a:lnTo>
                      <a:pt x="992312" y="922089"/>
                    </a:lnTo>
                    <a:lnTo>
                      <a:pt x="973216" y="1009478"/>
                    </a:lnTo>
                    <a:cubicBezTo>
                      <a:pt x="955102" y="1067171"/>
                      <a:pt x="927932" y="1115914"/>
                      <a:pt x="891704" y="1155707"/>
                    </a:cubicBezTo>
                    <a:cubicBezTo>
                      <a:pt x="819250" y="1235293"/>
                      <a:pt x="727683" y="1275085"/>
                      <a:pt x="617005" y="1275085"/>
                    </a:cubicBezTo>
                    <a:cubicBezTo>
                      <a:pt x="563377" y="1275085"/>
                      <a:pt x="514456" y="1265957"/>
                      <a:pt x="470241" y="1247701"/>
                    </a:cubicBezTo>
                    <a:cubicBezTo>
                      <a:pt x="426027" y="1229445"/>
                      <a:pt x="386519" y="1202346"/>
                      <a:pt x="351718" y="1166404"/>
                    </a:cubicBezTo>
                    <a:lnTo>
                      <a:pt x="351718" y="1600275"/>
                    </a:lnTo>
                    <a:lnTo>
                      <a:pt x="0" y="1600275"/>
                    </a:lnTo>
                    <a:lnTo>
                      <a:pt x="0" y="345728"/>
                    </a:lnTo>
                    <a:lnTo>
                      <a:pt x="326046" y="345728"/>
                    </a:lnTo>
                    <a:lnTo>
                      <a:pt x="326046" y="480083"/>
                    </a:lnTo>
                    <a:cubicBezTo>
                      <a:pt x="371116" y="423603"/>
                      <a:pt x="412478" y="385379"/>
                      <a:pt x="450131" y="365411"/>
                    </a:cubicBezTo>
                    <a:cubicBezTo>
                      <a:pt x="500906" y="338597"/>
                      <a:pt x="557101" y="325190"/>
                      <a:pt x="618716" y="325190"/>
                    </a:cubicBezTo>
                    <a:cubicBezTo>
                      <a:pt x="740234" y="325190"/>
                      <a:pt x="834226" y="371686"/>
                      <a:pt x="900690" y="464679"/>
                    </a:cubicBezTo>
                    <a:cubicBezTo>
                      <a:pt x="933922" y="511176"/>
                      <a:pt x="958846" y="563163"/>
                      <a:pt x="975462" y="620642"/>
                    </a:cubicBezTo>
                    <a:lnTo>
                      <a:pt x="992312" y="702074"/>
                    </a:lnTo>
                    <a:lnTo>
                      <a:pt x="992312" y="345728"/>
                    </a:lnTo>
                    <a:lnTo>
                      <a:pt x="1318357" y="345728"/>
                    </a:lnTo>
                    <a:lnTo>
                      <a:pt x="1318357" y="494631"/>
                    </a:lnTo>
                    <a:cubicBezTo>
                      <a:pt x="1349735" y="430163"/>
                      <a:pt x="1382111" y="385806"/>
                      <a:pt x="1415486" y="361560"/>
                    </a:cubicBezTo>
                    <a:cubicBezTo>
                      <a:pt x="1432174" y="349437"/>
                      <a:pt x="1450822" y="340344"/>
                      <a:pt x="1471432" y="334282"/>
                    </a:cubicBezTo>
                    <a:lnTo>
                      <a:pt x="1525372" y="327039"/>
                    </a:lnTo>
                    <a:lnTo>
                      <a:pt x="1565713" y="326508"/>
                    </a:lnTo>
                    <a:lnTo>
                      <a:pt x="2679167" y="324267"/>
                    </a:lnTo>
                    <a:lnTo>
                      <a:pt x="2679167" y="178855"/>
                    </a:lnTo>
                    <a:lnTo>
                      <a:pt x="3028318" y="0"/>
                    </a:lnTo>
                    <a:close/>
                  </a:path>
                </a:pathLst>
              </a:custGeom>
              <a:solidFill>
                <a:schemeClr val="tx1"/>
              </a:solidFill>
              <a:ln w="31750">
                <a:solidFill>
                  <a:srgbClr val="282828"/>
                </a:solidFill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3800" b="0" i="0" u="none" strike="noStrike" kern="1200" cap="none" spc="-14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7808934" y="2167117"/>
                <a:ext cx="1728394" cy="7364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sv-SE" sz="3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 Black" panose="020B0A04020102020204" pitchFamily="34" charset="0"/>
                    <a:ea typeface="+mn-ea"/>
                    <a:cs typeface="+mn-cs"/>
                  </a:rPr>
                  <a:t>actor</a:t>
                </a:r>
                <a:endParaRPr kumimoji="0" lang="sv-SE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3600125" y="994598"/>
              <a:ext cx="1368735" cy="1551787"/>
              <a:chOff x="3434143" y="-99907"/>
              <a:chExt cx="1723664" cy="1954183"/>
            </a:xfrm>
          </p:grpSpPr>
          <p:sp>
            <p:nvSpPr>
              <p:cNvPr id="18" name="Freeform 17"/>
              <p:cNvSpPr/>
              <p:nvPr/>
            </p:nvSpPr>
            <p:spPr>
              <a:xfrm rot="5400000">
                <a:off x="3834995" y="-437414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/>
            </p:nvSpPr>
            <p:spPr>
              <a:xfrm rot="9000000">
                <a:off x="3434143" y="254840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21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Freeform 19"/>
              <p:cNvSpPr/>
              <p:nvPr/>
            </p:nvSpPr>
            <p:spPr>
              <a:xfrm rot="12600000" flipH="1">
                <a:off x="4234016" y="254840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8A1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/>
            </p:nvSpPr>
            <p:spPr>
              <a:xfrm rot="16200000">
                <a:off x="4046063" y="643365"/>
                <a:ext cx="500590" cy="866371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Freeform 21"/>
              <p:cNvSpPr/>
              <p:nvPr/>
            </p:nvSpPr>
            <p:spPr>
              <a:xfrm rot="19800000">
                <a:off x="4263279" y="267900"/>
                <a:ext cx="500590" cy="866712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21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Freeform 22"/>
              <p:cNvSpPr/>
              <p:nvPr/>
            </p:nvSpPr>
            <p:spPr>
              <a:xfrm rot="1800000" flipH="1">
                <a:off x="3829839" y="267900"/>
                <a:ext cx="500590" cy="866712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8A1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Freeform 23"/>
              <p:cNvSpPr/>
              <p:nvPr/>
            </p:nvSpPr>
            <p:spPr>
              <a:xfrm rot="5400000">
                <a:off x="4107497" y="311835"/>
                <a:ext cx="375596" cy="65004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Freeform 24"/>
              <p:cNvSpPr/>
              <p:nvPr/>
            </p:nvSpPr>
            <p:spPr>
              <a:xfrm rot="9000000">
                <a:off x="3944518" y="593293"/>
                <a:ext cx="375596" cy="6503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21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Freeform 25"/>
              <p:cNvSpPr/>
              <p:nvPr/>
            </p:nvSpPr>
            <p:spPr>
              <a:xfrm rot="12600000" flipH="1">
                <a:off x="4269731" y="593293"/>
                <a:ext cx="375596" cy="6503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8A1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2322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5340752" y="579861"/>
            <a:ext cx="1261984" cy="276229"/>
            <a:chOff x="6128692" y="759256"/>
            <a:chExt cx="1261984" cy="276229"/>
          </a:xfrm>
        </p:grpSpPr>
        <p:sp>
          <p:nvSpPr>
            <p:cNvPr id="147" name="Freeform 146"/>
            <p:cNvSpPr/>
            <p:nvPr/>
          </p:nvSpPr>
          <p:spPr>
            <a:xfrm>
              <a:off x="7138474" y="759256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8" name="Freeform 147"/>
            <p:cNvSpPr/>
            <p:nvPr/>
          </p:nvSpPr>
          <p:spPr>
            <a:xfrm>
              <a:off x="6801880" y="759257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9" name="Freeform 148"/>
            <p:cNvSpPr/>
            <p:nvPr/>
          </p:nvSpPr>
          <p:spPr>
            <a:xfrm>
              <a:off x="6128692" y="759259"/>
              <a:ext cx="252202" cy="276225"/>
            </a:xfrm>
            <a:custGeom>
              <a:avLst/>
              <a:gdLst>
                <a:gd name="connsiteX0" fmla="*/ 126101 w 252202"/>
                <a:gd name="connsiteY0" fmla="*/ 0 h 276225"/>
                <a:gd name="connsiteX1" fmla="*/ 252202 w 252202"/>
                <a:gd name="connsiteY1" fmla="*/ 276225 h 276225"/>
                <a:gd name="connsiteX2" fmla="*/ 0 w 252202"/>
                <a:gd name="connsiteY2" fmla="*/ 276225 h 276225"/>
                <a:gd name="connsiteX3" fmla="*/ 126101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126101" y="0"/>
                  </a:moveTo>
                  <a:lnTo>
                    <a:pt x="252202" y="276225"/>
                  </a:lnTo>
                  <a:lnTo>
                    <a:pt x="0" y="276225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50" name="Freeform 149"/>
            <p:cNvSpPr/>
            <p:nvPr/>
          </p:nvSpPr>
          <p:spPr>
            <a:xfrm>
              <a:off x="6465286" y="759259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665201" y="1255411"/>
            <a:ext cx="276228" cy="1261984"/>
            <a:chOff x="5453141" y="1434806"/>
            <a:chExt cx="276228" cy="1261984"/>
          </a:xfrm>
        </p:grpSpPr>
        <p:sp>
          <p:nvSpPr>
            <p:cNvPr id="143" name="Freeform 142"/>
            <p:cNvSpPr/>
            <p:nvPr/>
          </p:nvSpPr>
          <p:spPr>
            <a:xfrm>
              <a:off x="5453141" y="1434806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4" name="Freeform 143"/>
            <p:cNvSpPr/>
            <p:nvPr/>
          </p:nvSpPr>
          <p:spPr>
            <a:xfrm>
              <a:off x="5453142" y="1771400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5" name="Freeform 144"/>
            <p:cNvSpPr/>
            <p:nvPr/>
          </p:nvSpPr>
          <p:spPr>
            <a:xfrm>
              <a:off x="5453144" y="2107994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6" name="Freeform 145"/>
            <p:cNvSpPr/>
            <p:nvPr/>
          </p:nvSpPr>
          <p:spPr>
            <a:xfrm>
              <a:off x="5453143" y="2444588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8452481" y="1255411"/>
            <a:ext cx="276228" cy="1261984"/>
            <a:chOff x="7790002" y="1434806"/>
            <a:chExt cx="276228" cy="1261984"/>
          </a:xfrm>
        </p:grpSpPr>
        <p:sp>
          <p:nvSpPr>
            <p:cNvPr id="139" name="Freeform 138"/>
            <p:cNvSpPr/>
            <p:nvPr/>
          </p:nvSpPr>
          <p:spPr>
            <a:xfrm>
              <a:off x="7790003" y="1434806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0" name="Freeform 139"/>
            <p:cNvSpPr/>
            <p:nvPr/>
          </p:nvSpPr>
          <p:spPr>
            <a:xfrm>
              <a:off x="7790002" y="1771400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1" name="Freeform 140"/>
            <p:cNvSpPr/>
            <p:nvPr/>
          </p:nvSpPr>
          <p:spPr>
            <a:xfrm>
              <a:off x="7790004" y="2107994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2" name="Freeform 141"/>
            <p:cNvSpPr/>
            <p:nvPr/>
          </p:nvSpPr>
          <p:spPr>
            <a:xfrm>
              <a:off x="7790005" y="2444588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40752" y="2916722"/>
            <a:ext cx="1261984" cy="276228"/>
            <a:chOff x="6128692" y="3096117"/>
            <a:chExt cx="1261984" cy="276228"/>
          </a:xfrm>
        </p:grpSpPr>
        <p:sp>
          <p:nvSpPr>
            <p:cNvPr id="135" name="Freeform 134"/>
            <p:cNvSpPr/>
            <p:nvPr/>
          </p:nvSpPr>
          <p:spPr>
            <a:xfrm>
              <a:off x="6801880" y="3096117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6" name="Freeform 135"/>
            <p:cNvSpPr/>
            <p:nvPr/>
          </p:nvSpPr>
          <p:spPr>
            <a:xfrm>
              <a:off x="7138474" y="3096118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7" name="Freeform 136"/>
            <p:cNvSpPr/>
            <p:nvPr/>
          </p:nvSpPr>
          <p:spPr>
            <a:xfrm>
              <a:off x="6465286" y="3096119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6128692" y="3096120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687128" y="579858"/>
            <a:ext cx="1261984" cy="276229"/>
            <a:chOff x="6128692" y="759256"/>
            <a:chExt cx="1261984" cy="276229"/>
          </a:xfrm>
        </p:grpSpPr>
        <p:sp>
          <p:nvSpPr>
            <p:cNvPr id="131" name="Freeform 130"/>
            <p:cNvSpPr/>
            <p:nvPr/>
          </p:nvSpPr>
          <p:spPr>
            <a:xfrm>
              <a:off x="7138474" y="759256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2" name="Freeform 131"/>
            <p:cNvSpPr/>
            <p:nvPr/>
          </p:nvSpPr>
          <p:spPr>
            <a:xfrm>
              <a:off x="6801880" y="759257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3" name="Freeform 132"/>
            <p:cNvSpPr/>
            <p:nvPr/>
          </p:nvSpPr>
          <p:spPr>
            <a:xfrm>
              <a:off x="6128692" y="759259"/>
              <a:ext cx="252202" cy="276225"/>
            </a:xfrm>
            <a:custGeom>
              <a:avLst/>
              <a:gdLst>
                <a:gd name="connsiteX0" fmla="*/ 126101 w 252202"/>
                <a:gd name="connsiteY0" fmla="*/ 0 h 276225"/>
                <a:gd name="connsiteX1" fmla="*/ 252202 w 252202"/>
                <a:gd name="connsiteY1" fmla="*/ 276225 h 276225"/>
                <a:gd name="connsiteX2" fmla="*/ 0 w 252202"/>
                <a:gd name="connsiteY2" fmla="*/ 276225 h 276225"/>
                <a:gd name="connsiteX3" fmla="*/ 126101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126101" y="0"/>
                  </a:moveTo>
                  <a:lnTo>
                    <a:pt x="252202" y="276225"/>
                  </a:lnTo>
                  <a:lnTo>
                    <a:pt x="0" y="276225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4" name="Freeform 133"/>
            <p:cNvSpPr/>
            <p:nvPr/>
          </p:nvSpPr>
          <p:spPr>
            <a:xfrm>
              <a:off x="6465286" y="759259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687128" y="2916719"/>
            <a:ext cx="1261984" cy="276228"/>
            <a:chOff x="6128692" y="3096117"/>
            <a:chExt cx="1261984" cy="276228"/>
          </a:xfrm>
        </p:grpSpPr>
        <p:sp>
          <p:nvSpPr>
            <p:cNvPr id="127" name="Freeform 126"/>
            <p:cNvSpPr/>
            <p:nvPr/>
          </p:nvSpPr>
          <p:spPr>
            <a:xfrm>
              <a:off x="6801880" y="3096117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28" name="Freeform 127"/>
            <p:cNvSpPr/>
            <p:nvPr/>
          </p:nvSpPr>
          <p:spPr>
            <a:xfrm>
              <a:off x="7138474" y="3096118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29" name="Freeform 128"/>
            <p:cNvSpPr/>
            <p:nvPr/>
          </p:nvSpPr>
          <p:spPr>
            <a:xfrm>
              <a:off x="6465286" y="3096119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0" name="Freeform 129"/>
            <p:cNvSpPr/>
            <p:nvPr/>
          </p:nvSpPr>
          <p:spPr>
            <a:xfrm>
              <a:off x="6128692" y="3096120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sp>
        <p:nvSpPr>
          <p:cNvPr id="51" name="Octagon 50"/>
          <p:cNvSpPr/>
          <p:nvPr/>
        </p:nvSpPr>
        <p:spPr>
          <a:xfrm>
            <a:off x="4924886" y="854865"/>
            <a:ext cx="3526642" cy="2063077"/>
          </a:xfrm>
          <a:prstGeom prst="octagon">
            <a:avLst>
              <a:gd name="adj" fmla="val 11713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Octagon 16"/>
          <p:cNvSpPr/>
          <p:nvPr/>
        </p:nvSpPr>
        <p:spPr>
          <a:xfrm>
            <a:off x="5177858" y="854864"/>
            <a:ext cx="3273670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  <a:gd name="connsiteX0" fmla="*/ 0 w 2973922"/>
              <a:gd name="connsiteY0" fmla="*/ 2053349 h 2063077"/>
              <a:gd name="connsiteX1" fmla="*/ 2732274 w 2973922"/>
              <a:gd name="connsiteY1" fmla="*/ 0 h 2063077"/>
              <a:gd name="connsiteX2" fmla="*/ 2973922 w 2973922"/>
              <a:gd name="connsiteY2" fmla="*/ 241648 h 2063077"/>
              <a:gd name="connsiteX3" fmla="*/ 2973922 w 2973922"/>
              <a:gd name="connsiteY3" fmla="*/ 1821429 h 2063077"/>
              <a:gd name="connsiteX4" fmla="*/ 2732274 w 2973922"/>
              <a:gd name="connsiteY4" fmla="*/ 2063077 h 2063077"/>
              <a:gd name="connsiteX5" fmla="*/ 0 w 2973922"/>
              <a:gd name="connsiteY5" fmla="*/ 2053349 h 2063077"/>
              <a:gd name="connsiteX0" fmla="*/ 0 w 3187930"/>
              <a:gd name="connsiteY0" fmla="*/ 2053349 h 2063077"/>
              <a:gd name="connsiteX1" fmla="*/ 2946282 w 3187930"/>
              <a:gd name="connsiteY1" fmla="*/ 0 h 2063077"/>
              <a:gd name="connsiteX2" fmla="*/ 3187930 w 3187930"/>
              <a:gd name="connsiteY2" fmla="*/ 241648 h 2063077"/>
              <a:gd name="connsiteX3" fmla="*/ 3187930 w 3187930"/>
              <a:gd name="connsiteY3" fmla="*/ 1821429 h 2063077"/>
              <a:gd name="connsiteX4" fmla="*/ 2946282 w 3187930"/>
              <a:gd name="connsiteY4" fmla="*/ 2063077 h 2063077"/>
              <a:gd name="connsiteX5" fmla="*/ 0 w 3187930"/>
              <a:gd name="connsiteY5" fmla="*/ 2053349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87930" h="2063077">
                <a:moveTo>
                  <a:pt x="0" y="2053349"/>
                </a:moveTo>
                <a:lnTo>
                  <a:pt x="2946282" y="0"/>
                </a:lnTo>
                <a:lnTo>
                  <a:pt x="3187930" y="241648"/>
                </a:lnTo>
                <a:lnTo>
                  <a:pt x="3187930" y="1821429"/>
                </a:lnTo>
                <a:lnTo>
                  <a:pt x="2946282" y="2063077"/>
                </a:lnTo>
                <a:lnTo>
                  <a:pt x="0" y="2053349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Rounded Rectangle 53"/>
          <p:cNvSpPr/>
          <p:nvPr/>
        </p:nvSpPr>
        <p:spPr>
          <a:xfrm>
            <a:off x="5993977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5" name="Rounded Rectangle 54"/>
          <p:cNvSpPr/>
          <p:nvPr/>
        </p:nvSpPr>
        <p:spPr>
          <a:xfrm>
            <a:off x="5252360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6" name="Rounded Rectangle 55"/>
          <p:cNvSpPr/>
          <p:nvPr/>
        </p:nvSpPr>
        <p:spPr>
          <a:xfrm>
            <a:off x="5993977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7" name="Rounded Rectangle 56"/>
          <p:cNvSpPr/>
          <p:nvPr/>
        </p:nvSpPr>
        <p:spPr>
          <a:xfrm>
            <a:off x="7473565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8" name="Rounded Rectangle 57"/>
          <p:cNvSpPr/>
          <p:nvPr/>
        </p:nvSpPr>
        <p:spPr>
          <a:xfrm>
            <a:off x="6731948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0" name="Rounded Rectangle 69"/>
          <p:cNvSpPr/>
          <p:nvPr/>
        </p:nvSpPr>
        <p:spPr>
          <a:xfrm>
            <a:off x="7473565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1" name="Rounded Rectangle 70"/>
          <p:cNvSpPr/>
          <p:nvPr/>
        </p:nvSpPr>
        <p:spPr>
          <a:xfrm>
            <a:off x="6731948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3" name="Rounded Rectangle 72"/>
          <p:cNvSpPr/>
          <p:nvPr/>
        </p:nvSpPr>
        <p:spPr>
          <a:xfrm>
            <a:off x="5257620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grpSp>
        <p:nvGrpSpPr>
          <p:cNvPr id="98" name="Group 97"/>
          <p:cNvGrpSpPr/>
          <p:nvPr/>
        </p:nvGrpSpPr>
        <p:grpSpPr>
          <a:xfrm>
            <a:off x="5385847" y="1250525"/>
            <a:ext cx="2458251" cy="1271755"/>
            <a:chOff x="4568796" y="1302038"/>
            <a:chExt cx="2458251" cy="1271755"/>
          </a:xfrm>
          <a:solidFill>
            <a:schemeClr val="accent6">
              <a:lumMod val="40000"/>
              <a:lumOff val="60000"/>
            </a:schemeClr>
          </a:solidFill>
        </p:grpSpPr>
        <p:cxnSp>
          <p:nvCxnSpPr>
            <p:cNvPr id="99" name="Straight Connector 98"/>
            <p:cNvCxnSpPr>
              <a:stCxn id="119" idx="2"/>
              <a:endCxn id="112" idx="6"/>
            </p:cNvCxnSpPr>
            <p:nvPr/>
          </p:nvCxnSpPr>
          <p:spPr>
            <a:xfrm flipH="1">
              <a:off x="4948371" y="1543338"/>
              <a:ext cx="562671" cy="243009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0" name="Straight Connector 99"/>
            <p:cNvCxnSpPr>
              <a:stCxn id="112" idx="4"/>
              <a:endCxn id="111" idx="0"/>
            </p:cNvCxnSpPr>
            <p:nvPr/>
          </p:nvCxnSpPr>
          <p:spPr>
            <a:xfrm flipH="1">
              <a:off x="4783451" y="1867352"/>
              <a:ext cx="83915" cy="17460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1" name="Straight Connector 100"/>
            <p:cNvCxnSpPr>
              <a:stCxn id="111" idx="3"/>
              <a:endCxn id="123" idx="0"/>
            </p:cNvCxnSpPr>
            <p:nvPr/>
          </p:nvCxnSpPr>
          <p:spPr>
            <a:xfrm flipH="1">
              <a:off x="4649802" y="2180237"/>
              <a:ext cx="76370" cy="17356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2" name="Straight Connector 101"/>
            <p:cNvCxnSpPr>
              <a:stCxn id="112" idx="5"/>
              <a:endCxn id="110" idx="1"/>
            </p:cNvCxnSpPr>
            <p:nvPr/>
          </p:nvCxnSpPr>
          <p:spPr>
            <a:xfrm>
              <a:off x="4924645" y="1843626"/>
              <a:ext cx="426681" cy="16459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3" name="Straight Connector 102"/>
            <p:cNvCxnSpPr>
              <a:stCxn id="111" idx="6"/>
              <a:endCxn id="109" idx="2"/>
            </p:cNvCxnSpPr>
            <p:nvPr/>
          </p:nvCxnSpPr>
          <p:spPr>
            <a:xfrm>
              <a:off x="4864456" y="2122958"/>
              <a:ext cx="747281" cy="311244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4" name="Straight Connector 103"/>
            <p:cNvCxnSpPr>
              <a:stCxn id="113" idx="4"/>
              <a:endCxn id="114" idx="1"/>
            </p:cNvCxnSpPr>
            <p:nvPr/>
          </p:nvCxnSpPr>
          <p:spPr>
            <a:xfrm>
              <a:off x="6152718" y="1858570"/>
              <a:ext cx="124890" cy="23083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5" name="Straight Connector 104"/>
            <p:cNvCxnSpPr>
              <a:stCxn id="114" idx="3"/>
              <a:endCxn id="115" idx="7"/>
            </p:cNvCxnSpPr>
            <p:nvPr/>
          </p:nvCxnSpPr>
          <p:spPr>
            <a:xfrm flipH="1">
              <a:off x="6172236" y="2203963"/>
              <a:ext cx="105372" cy="187027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6" name="Straight Connector 105"/>
            <p:cNvCxnSpPr>
              <a:stCxn id="114" idx="5"/>
              <a:endCxn id="116" idx="1"/>
            </p:cNvCxnSpPr>
            <p:nvPr/>
          </p:nvCxnSpPr>
          <p:spPr>
            <a:xfrm>
              <a:off x="6392166" y="2203963"/>
              <a:ext cx="428168" cy="231546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7" name="Straight Connector 106"/>
            <p:cNvCxnSpPr>
              <a:stCxn id="119" idx="5"/>
              <a:endCxn id="113" idx="2"/>
            </p:cNvCxnSpPr>
            <p:nvPr/>
          </p:nvCxnSpPr>
          <p:spPr>
            <a:xfrm>
              <a:off x="5649326" y="1600617"/>
              <a:ext cx="422387" cy="176948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8" name="Straight Connector 107"/>
            <p:cNvCxnSpPr>
              <a:stCxn id="114" idx="6"/>
              <a:endCxn id="117" idx="2"/>
            </p:cNvCxnSpPr>
            <p:nvPr/>
          </p:nvCxnSpPr>
          <p:spPr>
            <a:xfrm flipV="1">
              <a:off x="6415892" y="2135476"/>
              <a:ext cx="407613" cy="11208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09" name="Oval 108"/>
            <p:cNvSpPr/>
            <p:nvPr/>
          </p:nvSpPr>
          <p:spPr>
            <a:xfrm>
              <a:off x="5611737" y="2353197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5327600" y="198449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4702446" y="204195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4786361" y="1705342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6071713" y="169656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6253882" y="2065679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6033952" y="2367264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6796608" y="241178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6823505" y="205447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18" name="Straight Connector 117"/>
            <p:cNvCxnSpPr>
              <a:stCxn id="122" idx="2"/>
              <a:endCxn id="119" idx="6"/>
            </p:cNvCxnSpPr>
            <p:nvPr/>
          </p:nvCxnSpPr>
          <p:spPr>
            <a:xfrm flipH="1">
              <a:off x="5673052" y="1383043"/>
              <a:ext cx="415513" cy="16029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19" name="Oval 118"/>
            <p:cNvSpPr/>
            <p:nvPr/>
          </p:nvSpPr>
          <p:spPr>
            <a:xfrm>
              <a:off x="5511042" y="146233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20" name="Straight Connector 119"/>
            <p:cNvCxnSpPr>
              <a:stCxn id="122" idx="6"/>
              <a:endCxn id="121" idx="2"/>
            </p:cNvCxnSpPr>
            <p:nvPr/>
          </p:nvCxnSpPr>
          <p:spPr>
            <a:xfrm>
              <a:off x="6250575" y="1383043"/>
              <a:ext cx="614462" cy="23775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6865037" y="153979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2" name="Oval 121"/>
            <p:cNvSpPr/>
            <p:nvPr/>
          </p:nvSpPr>
          <p:spPr>
            <a:xfrm>
              <a:off x="6088565" y="130203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4568796" y="2353802"/>
              <a:ext cx="162011" cy="147283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800" b="1" dirty="0" smtClean="0"/>
              <a:t>Multithreading</a:t>
            </a:r>
            <a:br>
              <a:rPr lang="sv-SE" sz="4800" b="1" dirty="0" smtClean="0"/>
            </a:br>
            <a:r>
              <a:rPr lang="sv-SE" sz="1600" b="1" dirty="0"/>
              <a:t>Multithreaded systems let us utilize more than one </a:t>
            </a:r>
            <a:r>
              <a:rPr lang="sv-SE" sz="1600" b="1" dirty="0" smtClean="0"/>
              <a:t>core</a:t>
            </a:r>
            <a:br>
              <a:rPr lang="sv-SE" sz="1600" b="1" dirty="0" smtClean="0"/>
            </a:br>
            <a:endParaRPr lang="sv-SE" sz="4800" b="1" dirty="0"/>
          </a:p>
        </p:txBody>
      </p:sp>
      <p:sp>
        <p:nvSpPr>
          <p:cNvPr id="151" name="Highlight"/>
          <p:cNvSpPr/>
          <p:nvPr/>
        </p:nvSpPr>
        <p:spPr>
          <a:xfrm>
            <a:off x="4394830" y="854958"/>
            <a:ext cx="3820352" cy="2043629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  <a:gd name="connsiteX0" fmla="*/ 4880 w 1633388"/>
              <a:gd name="connsiteY0" fmla="*/ 0 h 1129747"/>
              <a:gd name="connsiteX1" fmla="*/ 1593874 w 1633388"/>
              <a:gd name="connsiteY1" fmla="*/ 316108 h 1129747"/>
              <a:gd name="connsiteX2" fmla="*/ 1593874 w 1633388"/>
              <a:gd name="connsiteY2" fmla="*/ 318011 h 1129747"/>
              <a:gd name="connsiteX3" fmla="*/ 1621179 w 1633388"/>
              <a:gd name="connsiteY3" fmla="*/ 329321 h 1129747"/>
              <a:gd name="connsiteX4" fmla="*/ 1633388 w 1633388"/>
              <a:gd name="connsiteY4" fmla="*/ 358796 h 1129747"/>
              <a:gd name="connsiteX5" fmla="*/ 1633388 w 1633388"/>
              <a:gd name="connsiteY5" fmla="*/ 950702 h 1129747"/>
              <a:gd name="connsiteX6" fmla="*/ 1621179 w 1633388"/>
              <a:gd name="connsiteY6" fmla="*/ 980177 h 1129747"/>
              <a:gd name="connsiteX7" fmla="*/ 1593874 w 1633388"/>
              <a:gd name="connsiteY7" fmla="*/ 991487 h 1129747"/>
              <a:gd name="connsiteX8" fmla="*/ 1593874 w 1633388"/>
              <a:gd name="connsiteY8" fmla="*/ 993390 h 1129747"/>
              <a:gd name="connsiteX9" fmla="*/ 0 w 1633388"/>
              <a:gd name="connsiteY9" fmla="*/ 1129747 h 1129747"/>
              <a:gd name="connsiteX10" fmla="*/ 4880 w 1633388"/>
              <a:gd name="connsiteY10" fmla="*/ 0 h 1129747"/>
              <a:gd name="connsiteX0" fmla="*/ 0 w 1645841"/>
              <a:gd name="connsiteY0" fmla="*/ 0 h 956347"/>
              <a:gd name="connsiteX1" fmla="*/ 1606327 w 1645841"/>
              <a:gd name="connsiteY1" fmla="*/ 142708 h 956347"/>
              <a:gd name="connsiteX2" fmla="*/ 1606327 w 1645841"/>
              <a:gd name="connsiteY2" fmla="*/ 144611 h 956347"/>
              <a:gd name="connsiteX3" fmla="*/ 1633632 w 1645841"/>
              <a:gd name="connsiteY3" fmla="*/ 155921 h 956347"/>
              <a:gd name="connsiteX4" fmla="*/ 1645841 w 1645841"/>
              <a:gd name="connsiteY4" fmla="*/ 185396 h 956347"/>
              <a:gd name="connsiteX5" fmla="*/ 1645841 w 1645841"/>
              <a:gd name="connsiteY5" fmla="*/ 777302 h 956347"/>
              <a:gd name="connsiteX6" fmla="*/ 1633632 w 1645841"/>
              <a:gd name="connsiteY6" fmla="*/ 806777 h 956347"/>
              <a:gd name="connsiteX7" fmla="*/ 1606327 w 1645841"/>
              <a:gd name="connsiteY7" fmla="*/ 818087 h 956347"/>
              <a:gd name="connsiteX8" fmla="*/ 1606327 w 1645841"/>
              <a:gd name="connsiteY8" fmla="*/ 819990 h 956347"/>
              <a:gd name="connsiteX9" fmla="*/ 12453 w 1645841"/>
              <a:gd name="connsiteY9" fmla="*/ 956347 h 956347"/>
              <a:gd name="connsiteX10" fmla="*/ 0 w 1645841"/>
              <a:gd name="connsiteY10" fmla="*/ 0 h 95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45841" h="956347">
                <a:moveTo>
                  <a:pt x="0" y="0"/>
                </a:moveTo>
                <a:lnTo>
                  <a:pt x="1606327" y="142708"/>
                </a:lnTo>
                <a:lnTo>
                  <a:pt x="1606327" y="144611"/>
                </a:lnTo>
                <a:lnTo>
                  <a:pt x="1633632" y="155921"/>
                </a:lnTo>
                <a:cubicBezTo>
                  <a:pt x="1641176" y="163465"/>
                  <a:pt x="1645841" y="173886"/>
                  <a:pt x="1645841" y="185396"/>
                </a:cubicBezTo>
                <a:lnTo>
                  <a:pt x="1645841" y="777302"/>
                </a:lnTo>
                <a:cubicBezTo>
                  <a:pt x="1645841" y="788813"/>
                  <a:pt x="1641176" y="799234"/>
                  <a:pt x="1633632" y="806777"/>
                </a:cubicBezTo>
                <a:lnTo>
                  <a:pt x="1606327" y="818087"/>
                </a:lnTo>
                <a:lnTo>
                  <a:pt x="1606327" y="819990"/>
                </a:lnTo>
                <a:lnTo>
                  <a:pt x="12453" y="956347"/>
                </a:lnTo>
                <a:cubicBezTo>
                  <a:pt x="12453" y="654051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56000"/>
                </a:srgbClr>
              </a:gs>
              <a:gs pos="68000">
                <a:srgbClr val="43BFF7">
                  <a:alpha val="0"/>
                </a:srgbClr>
              </a:gs>
            </a:gsLst>
            <a:lin ang="192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2476499" y="849052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Code</a:t>
            </a:r>
            <a:endParaRPr lang="sv-SE" b="1" dirty="0"/>
          </a:p>
        </p:txBody>
      </p:sp>
      <p:sp>
        <p:nvSpPr>
          <p:cNvPr id="83" name="Call"/>
          <p:cNvSpPr/>
          <p:nvPr/>
        </p:nvSpPr>
        <p:spPr>
          <a:xfrm>
            <a:off x="485420" y="1593571"/>
            <a:ext cx="2472933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Request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2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 139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141" name="Group 140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47" name="Freeform 146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48" name="Octagon 147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9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43" name="Rounded Rectangle 142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44" name="Rounded Rectangle 143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5" name="Rounded Rectangle 144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6" name="Rounded Rectangle 145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28" name="Group 127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130" name="Group 12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36" name="Freeform 13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37" name="Octagon 136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8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32" name="Rounded Rectangle 13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33" name="Rounded Rectangle 13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34" name="Rounded Rectangle 13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35" name="Rounded Rectangle 13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13" name="Group 112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114" name="Group 11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20" name="Freeform 119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21" name="Octagon 120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2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17" name="Rounded Rectangle 11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18" name="Rounded Rectangle 117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19" name="Rounded Rectangle 118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88" name="Group 87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90" name="Straight Connector 89"/>
            <p:cNvCxnSpPr>
              <a:stCxn id="173" idx="2"/>
              <a:endCxn id="17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171" idx="2"/>
              <a:endCxn id="17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171" idx="2"/>
              <a:endCxn id="16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178" idx="4"/>
              <a:endCxn id="17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170" idx="2"/>
              <a:endCxn id="18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170" idx="3"/>
              <a:endCxn id="10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173" idx="4"/>
              <a:endCxn id="17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173" idx="5"/>
              <a:endCxn id="17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178" idx="5"/>
              <a:endCxn id="17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73" idx="6"/>
              <a:endCxn id="17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69" name="Oval 16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0" name="Oval 16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1" name="Oval 17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2" name="Oval 17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3" name="Oval 17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4" name="Oval 17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5" name="Oval 17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6" name="Oval 17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77" name="Straight Connector 176"/>
            <p:cNvCxnSpPr>
              <a:stCxn id="181" idx="2"/>
              <a:endCxn id="17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Oval 17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79" name="Straight Connector 178"/>
            <p:cNvCxnSpPr>
              <a:stCxn id="181" idx="7"/>
              <a:endCxn id="18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1" name="Oval 18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2" name="Oval 18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61" name="Rectangle 60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chemeClr val="tx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sz="48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Scale</a:t>
            </a:r>
            <a:r>
              <a:rPr lang="sv-SE" sz="48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48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out</a:t>
            </a:r>
            <a:r>
              <a:rPr lang="sv-SE" sz="48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/>
            </a:r>
            <a:br>
              <a:rPr lang="sv-SE" sz="48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</a:br>
            <a:r>
              <a:rPr lang="sv-SE" sz="16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When</a:t>
            </a:r>
            <a:r>
              <a:rPr lang="sv-SE" sz="16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16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one</a:t>
            </a:r>
            <a:r>
              <a:rPr lang="sv-SE" sz="16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CPU is no </a:t>
            </a:r>
            <a:r>
              <a:rPr lang="sv-SE" sz="16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longer</a:t>
            </a:r>
            <a:r>
              <a:rPr lang="sv-SE" sz="16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16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enough</a:t>
            </a:r>
            <a:endParaRPr lang="sv-SE" sz="48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131343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40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142" name="Group 141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48" name="Freeform 147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49" name="Octagon 148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0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44" name="Rounded Rectangle 143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45" name="Rounded Rectangle 144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6" name="Rounded Rectangle 145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7" name="Rounded Rectangle 146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52" name="Group 151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153" name="Group 152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59" name="Freeform 158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60" name="Octagon 159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1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57" name="Rounded Rectangle 156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58" name="Rounded Rectangle 157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63" name="Group 162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164" name="Group 16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92" name="Freeform 191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93" name="Octagon 192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4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5" name="Oval 194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65" name="Group 16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66" name="Rounded Rectangle 16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67" name="Rounded Rectangle 16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90" name="Rounded Rectangle 189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91" name="Rounded Rectangle 190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sp>
        <p:nvSpPr>
          <p:cNvPr id="238" name="Rectangle 237"/>
          <p:cNvSpPr/>
          <p:nvPr/>
        </p:nvSpPr>
        <p:spPr>
          <a:xfrm>
            <a:off x="0" y="1901954"/>
            <a:ext cx="12192000" cy="1929750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0" y="0"/>
            <a:ext cx="12192000" cy="1901953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236349" y="922376"/>
            <a:ext cx="9008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Standard Go </a:t>
            </a:r>
            <a:r>
              <a:rPr lang="sv-SE" sz="48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technologies</a:t>
            </a:r>
            <a:endParaRPr lang="sv-SE" sz="48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110" name="Straight Connector 109"/>
            <p:cNvCxnSpPr>
              <a:stCxn id="180" idx="2"/>
              <a:endCxn id="179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178" idx="2"/>
              <a:endCxn id="177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178" idx="2"/>
              <a:endCxn id="176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85" idx="4"/>
              <a:endCxn id="178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>
              <a:stCxn id="177" idx="2"/>
              <a:endCxn id="189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>
              <a:stCxn id="177" idx="3"/>
              <a:endCxn id="175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80" idx="4"/>
              <a:endCxn id="181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>
              <a:stCxn id="180" idx="5"/>
              <a:endCxn id="182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>
              <a:stCxn id="185" idx="5"/>
              <a:endCxn id="179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>
              <a:stCxn id="180" idx="6"/>
              <a:endCxn id="183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Oval 174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6" name="Oval 175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7" name="Oval 176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8" name="Oval 177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9" name="Oval 178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0" name="Oval 179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1" name="Oval 180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2" name="Oval 181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3" name="Oval 182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84" name="Straight Connector 183"/>
            <p:cNvCxnSpPr>
              <a:stCxn id="188" idx="2"/>
              <a:endCxn id="185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Oval 184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86" name="Straight Connector 185"/>
            <p:cNvCxnSpPr>
              <a:stCxn id="188" idx="7"/>
              <a:endCxn id="187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Oval 186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8" name="Oval 187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9" name="Oval 188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236" name="Rounded Rectangle 235"/>
          <p:cNvSpPr/>
          <p:nvPr/>
        </p:nvSpPr>
        <p:spPr>
          <a:xfrm>
            <a:off x="7946746" y="1901954"/>
            <a:ext cx="2819641" cy="1927634"/>
          </a:xfrm>
          <a:prstGeom prst="roundRect">
            <a:avLst>
              <a:gd name="adj" fmla="val 0"/>
            </a:avLst>
          </a:prstGeom>
          <a:solidFill>
            <a:schemeClr val="tx1">
              <a:alpha val="9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err="1" smtClean="0">
                <a:solidFill>
                  <a:schemeClr val="tx1"/>
                </a:solidFill>
              </a:rPr>
              <a:t>Elasticity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r>
              <a:rPr lang="sv-SE" b="1" dirty="0">
                <a:solidFill>
                  <a:schemeClr val="tx1"/>
                </a:solidFill>
              </a:rPr>
              <a:t> 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 </a:t>
            </a:r>
          </a:p>
          <a:p>
            <a:r>
              <a:rPr lang="sv-SE" b="1" dirty="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503204" y="2667026"/>
            <a:ext cx="1706723" cy="831721"/>
            <a:chOff x="8463051" y="3047300"/>
            <a:chExt cx="1706723" cy="831721"/>
          </a:xfrm>
        </p:grpSpPr>
        <p:pic>
          <p:nvPicPr>
            <p:cNvPr id="233" name="Picture 23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93174">
              <a:off x="8463051" y="3068074"/>
              <a:ext cx="918691" cy="706413"/>
            </a:xfrm>
            <a:prstGeom prst="rect">
              <a:avLst/>
            </a:prstGeom>
          </p:spPr>
        </p:pic>
        <p:pic>
          <p:nvPicPr>
            <p:cNvPr id="234" name="Picture 23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09025" flipH="1">
              <a:off x="9088120" y="3047300"/>
              <a:ext cx="1081654" cy="831721"/>
            </a:xfrm>
            <a:prstGeom prst="rect">
              <a:avLst/>
            </a:prstGeom>
          </p:spPr>
        </p:pic>
      </p:grpSp>
      <p:sp>
        <p:nvSpPr>
          <p:cNvPr id="235" name="Rounded Rectangle 234"/>
          <p:cNvSpPr/>
          <p:nvPr/>
        </p:nvSpPr>
        <p:spPr>
          <a:xfrm>
            <a:off x="4589049" y="1901954"/>
            <a:ext cx="2819641" cy="1927633"/>
          </a:xfrm>
          <a:prstGeom prst="roundRect">
            <a:avLst>
              <a:gd name="adj" fmla="val 0"/>
            </a:avLst>
          </a:prstGeom>
          <a:solidFill>
            <a:schemeClr val="tx1">
              <a:alpha val="9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err="1" smtClean="0">
                <a:solidFill>
                  <a:schemeClr val="tx1"/>
                </a:solidFill>
              </a:rPr>
              <a:t>Scale</a:t>
            </a:r>
            <a:r>
              <a:rPr lang="sv-SE" b="1" dirty="0" smtClean="0">
                <a:solidFill>
                  <a:schemeClr val="tx1"/>
                </a:solidFill>
              </a:rPr>
              <a:t> </a:t>
            </a:r>
            <a:r>
              <a:rPr lang="sv-SE" b="1" dirty="0" err="1" smtClean="0">
                <a:solidFill>
                  <a:schemeClr val="tx1"/>
                </a:solidFill>
              </a:rPr>
              <a:t>out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r>
              <a:rPr lang="sv-SE" dirty="0" smtClean="0">
                <a:solidFill>
                  <a:schemeClr val="tx1"/>
                </a:solidFill>
              </a:rPr>
              <a:t>net/http</a:t>
            </a:r>
          </a:p>
          <a:p>
            <a:r>
              <a:rPr lang="sv-SE" dirty="0" smtClean="0">
                <a:solidFill>
                  <a:schemeClr val="tx1"/>
                </a:solidFill>
              </a:rPr>
              <a:t>rpc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31" name="Rounded Rectangle 230"/>
          <p:cNvSpPr/>
          <p:nvPr/>
        </p:nvSpPr>
        <p:spPr>
          <a:xfrm>
            <a:off x="1231352" y="1902036"/>
            <a:ext cx="2819641" cy="1927552"/>
          </a:xfrm>
          <a:prstGeom prst="roundRect">
            <a:avLst>
              <a:gd name="adj" fmla="val 0"/>
            </a:avLst>
          </a:prstGeom>
          <a:solidFill>
            <a:schemeClr val="tx1">
              <a:alpha val="9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err="1" smtClean="0">
                <a:solidFill>
                  <a:schemeClr val="tx1"/>
                </a:solidFill>
              </a:rPr>
              <a:t>Scale</a:t>
            </a:r>
            <a:r>
              <a:rPr lang="sv-SE" b="1" dirty="0" smtClean="0">
                <a:solidFill>
                  <a:schemeClr val="tx1"/>
                </a:solidFill>
              </a:rPr>
              <a:t> </a:t>
            </a:r>
            <a:r>
              <a:rPr lang="sv-SE" b="1" dirty="0" err="1" smtClean="0">
                <a:solidFill>
                  <a:schemeClr val="tx1"/>
                </a:solidFill>
              </a:rPr>
              <a:t>up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r>
              <a:rPr lang="sv-SE" dirty="0" smtClean="0">
                <a:solidFill>
                  <a:schemeClr val="tx1"/>
                </a:solidFill>
              </a:rPr>
              <a:t>Go routines</a:t>
            </a:r>
          </a:p>
          <a:p>
            <a:r>
              <a:rPr lang="sv-SE" dirty="0" smtClean="0">
                <a:solidFill>
                  <a:schemeClr val="tx1"/>
                </a:solidFill>
              </a:rPr>
              <a:t>Channels</a:t>
            </a:r>
            <a:endParaRPr lang="sv-S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092782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" grpId="0" animBg="1"/>
      <p:bldP spid="236" grpId="1" animBg="1"/>
      <p:bldP spid="235" grpId="0" animBg="1"/>
      <p:bldP spid="235" grpId="1" animBg="1"/>
      <p:bldP spid="231" grpId="0" animBg="1"/>
      <p:bldP spid="231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Rectangle 216"/>
          <p:cNvSpPr/>
          <p:nvPr/>
        </p:nvSpPr>
        <p:spPr>
          <a:xfrm>
            <a:off x="0" y="1827114"/>
            <a:ext cx="12192000" cy="2004590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sp>
        <p:nvSpPr>
          <p:cNvPr id="28" name="Rounded Rectangle 27"/>
          <p:cNvSpPr/>
          <p:nvPr/>
        </p:nvSpPr>
        <p:spPr>
          <a:xfrm>
            <a:off x="0" y="0"/>
            <a:ext cx="12192000" cy="190080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33" name="Freeform 132"/>
          <p:cNvSpPr/>
          <p:nvPr/>
        </p:nvSpPr>
        <p:spPr>
          <a:xfrm>
            <a:off x="9929485" y="2153908"/>
            <a:ext cx="1506773" cy="840795"/>
          </a:xfrm>
          <a:custGeom>
            <a:avLst/>
            <a:gdLst>
              <a:gd name="connsiteX0" fmla="*/ 811534 w 1506773"/>
              <a:gd name="connsiteY0" fmla="*/ 0 h 840795"/>
              <a:gd name="connsiteX1" fmla="*/ 1148366 w 1506773"/>
              <a:gd name="connsiteY1" fmla="*/ 336832 h 840795"/>
              <a:gd name="connsiteX2" fmla="*/ 1145562 w 1506773"/>
              <a:gd name="connsiteY2" fmla="*/ 364647 h 840795"/>
              <a:gd name="connsiteX3" fmla="*/ 1179859 w 1506773"/>
              <a:gd name="connsiteY3" fmla="*/ 348159 h 840795"/>
              <a:gd name="connsiteX4" fmla="*/ 1254791 w 1506773"/>
              <a:gd name="connsiteY4" fmla="*/ 336831 h 840795"/>
              <a:gd name="connsiteX5" fmla="*/ 1506773 w 1506773"/>
              <a:gd name="connsiteY5" fmla="*/ 588813 h 840795"/>
              <a:gd name="connsiteX6" fmla="*/ 1254791 w 1506773"/>
              <a:gd name="connsiteY6" fmla="*/ 840795 h 840795"/>
              <a:gd name="connsiteX7" fmla="*/ 219803 w 1506773"/>
              <a:gd name="connsiteY7" fmla="*/ 840795 h 840795"/>
              <a:gd name="connsiteX8" fmla="*/ 219803 w 1506773"/>
              <a:gd name="connsiteY8" fmla="*/ 838500 h 840795"/>
              <a:gd name="connsiteX9" fmla="*/ 197036 w 1506773"/>
              <a:gd name="connsiteY9" fmla="*/ 840795 h 840795"/>
              <a:gd name="connsiteX10" fmla="*/ 0 w 1506773"/>
              <a:gd name="connsiteY10" fmla="*/ 643759 h 840795"/>
              <a:gd name="connsiteX11" fmla="*/ 157326 w 1506773"/>
              <a:gd name="connsiteY11" fmla="*/ 450726 h 840795"/>
              <a:gd name="connsiteX12" fmla="*/ 182581 w 1506773"/>
              <a:gd name="connsiteY12" fmla="*/ 448180 h 840795"/>
              <a:gd name="connsiteX13" fmla="*/ 199751 w 1506773"/>
              <a:gd name="connsiteY13" fmla="*/ 363136 h 840795"/>
              <a:gd name="connsiteX14" fmla="*/ 403134 w 1506773"/>
              <a:gd name="connsiteY14" fmla="*/ 228325 h 840795"/>
              <a:gd name="connsiteX15" fmla="*/ 447619 w 1506773"/>
              <a:gd name="connsiteY15" fmla="*/ 232809 h 840795"/>
              <a:gd name="connsiteX16" fmla="*/ 488796 w 1506773"/>
              <a:gd name="connsiteY16" fmla="*/ 245591 h 840795"/>
              <a:gd name="connsiteX17" fmla="*/ 501172 w 1506773"/>
              <a:gd name="connsiteY17" fmla="*/ 205722 h 840795"/>
              <a:gd name="connsiteX18" fmla="*/ 811534 w 1506773"/>
              <a:gd name="connsiteY18" fmla="*/ 0 h 84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506773" h="840795">
                <a:moveTo>
                  <a:pt x="811534" y="0"/>
                </a:moveTo>
                <a:cubicBezTo>
                  <a:pt x="997561" y="0"/>
                  <a:pt x="1148366" y="150805"/>
                  <a:pt x="1148366" y="336832"/>
                </a:cubicBezTo>
                <a:lnTo>
                  <a:pt x="1145562" y="364647"/>
                </a:lnTo>
                <a:lnTo>
                  <a:pt x="1179859" y="348159"/>
                </a:lnTo>
                <a:cubicBezTo>
                  <a:pt x="1203530" y="340797"/>
                  <a:pt x="1228697" y="336831"/>
                  <a:pt x="1254791" y="336831"/>
                </a:cubicBezTo>
                <a:cubicBezTo>
                  <a:pt x="1393957" y="336831"/>
                  <a:pt x="1506773" y="449647"/>
                  <a:pt x="1506773" y="588813"/>
                </a:cubicBezTo>
                <a:cubicBezTo>
                  <a:pt x="1506773" y="727979"/>
                  <a:pt x="1393957" y="840795"/>
                  <a:pt x="1254791" y="840795"/>
                </a:cubicBezTo>
                <a:lnTo>
                  <a:pt x="219803" y="840795"/>
                </a:lnTo>
                <a:lnTo>
                  <a:pt x="219803" y="838500"/>
                </a:lnTo>
                <a:lnTo>
                  <a:pt x="197036" y="840795"/>
                </a:lnTo>
                <a:cubicBezTo>
                  <a:pt x="88216" y="840795"/>
                  <a:pt x="0" y="752579"/>
                  <a:pt x="0" y="643759"/>
                </a:cubicBezTo>
                <a:cubicBezTo>
                  <a:pt x="0" y="548542"/>
                  <a:pt x="67540" y="469099"/>
                  <a:pt x="157326" y="450726"/>
                </a:cubicBezTo>
                <a:lnTo>
                  <a:pt x="182581" y="448180"/>
                </a:lnTo>
                <a:lnTo>
                  <a:pt x="199751" y="363136"/>
                </a:lnTo>
                <a:cubicBezTo>
                  <a:pt x="233260" y="283913"/>
                  <a:pt x="311705" y="228325"/>
                  <a:pt x="403134" y="228325"/>
                </a:cubicBezTo>
                <a:cubicBezTo>
                  <a:pt x="418372" y="228325"/>
                  <a:pt x="433250" y="229869"/>
                  <a:pt x="447619" y="232809"/>
                </a:cubicBezTo>
                <a:lnTo>
                  <a:pt x="488796" y="245591"/>
                </a:lnTo>
                <a:lnTo>
                  <a:pt x="501172" y="205722"/>
                </a:lnTo>
                <a:cubicBezTo>
                  <a:pt x="552306" y="84828"/>
                  <a:pt x="672014" y="0"/>
                  <a:pt x="811534" y="0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214" name="Rounded Rectangle 213"/>
          <p:cNvSpPr/>
          <p:nvPr/>
        </p:nvSpPr>
        <p:spPr>
          <a:xfrm>
            <a:off x="1193589" y="1901954"/>
            <a:ext cx="2819641" cy="1927636"/>
          </a:xfrm>
          <a:prstGeom prst="roundRect">
            <a:avLst>
              <a:gd name="adj" fmla="val 0"/>
            </a:avLst>
          </a:prstGeom>
          <a:solidFill>
            <a:schemeClr val="tx1">
              <a:alpha val="20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Scale</a:t>
            </a:r>
            <a:r>
              <a:rPr lang="sv-SE" b="1" dirty="0" smtClean="0">
                <a:solidFill>
                  <a:schemeClr val="tx1"/>
                </a:solidFill>
              </a:rPr>
              <a:t> </a:t>
            </a:r>
            <a:r>
              <a:rPr lang="sv-SE" b="1" dirty="0" err="1" smtClean="0">
                <a:solidFill>
                  <a:schemeClr val="tx1"/>
                </a:solidFill>
              </a:rPr>
              <a:t>up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pPr algn="ctr"/>
            <a:r>
              <a:rPr lang="sv-SE" dirty="0" smtClean="0">
                <a:solidFill>
                  <a:schemeClr val="tx1"/>
                </a:solidFill>
              </a:rPr>
              <a:t>”actor” </a:t>
            </a:r>
            <a:r>
              <a:rPr lang="sv-SE" dirty="0" smtClean="0">
                <a:solidFill>
                  <a:schemeClr val="tx1"/>
                </a:solidFill>
              </a:rPr>
              <a:t>package</a:t>
            </a:r>
            <a:br>
              <a:rPr lang="sv-SE" dirty="0" smtClean="0">
                <a:solidFill>
                  <a:schemeClr val="tx1"/>
                </a:solidFill>
              </a:rPr>
            </a:br>
            <a:r>
              <a:rPr lang="sv-SE" dirty="0" smtClean="0">
                <a:solidFill>
                  <a:schemeClr val="tx1"/>
                </a:solidFill>
              </a:rPr>
              <a:t>”router” package</a:t>
            </a:r>
            <a:endParaRPr lang="sv-SE" dirty="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66060" y="1942340"/>
            <a:ext cx="778945" cy="778945"/>
            <a:chOff x="266060" y="1942340"/>
            <a:chExt cx="778945" cy="778945"/>
          </a:xfrm>
        </p:grpSpPr>
        <p:sp>
          <p:nvSpPr>
            <p:cNvPr id="2" name="Oval 1"/>
            <p:cNvSpPr/>
            <p:nvPr/>
          </p:nvSpPr>
          <p:spPr>
            <a:xfrm>
              <a:off x="266060" y="1942340"/>
              <a:ext cx="778945" cy="77894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4" name="Oval 133"/>
            <p:cNvSpPr/>
            <p:nvPr/>
          </p:nvSpPr>
          <p:spPr>
            <a:xfrm>
              <a:off x="322066" y="1998346"/>
              <a:ext cx="666931" cy="6669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15" name="Rounded Rectangle 214"/>
          <p:cNvSpPr/>
          <p:nvPr/>
        </p:nvSpPr>
        <p:spPr>
          <a:xfrm>
            <a:off x="4551286" y="1901954"/>
            <a:ext cx="2819641" cy="1927636"/>
          </a:xfrm>
          <a:prstGeom prst="roundRect">
            <a:avLst>
              <a:gd name="adj" fmla="val 0"/>
            </a:avLst>
          </a:prstGeom>
          <a:solidFill>
            <a:schemeClr val="tx1">
              <a:alpha val="20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Scale</a:t>
            </a:r>
            <a:r>
              <a:rPr lang="sv-SE" b="1" dirty="0" smtClean="0">
                <a:solidFill>
                  <a:schemeClr val="tx1"/>
                </a:solidFill>
              </a:rPr>
              <a:t> </a:t>
            </a:r>
            <a:r>
              <a:rPr lang="sv-SE" b="1" dirty="0" err="1" smtClean="0">
                <a:solidFill>
                  <a:schemeClr val="tx1"/>
                </a:solidFill>
              </a:rPr>
              <a:t>out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pPr algn="ctr"/>
            <a:r>
              <a:rPr lang="sv-SE" dirty="0" smtClean="0">
                <a:solidFill>
                  <a:schemeClr val="tx1"/>
                </a:solidFill>
              </a:rPr>
              <a:t>”remote” </a:t>
            </a:r>
            <a:r>
              <a:rPr lang="sv-SE" dirty="0" smtClean="0">
                <a:solidFill>
                  <a:schemeClr val="tx1"/>
                </a:solidFill>
              </a:rPr>
              <a:t>package</a:t>
            </a:r>
            <a:br>
              <a:rPr lang="sv-SE" dirty="0" smtClean="0">
                <a:solidFill>
                  <a:schemeClr val="tx1"/>
                </a:solidFill>
              </a:rPr>
            </a:b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16" name="Rounded Rectangle 215"/>
          <p:cNvSpPr/>
          <p:nvPr/>
        </p:nvSpPr>
        <p:spPr>
          <a:xfrm>
            <a:off x="7908983" y="1901954"/>
            <a:ext cx="2819641" cy="1927636"/>
          </a:xfrm>
          <a:prstGeom prst="roundRect">
            <a:avLst>
              <a:gd name="adj" fmla="val 0"/>
            </a:avLst>
          </a:prstGeom>
          <a:solidFill>
            <a:schemeClr val="tx1">
              <a:alpha val="20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Elasticity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pPr algn="ctr"/>
            <a:r>
              <a:rPr lang="sv-SE" dirty="0" smtClean="0"/>
              <a:t>”cluster” </a:t>
            </a:r>
            <a:r>
              <a:rPr lang="sv-SE" dirty="0" smtClean="0"/>
              <a:t>package</a:t>
            </a:r>
            <a:br>
              <a:rPr lang="sv-SE" dirty="0" smtClean="0"/>
            </a:br>
            <a:endParaRPr lang="sv-SE" dirty="0">
              <a:solidFill>
                <a:schemeClr val="tx1"/>
              </a:solidFill>
            </a:endParaRPr>
          </a:p>
        </p:txBody>
      </p:sp>
      <p:grpSp>
        <p:nvGrpSpPr>
          <p:cNvPr id="137" name="Group 136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138" name="Group 137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44" name="Freeform 143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45" name="Octagon 144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81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40" name="Rounded Rectangle 13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41" name="Rounded Rectangle 140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2" name="Rounded Rectangle 141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3" name="Rounded Rectangle 142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83" name="Group 182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184" name="Group 18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91" name="Octagon 190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2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3" name="Oval 192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86" name="Rounded Rectangle 18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87" name="Rounded Rectangle 18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88" name="Rounded Rectangle 187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89" name="Rounded Rectangle 188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94" name="Group 193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195" name="Group 194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201" name="Freeform 200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202" name="Octagon 201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3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96" name="Group 195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97" name="Rounded Rectangle 196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98" name="Rounded Rectangle 197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99" name="Rounded Rectangle 198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200" name="Rounded Rectangle 199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205" name="Group 204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206" name="Straight Connector 205"/>
            <p:cNvCxnSpPr>
              <a:stCxn id="225" idx="2"/>
              <a:endCxn id="224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>
              <a:stCxn id="223" idx="2"/>
              <a:endCxn id="222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>
              <a:stCxn id="223" idx="2"/>
              <a:endCxn id="221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>
              <a:stCxn id="230" idx="4"/>
              <a:endCxn id="223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>
              <a:stCxn id="222" idx="2"/>
              <a:endCxn id="234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>
              <a:stCxn id="222" idx="3"/>
              <a:endCxn id="220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>
              <a:stCxn id="225" idx="4"/>
              <a:endCxn id="226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>
              <a:stCxn id="225" idx="5"/>
              <a:endCxn id="227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>
              <a:stCxn id="230" idx="5"/>
              <a:endCxn id="224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>
              <a:stCxn id="225" idx="6"/>
              <a:endCxn id="228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Oval 219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1" name="Oval 220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2" name="Oval 221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3" name="Oval 222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4" name="Oval 223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5" name="Oval 224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6" name="Oval 225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7" name="Oval 226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8" name="Oval 227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229" name="Straight Connector 228"/>
            <p:cNvCxnSpPr>
              <a:stCxn id="233" idx="2"/>
              <a:endCxn id="230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Oval 229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231" name="Straight Connector 230"/>
            <p:cNvCxnSpPr>
              <a:stCxn id="233" idx="7"/>
              <a:endCxn id="232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Oval 231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33" name="Oval 232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34" name="Oval 233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379832" y="317014"/>
            <a:ext cx="3814932" cy="1308626"/>
            <a:chOff x="419691" y="283422"/>
            <a:chExt cx="5137216" cy="1762206"/>
          </a:xfrm>
        </p:grpSpPr>
        <p:grpSp>
          <p:nvGrpSpPr>
            <p:cNvPr id="90" name="Group 89"/>
            <p:cNvGrpSpPr/>
            <p:nvPr/>
          </p:nvGrpSpPr>
          <p:grpSpPr>
            <a:xfrm>
              <a:off x="2068778" y="354359"/>
              <a:ext cx="3488129" cy="1691269"/>
              <a:chOff x="4971971" y="885751"/>
              <a:chExt cx="4392640" cy="2129833"/>
            </a:xfrm>
          </p:grpSpPr>
          <p:sp>
            <p:nvSpPr>
              <p:cNvPr id="101" name="TextBox 100"/>
              <p:cNvSpPr txBox="1"/>
              <p:nvPr/>
            </p:nvSpPr>
            <p:spPr>
              <a:xfrm>
                <a:off x="4971971" y="885751"/>
                <a:ext cx="4209455" cy="1600275"/>
              </a:xfrm>
              <a:custGeom>
                <a:avLst/>
                <a:gdLst>
                  <a:gd name="connsiteX0" fmla="*/ 3688010 w 4209455"/>
                  <a:gd name="connsiteY0" fmla="*/ 657971 h 1600275"/>
                  <a:gd name="connsiteX1" fmla="*/ 3778939 w 4209455"/>
                  <a:gd name="connsiteY1" fmla="*/ 802751 h 1600275"/>
                  <a:gd name="connsiteX2" fmla="*/ 3688010 w 4209455"/>
                  <a:gd name="connsiteY2" fmla="*/ 947531 h 1600275"/>
                  <a:gd name="connsiteX3" fmla="*/ 3597081 w 4209455"/>
                  <a:gd name="connsiteY3" fmla="*/ 802751 h 1600275"/>
                  <a:gd name="connsiteX4" fmla="*/ 3688010 w 4209455"/>
                  <a:gd name="connsiteY4" fmla="*/ 657971 h 1600275"/>
                  <a:gd name="connsiteX5" fmla="*/ 504900 w 4209455"/>
                  <a:gd name="connsiteY5" fmla="*/ 581063 h 1600275"/>
                  <a:gd name="connsiteX6" fmla="*/ 393651 w 4209455"/>
                  <a:gd name="connsiteY6" fmla="*/ 633264 h 1600275"/>
                  <a:gd name="connsiteX7" fmla="*/ 349151 w 4209455"/>
                  <a:gd name="connsiteY7" fmla="*/ 802705 h 1600275"/>
                  <a:gd name="connsiteX8" fmla="*/ 394507 w 4209455"/>
                  <a:gd name="connsiteY8" fmla="*/ 962732 h 1600275"/>
                  <a:gd name="connsiteX9" fmla="*/ 509179 w 4209455"/>
                  <a:gd name="connsiteY9" fmla="*/ 1014934 h 1600275"/>
                  <a:gd name="connsiteX10" fmla="*/ 611014 w 4209455"/>
                  <a:gd name="connsiteY10" fmla="*/ 964872 h 1600275"/>
                  <a:gd name="connsiteX11" fmla="*/ 652091 w 4209455"/>
                  <a:gd name="connsiteY11" fmla="*/ 795003 h 1600275"/>
                  <a:gd name="connsiteX12" fmla="*/ 609303 w 4209455"/>
                  <a:gd name="connsiteY12" fmla="*/ 632836 h 1600275"/>
                  <a:gd name="connsiteX13" fmla="*/ 504900 w 4209455"/>
                  <a:gd name="connsiteY13" fmla="*/ 581063 h 1600275"/>
                  <a:gd name="connsiteX14" fmla="*/ 3690008 w 4209455"/>
                  <a:gd name="connsiteY14" fmla="*/ 564803 h 1600275"/>
                  <a:gd name="connsiteX15" fmla="*/ 3564211 w 4209455"/>
                  <a:gd name="connsiteY15" fmla="*/ 623423 h 1600275"/>
                  <a:gd name="connsiteX16" fmla="*/ 3514577 w 4209455"/>
                  <a:gd name="connsiteY16" fmla="*/ 801849 h 1600275"/>
                  <a:gd name="connsiteX17" fmla="*/ 3563783 w 4209455"/>
                  <a:gd name="connsiteY17" fmla="*/ 981559 h 1600275"/>
                  <a:gd name="connsiteX18" fmla="*/ 3687440 w 4209455"/>
                  <a:gd name="connsiteY18" fmla="*/ 1039751 h 1600275"/>
                  <a:gd name="connsiteX19" fmla="*/ 3811098 w 4209455"/>
                  <a:gd name="connsiteY19" fmla="*/ 982415 h 1600275"/>
                  <a:gd name="connsiteX20" fmla="*/ 3859449 w 4209455"/>
                  <a:gd name="connsiteY20" fmla="*/ 798426 h 1600275"/>
                  <a:gd name="connsiteX21" fmla="*/ 3810670 w 4209455"/>
                  <a:gd name="connsiteY21" fmla="*/ 622567 h 1600275"/>
                  <a:gd name="connsiteX22" fmla="*/ 3690008 w 4209455"/>
                  <a:gd name="connsiteY22" fmla="*/ 564803 h 1600275"/>
                  <a:gd name="connsiteX23" fmla="*/ 2099333 w 4209455"/>
                  <a:gd name="connsiteY23" fmla="*/ 564803 h 1600275"/>
                  <a:gd name="connsiteX24" fmla="*/ 1973536 w 4209455"/>
                  <a:gd name="connsiteY24" fmla="*/ 623423 h 1600275"/>
                  <a:gd name="connsiteX25" fmla="*/ 1923902 w 4209455"/>
                  <a:gd name="connsiteY25" fmla="*/ 801849 h 1600275"/>
                  <a:gd name="connsiteX26" fmla="*/ 1973108 w 4209455"/>
                  <a:gd name="connsiteY26" fmla="*/ 981559 h 1600275"/>
                  <a:gd name="connsiteX27" fmla="*/ 2096765 w 4209455"/>
                  <a:gd name="connsiteY27" fmla="*/ 1039751 h 1600275"/>
                  <a:gd name="connsiteX28" fmla="*/ 2220423 w 4209455"/>
                  <a:gd name="connsiteY28" fmla="*/ 982415 h 1600275"/>
                  <a:gd name="connsiteX29" fmla="*/ 2268774 w 4209455"/>
                  <a:gd name="connsiteY29" fmla="*/ 798426 h 1600275"/>
                  <a:gd name="connsiteX30" fmla="*/ 2219995 w 4209455"/>
                  <a:gd name="connsiteY30" fmla="*/ 622567 h 1600275"/>
                  <a:gd name="connsiteX31" fmla="*/ 2099333 w 4209455"/>
                  <a:gd name="connsiteY31" fmla="*/ 564803 h 1600275"/>
                  <a:gd name="connsiteX32" fmla="*/ 3028318 w 4209455"/>
                  <a:gd name="connsiteY32" fmla="*/ 0 h 1600275"/>
                  <a:gd name="connsiteX33" fmla="*/ 3028318 w 4209455"/>
                  <a:gd name="connsiteY33" fmla="*/ 324267 h 1600275"/>
                  <a:gd name="connsiteX34" fmla="*/ 3675301 w 4209455"/>
                  <a:gd name="connsiteY34" fmla="*/ 324267 h 1600275"/>
                  <a:gd name="connsiteX35" fmla="*/ 3675301 w 4209455"/>
                  <a:gd name="connsiteY35" fmla="*/ 325902 h 1600275"/>
                  <a:gd name="connsiteX36" fmla="*/ 3684873 w 4209455"/>
                  <a:gd name="connsiteY36" fmla="*/ 325190 h 1600275"/>
                  <a:gd name="connsiteX37" fmla="*/ 4097350 w 4209455"/>
                  <a:gd name="connsiteY37" fmla="*/ 483506 h 1600275"/>
                  <a:gd name="connsiteX38" fmla="*/ 4209455 w 4209455"/>
                  <a:gd name="connsiteY38" fmla="*/ 797570 h 1600275"/>
                  <a:gd name="connsiteX39" fmla="*/ 4070394 w 4209455"/>
                  <a:gd name="connsiteY39" fmla="*/ 1141159 h 1600275"/>
                  <a:gd name="connsiteX40" fmla="*/ 3685729 w 4209455"/>
                  <a:gd name="connsiteY40" fmla="*/ 1275085 h 1600275"/>
                  <a:gd name="connsiteX41" fmla="*/ 3331444 w 4209455"/>
                  <a:gd name="connsiteY41" fmla="*/ 1163836 h 1600275"/>
                  <a:gd name="connsiteX42" fmla="*/ 3165426 w 4209455"/>
                  <a:gd name="connsiteY42" fmla="*/ 802705 h 1600275"/>
                  <a:gd name="connsiteX43" fmla="*/ 3200512 w 4209455"/>
                  <a:gd name="connsiteY43" fmla="*/ 613047 h 1600275"/>
                  <a:gd name="connsiteX44" fmla="*/ 3206334 w 4209455"/>
                  <a:gd name="connsiteY44" fmla="*/ 600745 h 1600275"/>
                  <a:gd name="connsiteX45" fmla="*/ 3028318 w 4209455"/>
                  <a:gd name="connsiteY45" fmla="*/ 600745 h 1600275"/>
                  <a:gd name="connsiteX46" fmla="*/ 3028318 w 4209455"/>
                  <a:gd name="connsiteY46" fmla="*/ 922726 h 1600275"/>
                  <a:gd name="connsiteX47" fmla="*/ 3039443 w 4209455"/>
                  <a:gd name="connsiteY47" fmla="*/ 999584 h 1600275"/>
                  <a:gd name="connsiteX48" fmla="*/ 3099346 w 4209455"/>
                  <a:gd name="connsiteY48" fmla="*/ 1028626 h 1600275"/>
                  <a:gd name="connsiteX49" fmla="*/ 3207172 w 4209455"/>
                  <a:gd name="connsiteY49" fmla="*/ 1006416 h 1600275"/>
                  <a:gd name="connsiteX50" fmla="*/ 3232845 w 4209455"/>
                  <a:gd name="connsiteY50" fmla="*/ 1246845 h 1600275"/>
                  <a:gd name="connsiteX51" fmla="*/ 2991520 w 4209455"/>
                  <a:gd name="connsiteY51" fmla="*/ 1275085 h 1600275"/>
                  <a:gd name="connsiteX52" fmla="*/ 2799829 w 4209455"/>
                  <a:gd name="connsiteY52" fmla="*/ 1241751 h 1600275"/>
                  <a:gd name="connsiteX53" fmla="*/ 2708691 w 4209455"/>
                  <a:gd name="connsiteY53" fmla="*/ 1140470 h 1600275"/>
                  <a:gd name="connsiteX54" fmla="*/ 2679167 w 4209455"/>
                  <a:gd name="connsiteY54" fmla="*/ 920399 h 1600275"/>
                  <a:gd name="connsiteX55" fmla="*/ 2679167 w 4209455"/>
                  <a:gd name="connsiteY55" fmla="*/ 600745 h 1600275"/>
                  <a:gd name="connsiteX56" fmla="*/ 2580460 w 4209455"/>
                  <a:gd name="connsiteY56" fmla="*/ 600745 h 1600275"/>
                  <a:gd name="connsiteX57" fmla="*/ 2590754 w 4209455"/>
                  <a:gd name="connsiteY57" fmla="*/ 625776 h 1600275"/>
                  <a:gd name="connsiteX58" fmla="*/ 2618780 w 4209455"/>
                  <a:gd name="connsiteY58" fmla="*/ 797570 h 1600275"/>
                  <a:gd name="connsiteX59" fmla="*/ 2479719 w 4209455"/>
                  <a:gd name="connsiteY59" fmla="*/ 1141159 h 1600275"/>
                  <a:gd name="connsiteX60" fmla="*/ 2095054 w 4209455"/>
                  <a:gd name="connsiteY60" fmla="*/ 1275085 h 1600275"/>
                  <a:gd name="connsiteX61" fmla="*/ 1740769 w 4209455"/>
                  <a:gd name="connsiteY61" fmla="*/ 1163836 h 1600275"/>
                  <a:gd name="connsiteX62" fmla="*/ 1574751 w 4209455"/>
                  <a:gd name="connsiteY62" fmla="*/ 802705 h 1600275"/>
                  <a:gd name="connsiteX63" fmla="*/ 1583522 w 4209455"/>
                  <a:gd name="connsiteY63" fmla="*/ 703303 h 1600275"/>
                  <a:gd name="connsiteX64" fmla="*/ 1606967 w 4209455"/>
                  <a:gd name="connsiteY64" fmla="*/ 622890 h 1600275"/>
                  <a:gd name="connsiteX65" fmla="*/ 1600492 w 4209455"/>
                  <a:gd name="connsiteY65" fmla="*/ 619927 h 1600275"/>
                  <a:gd name="connsiteX66" fmla="*/ 1599903 w 4209455"/>
                  <a:gd name="connsiteY66" fmla="*/ 621284 h 1600275"/>
                  <a:gd name="connsiteX67" fmla="*/ 1502346 w 4209455"/>
                  <a:gd name="connsiteY67" fmla="*/ 595611 h 1600275"/>
                  <a:gd name="connsiteX68" fmla="*/ 1396232 w 4209455"/>
                  <a:gd name="connsiteY68" fmla="*/ 652091 h 1600275"/>
                  <a:gd name="connsiteX69" fmla="*/ 1342319 w 4209455"/>
                  <a:gd name="connsiteY69" fmla="*/ 949896 h 1600275"/>
                  <a:gd name="connsiteX70" fmla="*/ 1342319 w 4209455"/>
                  <a:gd name="connsiteY70" fmla="*/ 1254547 h 1600275"/>
                  <a:gd name="connsiteX71" fmla="*/ 992312 w 4209455"/>
                  <a:gd name="connsiteY71" fmla="*/ 1254547 h 1600275"/>
                  <a:gd name="connsiteX72" fmla="*/ 992312 w 4209455"/>
                  <a:gd name="connsiteY72" fmla="*/ 922089 h 1600275"/>
                  <a:gd name="connsiteX73" fmla="*/ 973216 w 4209455"/>
                  <a:gd name="connsiteY73" fmla="*/ 1009478 h 1600275"/>
                  <a:gd name="connsiteX74" fmla="*/ 891704 w 4209455"/>
                  <a:gd name="connsiteY74" fmla="*/ 1155707 h 1600275"/>
                  <a:gd name="connsiteX75" fmla="*/ 617005 w 4209455"/>
                  <a:gd name="connsiteY75" fmla="*/ 1275085 h 1600275"/>
                  <a:gd name="connsiteX76" fmla="*/ 470241 w 4209455"/>
                  <a:gd name="connsiteY76" fmla="*/ 1247701 h 1600275"/>
                  <a:gd name="connsiteX77" fmla="*/ 351718 w 4209455"/>
                  <a:gd name="connsiteY77" fmla="*/ 1166404 h 1600275"/>
                  <a:gd name="connsiteX78" fmla="*/ 351718 w 4209455"/>
                  <a:gd name="connsiteY78" fmla="*/ 1600275 h 1600275"/>
                  <a:gd name="connsiteX79" fmla="*/ 0 w 4209455"/>
                  <a:gd name="connsiteY79" fmla="*/ 1600275 h 1600275"/>
                  <a:gd name="connsiteX80" fmla="*/ 0 w 4209455"/>
                  <a:gd name="connsiteY80" fmla="*/ 345728 h 1600275"/>
                  <a:gd name="connsiteX81" fmla="*/ 326046 w 4209455"/>
                  <a:gd name="connsiteY81" fmla="*/ 345728 h 1600275"/>
                  <a:gd name="connsiteX82" fmla="*/ 326046 w 4209455"/>
                  <a:gd name="connsiteY82" fmla="*/ 480083 h 1600275"/>
                  <a:gd name="connsiteX83" fmla="*/ 450131 w 4209455"/>
                  <a:gd name="connsiteY83" fmla="*/ 365411 h 1600275"/>
                  <a:gd name="connsiteX84" fmla="*/ 618716 w 4209455"/>
                  <a:gd name="connsiteY84" fmla="*/ 325190 h 1600275"/>
                  <a:gd name="connsiteX85" fmla="*/ 900690 w 4209455"/>
                  <a:gd name="connsiteY85" fmla="*/ 464679 h 1600275"/>
                  <a:gd name="connsiteX86" fmla="*/ 975462 w 4209455"/>
                  <a:gd name="connsiteY86" fmla="*/ 620642 h 1600275"/>
                  <a:gd name="connsiteX87" fmla="*/ 992312 w 4209455"/>
                  <a:gd name="connsiteY87" fmla="*/ 702074 h 1600275"/>
                  <a:gd name="connsiteX88" fmla="*/ 992312 w 4209455"/>
                  <a:gd name="connsiteY88" fmla="*/ 345728 h 1600275"/>
                  <a:gd name="connsiteX89" fmla="*/ 1318357 w 4209455"/>
                  <a:gd name="connsiteY89" fmla="*/ 345728 h 1600275"/>
                  <a:gd name="connsiteX90" fmla="*/ 1318357 w 4209455"/>
                  <a:gd name="connsiteY90" fmla="*/ 494631 h 1600275"/>
                  <a:gd name="connsiteX91" fmla="*/ 1415486 w 4209455"/>
                  <a:gd name="connsiteY91" fmla="*/ 361560 h 1600275"/>
                  <a:gd name="connsiteX92" fmla="*/ 1471432 w 4209455"/>
                  <a:gd name="connsiteY92" fmla="*/ 334282 h 1600275"/>
                  <a:gd name="connsiteX93" fmla="*/ 1525372 w 4209455"/>
                  <a:gd name="connsiteY93" fmla="*/ 327039 h 1600275"/>
                  <a:gd name="connsiteX94" fmla="*/ 1525372 w 4209455"/>
                  <a:gd name="connsiteY94" fmla="*/ 324267 h 1600275"/>
                  <a:gd name="connsiteX95" fmla="*/ 2679167 w 4209455"/>
                  <a:gd name="connsiteY95" fmla="*/ 324267 h 1600275"/>
                  <a:gd name="connsiteX96" fmla="*/ 2679167 w 4209455"/>
                  <a:gd name="connsiteY96" fmla="*/ 178855 h 1600275"/>
                  <a:gd name="connsiteX0" fmla="*/ 3688010 w 4209455"/>
                  <a:gd name="connsiteY0" fmla="*/ 657971 h 1600275"/>
                  <a:gd name="connsiteX1" fmla="*/ 3778939 w 4209455"/>
                  <a:gd name="connsiteY1" fmla="*/ 802751 h 1600275"/>
                  <a:gd name="connsiteX2" fmla="*/ 3688010 w 4209455"/>
                  <a:gd name="connsiteY2" fmla="*/ 947531 h 1600275"/>
                  <a:gd name="connsiteX3" fmla="*/ 3597081 w 4209455"/>
                  <a:gd name="connsiteY3" fmla="*/ 802751 h 1600275"/>
                  <a:gd name="connsiteX4" fmla="*/ 3688010 w 4209455"/>
                  <a:gd name="connsiteY4" fmla="*/ 657971 h 1600275"/>
                  <a:gd name="connsiteX5" fmla="*/ 504900 w 4209455"/>
                  <a:gd name="connsiteY5" fmla="*/ 581063 h 1600275"/>
                  <a:gd name="connsiteX6" fmla="*/ 393651 w 4209455"/>
                  <a:gd name="connsiteY6" fmla="*/ 633264 h 1600275"/>
                  <a:gd name="connsiteX7" fmla="*/ 349151 w 4209455"/>
                  <a:gd name="connsiteY7" fmla="*/ 802705 h 1600275"/>
                  <a:gd name="connsiteX8" fmla="*/ 394507 w 4209455"/>
                  <a:gd name="connsiteY8" fmla="*/ 962732 h 1600275"/>
                  <a:gd name="connsiteX9" fmla="*/ 509179 w 4209455"/>
                  <a:gd name="connsiteY9" fmla="*/ 1014934 h 1600275"/>
                  <a:gd name="connsiteX10" fmla="*/ 611014 w 4209455"/>
                  <a:gd name="connsiteY10" fmla="*/ 964872 h 1600275"/>
                  <a:gd name="connsiteX11" fmla="*/ 652091 w 4209455"/>
                  <a:gd name="connsiteY11" fmla="*/ 795003 h 1600275"/>
                  <a:gd name="connsiteX12" fmla="*/ 609303 w 4209455"/>
                  <a:gd name="connsiteY12" fmla="*/ 632836 h 1600275"/>
                  <a:gd name="connsiteX13" fmla="*/ 504900 w 4209455"/>
                  <a:gd name="connsiteY13" fmla="*/ 581063 h 1600275"/>
                  <a:gd name="connsiteX14" fmla="*/ 3690008 w 4209455"/>
                  <a:gd name="connsiteY14" fmla="*/ 564803 h 1600275"/>
                  <a:gd name="connsiteX15" fmla="*/ 3564211 w 4209455"/>
                  <a:gd name="connsiteY15" fmla="*/ 623423 h 1600275"/>
                  <a:gd name="connsiteX16" fmla="*/ 3514577 w 4209455"/>
                  <a:gd name="connsiteY16" fmla="*/ 801849 h 1600275"/>
                  <a:gd name="connsiteX17" fmla="*/ 3563783 w 4209455"/>
                  <a:gd name="connsiteY17" fmla="*/ 981559 h 1600275"/>
                  <a:gd name="connsiteX18" fmla="*/ 3687440 w 4209455"/>
                  <a:gd name="connsiteY18" fmla="*/ 1039751 h 1600275"/>
                  <a:gd name="connsiteX19" fmla="*/ 3811098 w 4209455"/>
                  <a:gd name="connsiteY19" fmla="*/ 982415 h 1600275"/>
                  <a:gd name="connsiteX20" fmla="*/ 3859449 w 4209455"/>
                  <a:gd name="connsiteY20" fmla="*/ 798426 h 1600275"/>
                  <a:gd name="connsiteX21" fmla="*/ 3810670 w 4209455"/>
                  <a:gd name="connsiteY21" fmla="*/ 622567 h 1600275"/>
                  <a:gd name="connsiteX22" fmla="*/ 3690008 w 4209455"/>
                  <a:gd name="connsiteY22" fmla="*/ 564803 h 1600275"/>
                  <a:gd name="connsiteX23" fmla="*/ 2099333 w 4209455"/>
                  <a:gd name="connsiteY23" fmla="*/ 564803 h 1600275"/>
                  <a:gd name="connsiteX24" fmla="*/ 1973536 w 4209455"/>
                  <a:gd name="connsiteY24" fmla="*/ 623423 h 1600275"/>
                  <a:gd name="connsiteX25" fmla="*/ 1923902 w 4209455"/>
                  <a:gd name="connsiteY25" fmla="*/ 801849 h 1600275"/>
                  <a:gd name="connsiteX26" fmla="*/ 1973108 w 4209455"/>
                  <a:gd name="connsiteY26" fmla="*/ 981559 h 1600275"/>
                  <a:gd name="connsiteX27" fmla="*/ 2096765 w 4209455"/>
                  <a:gd name="connsiteY27" fmla="*/ 1039751 h 1600275"/>
                  <a:gd name="connsiteX28" fmla="*/ 2220423 w 4209455"/>
                  <a:gd name="connsiteY28" fmla="*/ 982415 h 1600275"/>
                  <a:gd name="connsiteX29" fmla="*/ 2268774 w 4209455"/>
                  <a:gd name="connsiteY29" fmla="*/ 798426 h 1600275"/>
                  <a:gd name="connsiteX30" fmla="*/ 2219995 w 4209455"/>
                  <a:gd name="connsiteY30" fmla="*/ 622567 h 1600275"/>
                  <a:gd name="connsiteX31" fmla="*/ 2099333 w 4209455"/>
                  <a:gd name="connsiteY31" fmla="*/ 564803 h 1600275"/>
                  <a:gd name="connsiteX32" fmla="*/ 3028318 w 4209455"/>
                  <a:gd name="connsiteY32" fmla="*/ 0 h 1600275"/>
                  <a:gd name="connsiteX33" fmla="*/ 3028318 w 4209455"/>
                  <a:gd name="connsiteY33" fmla="*/ 324267 h 1600275"/>
                  <a:gd name="connsiteX34" fmla="*/ 3675301 w 4209455"/>
                  <a:gd name="connsiteY34" fmla="*/ 324267 h 1600275"/>
                  <a:gd name="connsiteX35" fmla="*/ 3675301 w 4209455"/>
                  <a:gd name="connsiteY35" fmla="*/ 325902 h 1600275"/>
                  <a:gd name="connsiteX36" fmla="*/ 3684873 w 4209455"/>
                  <a:gd name="connsiteY36" fmla="*/ 325190 h 1600275"/>
                  <a:gd name="connsiteX37" fmla="*/ 4097350 w 4209455"/>
                  <a:gd name="connsiteY37" fmla="*/ 483506 h 1600275"/>
                  <a:gd name="connsiteX38" fmla="*/ 4209455 w 4209455"/>
                  <a:gd name="connsiteY38" fmla="*/ 797570 h 1600275"/>
                  <a:gd name="connsiteX39" fmla="*/ 4070394 w 4209455"/>
                  <a:gd name="connsiteY39" fmla="*/ 1141159 h 1600275"/>
                  <a:gd name="connsiteX40" fmla="*/ 3685729 w 4209455"/>
                  <a:gd name="connsiteY40" fmla="*/ 1275085 h 1600275"/>
                  <a:gd name="connsiteX41" fmla="*/ 3331444 w 4209455"/>
                  <a:gd name="connsiteY41" fmla="*/ 1163836 h 1600275"/>
                  <a:gd name="connsiteX42" fmla="*/ 3165426 w 4209455"/>
                  <a:gd name="connsiteY42" fmla="*/ 802705 h 1600275"/>
                  <a:gd name="connsiteX43" fmla="*/ 3200512 w 4209455"/>
                  <a:gd name="connsiteY43" fmla="*/ 613047 h 1600275"/>
                  <a:gd name="connsiteX44" fmla="*/ 3206334 w 4209455"/>
                  <a:gd name="connsiteY44" fmla="*/ 600745 h 1600275"/>
                  <a:gd name="connsiteX45" fmla="*/ 3028318 w 4209455"/>
                  <a:gd name="connsiteY45" fmla="*/ 600745 h 1600275"/>
                  <a:gd name="connsiteX46" fmla="*/ 3028318 w 4209455"/>
                  <a:gd name="connsiteY46" fmla="*/ 922726 h 1600275"/>
                  <a:gd name="connsiteX47" fmla="*/ 3039443 w 4209455"/>
                  <a:gd name="connsiteY47" fmla="*/ 999584 h 1600275"/>
                  <a:gd name="connsiteX48" fmla="*/ 3099346 w 4209455"/>
                  <a:gd name="connsiteY48" fmla="*/ 1028626 h 1600275"/>
                  <a:gd name="connsiteX49" fmla="*/ 3207172 w 4209455"/>
                  <a:gd name="connsiteY49" fmla="*/ 1006416 h 1600275"/>
                  <a:gd name="connsiteX50" fmla="*/ 3208897 w 4209455"/>
                  <a:gd name="connsiteY50" fmla="*/ 1246845 h 1600275"/>
                  <a:gd name="connsiteX51" fmla="*/ 2991520 w 4209455"/>
                  <a:gd name="connsiteY51" fmla="*/ 1275085 h 1600275"/>
                  <a:gd name="connsiteX52" fmla="*/ 2799829 w 4209455"/>
                  <a:gd name="connsiteY52" fmla="*/ 1241751 h 1600275"/>
                  <a:gd name="connsiteX53" fmla="*/ 2708691 w 4209455"/>
                  <a:gd name="connsiteY53" fmla="*/ 1140470 h 1600275"/>
                  <a:gd name="connsiteX54" fmla="*/ 2679167 w 4209455"/>
                  <a:gd name="connsiteY54" fmla="*/ 920399 h 1600275"/>
                  <a:gd name="connsiteX55" fmla="*/ 2679167 w 4209455"/>
                  <a:gd name="connsiteY55" fmla="*/ 600745 h 1600275"/>
                  <a:gd name="connsiteX56" fmla="*/ 2580460 w 4209455"/>
                  <a:gd name="connsiteY56" fmla="*/ 600745 h 1600275"/>
                  <a:gd name="connsiteX57" fmla="*/ 2590754 w 4209455"/>
                  <a:gd name="connsiteY57" fmla="*/ 625776 h 1600275"/>
                  <a:gd name="connsiteX58" fmla="*/ 2618780 w 4209455"/>
                  <a:gd name="connsiteY58" fmla="*/ 797570 h 1600275"/>
                  <a:gd name="connsiteX59" fmla="*/ 2479719 w 4209455"/>
                  <a:gd name="connsiteY59" fmla="*/ 1141159 h 1600275"/>
                  <a:gd name="connsiteX60" fmla="*/ 2095054 w 4209455"/>
                  <a:gd name="connsiteY60" fmla="*/ 1275085 h 1600275"/>
                  <a:gd name="connsiteX61" fmla="*/ 1740769 w 4209455"/>
                  <a:gd name="connsiteY61" fmla="*/ 1163836 h 1600275"/>
                  <a:gd name="connsiteX62" fmla="*/ 1574751 w 4209455"/>
                  <a:gd name="connsiteY62" fmla="*/ 802705 h 1600275"/>
                  <a:gd name="connsiteX63" fmla="*/ 1583522 w 4209455"/>
                  <a:gd name="connsiteY63" fmla="*/ 703303 h 1600275"/>
                  <a:gd name="connsiteX64" fmla="*/ 1606967 w 4209455"/>
                  <a:gd name="connsiteY64" fmla="*/ 622890 h 1600275"/>
                  <a:gd name="connsiteX65" fmla="*/ 1600492 w 4209455"/>
                  <a:gd name="connsiteY65" fmla="*/ 619927 h 1600275"/>
                  <a:gd name="connsiteX66" fmla="*/ 1599903 w 4209455"/>
                  <a:gd name="connsiteY66" fmla="*/ 621284 h 1600275"/>
                  <a:gd name="connsiteX67" fmla="*/ 1502346 w 4209455"/>
                  <a:gd name="connsiteY67" fmla="*/ 595611 h 1600275"/>
                  <a:gd name="connsiteX68" fmla="*/ 1396232 w 4209455"/>
                  <a:gd name="connsiteY68" fmla="*/ 652091 h 1600275"/>
                  <a:gd name="connsiteX69" fmla="*/ 1342319 w 4209455"/>
                  <a:gd name="connsiteY69" fmla="*/ 949896 h 1600275"/>
                  <a:gd name="connsiteX70" fmla="*/ 1342319 w 4209455"/>
                  <a:gd name="connsiteY70" fmla="*/ 1254547 h 1600275"/>
                  <a:gd name="connsiteX71" fmla="*/ 992312 w 4209455"/>
                  <a:gd name="connsiteY71" fmla="*/ 1254547 h 1600275"/>
                  <a:gd name="connsiteX72" fmla="*/ 992312 w 4209455"/>
                  <a:gd name="connsiteY72" fmla="*/ 922089 h 1600275"/>
                  <a:gd name="connsiteX73" fmla="*/ 973216 w 4209455"/>
                  <a:gd name="connsiteY73" fmla="*/ 1009478 h 1600275"/>
                  <a:gd name="connsiteX74" fmla="*/ 891704 w 4209455"/>
                  <a:gd name="connsiteY74" fmla="*/ 1155707 h 1600275"/>
                  <a:gd name="connsiteX75" fmla="*/ 617005 w 4209455"/>
                  <a:gd name="connsiteY75" fmla="*/ 1275085 h 1600275"/>
                  <a:gd name="connsiteX76" fmla="*/ 470241 w 4209455"/>
                  <a:gd name="connsiteY76" fmla="*/ 1247701 h 1600275"/>
                  <a:gd name="connsiteX77" fmla="*/ 351718 w 4209455"/>
                  <a:gd name="connsiteY77" fmla="*/ 1166404 h 1600275"/>
                  <a:gd name="connsiteX78" fmla="*/ 351718 w 4209455"/>
                  <a:gd name="connsiteY78" fmla="*/ 1600275 h 1600275"/>
                  <a:gd name="connsiteX79" fmla="*/ 0 w 4209455"/>
                  <a:gd name="connsiteY79" fmla="*/ 1600275 h 1600275"/>
                  <a:gd name="connsiteX80" fmla="*/ 0 w 4209455"/>
                  <a:gd name="connsiteY80" fmla="*/ 345728 h 1600275"/>
                  <a:gd name="connsiteX81" fmla="*/ 326046 w 4209455"/>
                  <a:gd name="connsiteY81" fmla="*/ 345728 h 1600275"/>
                  <a:gd name="connsiteX82" fmla="*/ 326046 w 4209455"/>
                  <a:gd name="connsiteY82" fmla="*/ 480083 h 1600275"/>
                  <a:gd name="connsiteX83" fmla="*/ 450131 w 4209455"/>
                  <a:gd name="connsiteY83" fmla="*/ 365411 h 1600275"/>
                  <a:gd name="connsiteX84" fmla="*/ 618716 w 4209455"/>
                  <a:gd name="connsiteY84" fmla="*/ 325190 h 1600275"/>
                  <a:gd name="connsiteX85" fmla="*/ 900690 w 4209455"/>
                  <a:gd name="connsiteY85" fmla="*/ 464679 h 1600275"/>
                  <a:gd name="connsiteX86" fmla="*/ 975462 w 4209455"/>
                  <a:gd name="connsiteY86" fmla="*/ 620642 h 1600275"/>
                  <a:gd name="connsiteX87" fmla="*/ 992312 w 4209455"/>
                  <a:gd name="connsiteY87" fmla="*/ 702074 h 1600275"/>
                  <a:gd name="connsiteX88" fmla="*/ 992312 w 4209455"/>
                  <a:gd name="connsiteY88" fmla="*/ 345728 h 1600275"/>
                  <a:gd name="connsiteX89" fmla="*/ 1318357 w 4209455"/>
                  <a:gd name="connsiteY89" fmla="*/ 345728 h 1600275"/>
                  <a:gd name="connsiteX90" fmla="*/ 1318357 w 4209455"/>
                  <a:gd name="connsiteY90" fmla="*/ 494631 h 1600275"/>
                  <a:gd name="connsiteX91" fmla="*/ 1415486 w 4209455"/>
                  <a:gd name="connsiteY91" fmla="*/ 361560 h 1600275"/>
                  <a:gd name="connsiteX92" fmla="*/ 1471432 w 4209455"/>
                  <a:gd name="connsiteY92" fmla="*/ 334282 h 1600275"/>
                  <a:gd name="connsiteX93" fmla="*/ 1525372 w 4209455"/>
                  <a:gd name="connsiteY93" fmla="*/ 327039 h 1600275"/>
                  <a:gd name="connsiteX94" fmla="*/ 1525372 w 4209455"/>
                  <a:gd name="connsiteY94" fmla="*/ 324267 h 1600275"/>
                  <a:gd name="connsiteX95" fmla="*/ 2679167 w 4209455"/>
                  <a:gd name="connsiteY95" fmla="*/ 324267 h 1600275"/>
                  <a:gd name="connsiteX96" fmla="*/ 2679167 w 4209455"/>
                  <a:gd name="connsiteY96" fmla="*/ 178855 h 1600275"/>
                  <a:gd name="connsiteX97" fmla="*/ 3028318 w 4209455"/>
                  <a:gd name="connsiteY97" fmla="*/ 0 h 1600275"/>
                  <a:gd name="connsiteX0" fmla="*/ 3688010 w 4209455"/>
                  <a:gd name="connsiteY0" fmla="*/ 657971 h 1600275"/>
                  <a:gd name="connsiteX1" fmla="*/ 3778939 w 4209455"/>
                  <a:gd name="connsiteY1" fmla="*/ 802751 h 1600275"/>
                  <a:gd name="connsiteX2" fmla="*/ 3688010 w 4209455"/>
                  <a:gd name="connsiteY2" fmla="*/ 947531 h 1600275"/>
                  <a:gd name="connsiteX3" fmla="*/ 3597081 w 4209455"/>
                  <a:gd name="connsiteY3" fmla="*/ 802751 h 1600275"/>
                  <a:gd name="connsiteX4" fmla="*/ 3688010 w 4209455"/>
                  <a:gd name="connsiteY4" fmla="*/ 657971 h 1600275"/>
                  <a:gd name="connsiteX5" fmla="*/ 504900 w 4209455"/>
                  <a:gd name="connsiteY5" fmla="*/ 581063 h 1600275"/>
                  <a:gd name="connsiteX6" fmla="*/ 393651 w 4209455"/>
                  <a:gd name="connsiteY6" fmla="*/ 633264 h 1600275"/>
                  <a:gd name="connsiteX7" fmla="*/ 349151 w 4209455"/>
                  <a:gd name="connsiteY7" fmla="*/ 802705 h 1600275"/>
                  <a:gd name="connsiteX8" fmla="*/ 394507 w 4209455"/>
                  <a:gd name="connsiteY8" fmla="*/ 962732 h 1600275"/>
                  <a:gd name="connsiteX9" fmla="*/ 509179 w 4209455"/>
                  <a:gd name="connsiteY9" fmla="*/ 1014934 h 1600275"/>
                  <a:gd name="connsiteX10" fmla="*/ 611014 w 4209455"/>
                  <a:gd name="connsiteY10" fmla="*/ 964872 h 1600275"/>
                  <a:gd name="connsiteX11" fmla="*/ 652091 w 4209455"/>
                  <a:gd name="connsiteY11" fmla="*/ 795003 h 1600275"/>
                  <a:gd name="connsiteX12" fmla="*/ 609303 w 4209455"/>
                  <a:gd name="connsiteY12" fmla="*/ 632836 h 1600275"/>
                  <a:gd name="connsiteX13" fmla="*/ 504900 w 4209455"/>
                  <a:gd name="connsiteY13" fmla="*/ 581063 h 1600275"/>
                  <a:gd name="connsiteX14" fmla="*/ 3690008 w 4209455"/>
                  <a:gd name="connsiteY14" fmla="*/ 564803 h 1600275"/>
                  <a:gd name="connsiteX15" fmla="*/ 3564211 w 4209455"/>
                  <a:gd name="connsiteY15" fmla="*/ 623423 h 1600275"/>
                  <a:gd name="connsiteX16" fmla="*/ 3514577 w 4209455"/>
                  <a:gd name="connsiteY16" fmla="*/ 801849 h 1600275"/>
                  <a:gd name="connsiteX17" fmla="*/ 3563783 w 4209455"/>
                  <a:gd name="connsiteY17" fmla="*/ 981559 h 1600275"/>
                  <a:gd name="connsiteX18" fmla="*/ 3687440 w 4209455"/>
                  <a:gd name="connsiteY18" fmla="*/ 1039751 h 1600275"/>
                  <a:gd name="connsiteX19" fmla="*/ 3811098 w 4209455"/>
                  <a:gd name="connsiteY19" fmla="*/ 982415 h 1600275"/>
                  <a:gd name="connsiteX20" fmla="*/ 3859449 w 4209455"/>
                  <a:gd name="connsiteY20" fmla="*/ 798426 h 1600275"/>
                  <a:gd name="connsiteX21" fmla="*/ 3810670 w 4209455"/>
                  <a:gd name="connsiteY21" fmla="*/ 622567 h 1600275"/>
                  <a:gd name="connsiteX22" fmla="*/ 3690008 w 4209455"/>
                  <a:gd name="connsiteY22" fmla="*/ 564803 h 1600275"/>
                  <a:gd name="connsiteX23" fmla="*/ 2099333 w 4209455"/>
                  <a:gd name="connsiteY23" fmla="*/ 564803 h 1600275"/>
                  <a:gd name="connsiteX24" fmla="*/ 1973536 w 4209455"/>
                  <a:gd name="connsiteY24" fmla="*/ 623423 h 1600275"/>
                  <a:gd name="connsiteX25" fmla="*/ 1923902 w 4209455"/>
                  <a:gd name="connsiteY25" fmla="*/ 801849 h 1600275"/>
                  <a:gd name="connsiteX26" fmla="*/ 1973108 w 4209455"/>
                  <a:gd name="connsiteY26" fmla="*/ 981559 h 1600275"/>
                  <a:gd name="connsiteX27" fmla="*/ 2096765 w 4209455"/>
                  <a:gd name="connsiteY27" fmla="*/ 1039751 h 1600275"/>
                  <a:gd name="connsiteX28" fmla="*/ 2220423 w 4209455"/>
                  <a:gd name="connsiteY28" fmla="*/ 982415 h 1600275"/>
                  <a:gd name="connsiteX29" fmla="*/ 2268774 w 4209455"/>
                  <a:gd name="connsiteY29" fmla="*/ 798426 h 1600275"/>
                  <a:gd name="connsiteX30" fmla="*/ 2219995 w 4209455"/>
                  <a:gd name="connsiteY30" fmla="*/ 622567 h 1600275"/>
                  <a:gd name="connsiteX31" fmla="*/ 2099333 w 4209455"/>
                  <a:gd name="connsiteY31" fmla="*/ 564803 h 1600275"/>
                  <a:gd name="connsiteX32" fmla="*/ 3028318 w 4209455"/>
                  <a:gd name="connsiteY32" fmla="*/ 0 h 1600275"/>
                  <a:gd name="connsiteX33" fmla="*/ 3028318 w 4209455"/>
                  <a:gd name="connsiteY33" fmla="*/ 324267 h 1600275"/>
                  <a:gd name="connsiteX34" fmla="*/ 3675301 w 4209455"/>
                  <a:gd name="connsiteY34" fmla="*/ 324267 h 1600275"/>
                  <a:gd name="connsiteX35" fmla="*/ 3675301 w 4209455"/>
                  <a:gd name="connsiteY35" fmla="*/ 325902 h 1600275"/>
                  <a:gd name="connsiteX36" fmla="*/ 3684873 w 4209455"/>
                  <a:gd name="connsiteY36" fmla="*/ 325190 h 1600275"/>
                  <a:gd name="connsiteX37" fmla="*/ 4097350 w 4209455"/>
                  <a:gd name="connsiteY37" fmla="*/ 483506 h 1600275"/>
                  <a:gd name="connsiteX38" fmla="*/ 4209455 w 4209455"/>
                  <a:gd name="connsiteY38" fmla="*/ 797570 h 1600275"/>
                  <a:gd name="connsiteX39" fmla="*/ 4070394 w 4209455"/>
                  <a:gd name="connsiteY39" fmla="*/ 1141159 h 1600275"/>
                  <a:gd name="connsiteX40" fmla="*/ 3685729 w 4209455"/>
                  <a:gd name="connsiteY40" fmla="*/ 1275085 h 1600275"/>
                  <a:gd name="connsiteX41" fmla="*/ 3331444 w 4209455"/>
                  <a:gd name="connsiteY41" fmla="*/ 1163836 h 1600275"/>
                  <a:gd name="connsiteX42" fmla="*/ 3165426 w 4209455"/>
                  <a:gd name="connsiteY42" fmla="*/ 802705 h 1600275"/>
                  <a:gd name="connsiteX43" fmla="*/ 3200512 w 4209455"/>
                  <a:gd name="connsiteY43" fmla="*/ 613047 h 1600275"/>
                  <a:gd name="connsiteX44" fmla="*/ 3206334 w 4209455"/>
                  <a:gd name="connsiteY44" fmla="*/ 600745 h 1600275"/>
                  <a:gd name="connsiteX45" fmla="*/ 3028318 w 4209455"/>
                  <a:gd name="connsiteY45" fmla="*/ 600745 h 1600275"/>
                  <a:gd name="connsiteX46" fmla="*/ 3028318 w 4209455"/>
                  <a:gd name="connsiteY46" fmla="*/ 922726 h 1600275"/>
                  <a:gd name="connsiteX47" fmla="*/ 3039443 w 4209455"/>
                  <a:gd name="connsiteY47" fmla="*/ 999584 h 1600275"/>
                  <a:gd name="connsiteX48" fmla="*/ 3099346 w 4209455"/>
                  <a:gd name="connsiteY48" fmla="*/ 1028626 h 1600275"/>
                  <a:gd name="connsiteX49" fmla="*/ 3187578 w 4209455"/>
                  <a:gd name="connsiteY49" fmla="*/ 1008593 h 1600275"/>
                  <a:gd name="connsiteX50" fmla="*/ 3208897 w 4209455"/>
                  <a:gd name="connsiteY50" fmla="*/ 1246845 h 1600275"/>
                  <a:gd name="connsiteX51" fmla="*/ 2991520 w 4209455"/>
                  <a:gd name="connsiteY51" fmla="*/ 1275085 h 1600275"/>
                  <a:gd name="connsiteX52" fmla="*/ 2799829 w 4209455"/>
                  <a:gd name="connsiteY52" fmla="*/ 1241751 h 1600275"/>
                  <a:gd name="connsiteX53" fmla="*/ 2708691 w 4209455"/>
                  <a:gd name="connsiteY53" fmla="*/ 1140470 h 1600275"/>
                  <a:gd name="connsiteX54" fmla="*/ 2679167 w 4209455"/>
                  <a:gd name="connsiteY54" fmla="*/ 920399 h 1600275"/>
                  <a:gd name="connsiteX55" fmla="*/ 2679167 w 4209455"/>
                  <a:gd name="connsiteY55" fmla="*/ 600745 h 1600275"/>
                  <a:gd name="connsiteX56" fmla="*/ 2580460 w 4209455"/>
                  <a:gd name="connsiteY56" fmla="*/ 600745 h 1600275"/>
                  <a:gd name="connsiteX57" fmla="*/ 2590754 w 4209455"/>
                  <a:gd name="connsiteY57" fmla="*/ 625776 h 1600275"/>
                  <a:gd name="connsiteX58" fmla="*/ 2618780 w 4209455"/>
                  <a:gd name="connsiteY58" fmla="*/ 797570 h 1600275"/>
                  <a:gd name="connsiteX59" fmla="*/ 2479719 w 4209455"/>
                  <a:gd name="connsiteY59" fmla="*/ 1141159 h 1600275"/>
                  <a:gd name="connsiteX60" fmla="*/ 2095054 w 4209455"/>
                  <a:gd name="connsiteY60" fmla="*/ 1275085 h 1600275"/>
                  <a:gd name="connsiteX61" fmla="*/ 1740769 w 4209455"/>
                  <a:gd name="connsiteY61" fmla="*/ 1163836 h 1600275"/>
                  <a:gd name="connsiteX62" fmla="*/ 1574751 w 4209455"/>
                  <a:gd name="connsiteY62" fmla="*/ 802705 h 1600275"/>
                  <a:gd name="connsiteX63" fmla="*/ 1583522 w 4209455"/>
                  <a:gd name="connsiteY63" fmla="*/ 703303 h 1600275"/>
                  <a:gd name="connsiteX64" fmla="*/ 1606967 w 4209455"/>
                  <a:gd name="connsiteY64" fmla="*/ 622890 h 1600275"/>
                  <a:gd name="connsiteX65" fmla="*/ 1600492 w 4209455"/>
                  <a:gd name="connsiteY65" fmla="*/ 619927 h 1600275"/>
                  <a:gd name="connsiteX66" fmla="*/ 1599903 w 4209455"/>
                  <a:gd name="connsiteY66" fmla="*/ 621284 h 1600275"/>
                  <a:gd name="connsiteX67" fmla="*/ 1502346 w 4209455"/>
                  <a:gd name="connsiteY67" fmla="*/ 595611 h 1600275"/>
                  <a:gd name="connsiteX68" fmla="*/ 1396232 w 4209455"/>
                  <a:gd name="connsiteY68" fmla="*/ 652091 h 1600275"/>
                  <a:gd name="connsiteX69" fmla="*/ 1342319 w 4209455"/>
                  <a:gd name="connsiteY69" fmla="*/ 949896 h 1600275"/>
                  <a:gd name="connsiteX70" fmla="*/ 1342319 w 4209455"/>
                  <a:gd name="connsiteY70" fmla="*/ 1254547 h 1600275"/>
                  <a:gd name="connsiteX71" fmla="*/ 992312 w 4209455"/>
                  <a:gd name="connsiteY71" fmla="*/ 1254547 h 1600275"/>
                  <a:gd name="connsiteX72" fmla="*/ 992312 w 4209455"/>
                  <a:gd name="connsiteY72" fmla="*/ 922089 h 1600275"/>
                  <a:gd name="connsiteX73" fmla="*/ 973216 w 4209455"/>
                  <a:gd name="connsiteY73" fmla="*/ 1009478 h 1600275"/>
                  <a:gd name="connsiteX74" fmla="*/ 891704 w 4209455"/>
                  <a:gd name="connsiteY74" fmla="*/ 1155707 h 1600275"/>
                  <a:gd name="connsiteX75" fmla="*/ 617005 w 4209455"/>
                  <a:gd name="connsiteY75" fmla="*/ 1275085 h 1600275"/>
                  <a:gd name="connsiteX76" fmla="*/ 470241 w 4209455"/>
                  <a:gd name="connsiteY76" fmla="*/ 1247701 h 1600275"/>
                  <a:gd name="connsiteX77" fmla="*/ 351718 w 4209455"/>
                  <a:gd name="connsiteY77" fmla="*/ 1166404 h 1600275"/>
                  <a:gd name="connsiteX78" fmla="*/ 351718 w 4209455"/>
                  <a:gd name="connsiteY78" fmla="*/ 1600275 h 1600275"/>
                  <a:gd name="connsiteX79" fmla="*/ 0 w 4209455"/>
                  <a:gd name="connsiteY79" fmla="*/ 1600275 h 1600275"/>
                  <a:gd name="connsiteX80" fmla="*/ 0 w 4209455"/>
                  <a:gd name="connsiteY80" fmla="*/ 345728 h 1600275"/>
                  <a:gd name="connsiteX81" fmla="*/ 326046 w 4209455"/>
                  <a:gd name="connsiteY81" fmla="*/ 345728 h 1600275"/>
                  <a:gd name="connsiteX82" fmla="*/ 326046 w 4209455"/>
                  <a:gd name="connsiteY82" fmla="*/ 480083 h 1600275"/>
                  <a:gd name="connsiteX83" fmla="*/ 450131 w 4209455"/>
                  <a:gd name="connsiteY83" fmla="*/ 365411 h 1600275"/>
                  <a:gd name="connsiteX84" fmla="*/ 618716 w 4209455"/>
                  <a:gd name="connsiteY84" fmla="*/ 325190 h 1600275"/>
                  <a:gd name="connsiteX85" fmla="*/ 900690 w 4209455"/>
                  <a:gd name="connsiteY85" fmla="*/ 464679 h 1600275"/>
                  <a:gd name="connsiteX86" fmla="*/ 975462 w 4209455"/>
                  <a:gd name="connsiteY86" fmla="*/ 620642 h 1600275"/>
                  <a:gd name="connsiteX87" fmla="*/ 992312 w 4209455"/>
                  <a:gd name="connsiteY87" fmla="*/ 702074 h 1600275"/>
                  <a:gd name="connsiteX88" fmla="*/ 992312 w 4209455"/>
                  <a:gd name="connsiteY88" fmla="*/ 345728 h 1600275"/>
                  <a:gd name="connsiteX89" fmla="*/ 1318357 w 4209455"/>
                  <a:gd name="connsiteY89" fmla="*/ 345728 h 1600275"/>
                  <a:gd name="connsiteX90" fmla="*/ 1318357 w 4209455"/>
                  <a:gd name="connsiteY90" fmla="*/ 494631 h 1600275"/>
                  <a:gd name="connsiteX91" fmla="*/ 1415486 w 4209455"/>
                  <a:gd name="connsiteY91" fmla="*/ 361560 h 1600275"/>
                  <a:gd name="connsiteX92" fmla="*/ 1471432 w 4209455"/>
                  <a:gd name="connsiteY92" fmla="*/ 334282 h 1600275"/>
                  <a:gd name="connsiteX93" fmla="*/ 1525372 w 4209455"/>
                  <a:gd name="connsiteY93" fmla="*/ 327039 h 1600275"/>
                  <a:gd name="connsiteX94" fmla="*/ 1525372 w 4209455"/>
                  <a:gd name="connsiteY94" fmla="*/ 324267 h 1600275"/>
                  <a:gd name="connsiteX95" fmla="*/ 2679167 w 4209455"/>
                  <a:gd name="connsiteY95" fmla="*/ 324267 h 1600275"/>
                  <a:gd name="connsiteX96" fmla="*/ 2679167 w 4209455"/>
                  <a:gd name="connsiteY96" fmla="*/ 178855 h 1600275"/>
                  <a:gd name="connsiteX97" fmla="*/ 3028318 w 4209455"/>
                  <a:gd name="connsiteY97" fmla="*/ 0 h 1600275"/>
                  <a:gd name="connsiteX0" fmla="*/ 3688010 w 4209455"/>
                  <a:gd name="connsiteY0" fmla="*/ 657971 h 1600275"/>
                  <a:gd name="connsiteX1" fmla="*/ 3778939 w 4209455"/>
                  <a:gd name="connsiteY1" fmla="*/ 802751 h 1600275"/>
                  <a:gd name="connsiteX2" fmla="*/ 3688010 w 4209455"/>
                  <a:gd name="connsiteY2" fmla="*/ 947531 h 1600275"/>
                  <a:gd name="connsiteX3" fmla="*/ 3597081 w 4209455"/>
                  <a:gd name="connsiteY3" fmla="*/ 802751 h 1600275"/>
                  <a:gd name="connsiteX4" fmla="*/ 3688010 w 4209455"/>
                  <a:gd name="connsiteY4" fmla="*/ 657971 h 1600275"/>
                  <a:gd name="connsiteX5" fmla="*/ 504900 w 4209455"/>
                  <a:gd name="connsiteY5" fmla="*/ 581063 h 1600275"/>
                  <a:gd name="connsiteX6" fmla="*/ 393651 w 4209455"/>
                  <a:gd name="connsiteY6" fmla="*/ 633264 h 1600275"/>
                  <a:gd name="connsiteX7" fmla="*/ 349151 w 4209455"/>
                  <a:gd name="connsiteY7" fmla="*/ 802705 h 1600275"/>
                  <a:gd name="connsiteX8" fmla="*/ 394507 w 4209455"/>
                  <a:gd name="connsiteY8" fmla="*/ 962732 h 1600275"/>
                  <a:gd name="connsiteX9" fmla="*/ 509179 w 4209455"/>
                  <a:gd name="connsiteY9" fmla="*/ 1014934 h 1600275"/>
                  <a:gd name="connsiteX10" fmla="*/ 611014 w 4209455"/>
                  <a:gd name="connsiteY10" fmla="*/ 964872 h 1600275"/>
                  <a:gd name="connsiteX11" fmla="*/ 652091 w 4209455"/>
                  <a:gd name="connsiteY11" fmla="*/ 795003 h 1600275"/>
                  <a:gd name="connsiteX12" fmla="*/ 609303 w 4209455"/>
                  <a:gd name="connsiteY12" fmla="*/ 632836 h 1600275"/>
                  <a:gd name="connsiteX13" fmla="*/ 504900 w 4209455"/>
                  <a:gd name="connsiteY13" fmla="*/ 581063 h 1600275"/>
                  <a:gd name="connsiteX14" fmla="*/ 3690008 w 4209455"/>
                  <a:gd name="connsiteY14" fmla="*/ 564803 h 1600275"/>
                  <a:gd name="connsiteX15" fmla="*/ 3564211 w 4209455"/>
                  <a:gd name="connsiteY15" fmla="*/ 623423 h 1600275"/>
                  <a:gd name="connsiteX16" fmla="*/ 3514577 w 4209455"/>
                  <a:gd name="connsiteY16" fmla="*/ 801849 h 1600275"/>
                  <a:gd name="connsiteX17" fmla="*/ 3563783 w 4209455"/>
                  <a:gd name="connsiteY17" fmla="*/ 981559 h 1600275"/>
                  <a:gd name="connsiteX18" fmla="*/ 3687440 w 4209455"/>
                  <a:gd name="connsiteY18" fmla="*/ 1039751 h 1600275"/>
                  <a:gd name="connsiteX19" fmla="*/ 3811098 w 4209455"/>
                  <a:gd name="connsiteY19" fmla="*/ 982415 h 1600275"/>
                  <a:gd name="connsiteX20" fmla="*/ 3859449 w 4209455"/>
                  <a:gd name="connsiteY20" fmla="*/ 798426 h 1600275"/>
                  <a:gd name="connsiteX21" fmla="*/ 3810670 w 4209455"/>
                  <a:gd name="connsiteY21" fmla="*/ 622567 h 1600275"/>
                  <a:gd name="connsiteX22" fmla="*/ 3690008 w 4209455"/>
                  <a:gd name="connsiteY22" fmla="*/ 564803 h 1600275"/>
                  <a:gd name="connsiteX23" fmla="*/ 2099333 w 4209455"/>
                  <a:gd name="connsiteY23" fmla="*/ 564803 h 1600275"/>
                  <a:gd name="connsiteX24" fmla="*/ 1973536 w 4209455"/>
                  <a:gd name="connsiteY24" fmla="*/ 623423 h 1600275"/>
                  <a:gd name="connsiteX25" fmla="*/ 1923902 w 4209455"/>
                  <a:gd name="connsiteY25" fmla="*/ 801849 h 1600275"/>
                  <a:gd name="connsiteX26" fmla="*/ 1973108 w 4209455"/>
                  <a:gd name="connsiteY26" fmla="*/ 981559 h 1600275"/>
                  <a:gd name="connsiteX27" fmla="*/ 2096765 w 4209455"/>
                  <a:gd name="connsiteY27" fmla="*/ 1039751 h 1600275"/>
                  <a:gd name="connsiteX28" fmla="*/ 2220423 w 4209455"/>
                  <a:gd name="connsiteY28" fmla="*/ 982415 h 1600275"/>
                  <a:gd name="connsiteX29" fmla="*/ 2268774 w 4209455"/>
                  <a:gd name="connsiteY29" fmla="*/ 798426 h 1600275"/>
                  <a:gd name="connsiteX30" fmla="*/ 2219995 w 4209455"/>
                  <a:gd name="connsiteY30" fmla="*/ 622567 h 1600275"/>
                  <a:gd name="connsiteX31" fmla="*/ 2099333 w 4209455"/>
                  <a:gd name="connsiteY31" fmla="*/ 564803 h 1600275"/>
                  <a:gd name="connsiteX32" fmla="*/ 3028318 w 4209455"/>
                  <a:gd name="connsiteY32" fmla="*/ 0 h 1600275"/>
                  <a:gd name="connsiteX33" fmla="*/ 3028318 w 4209455"/>
                  <a:gd name="connsiteY33" fmla="*/ 324267 h 1600275"/>
                  <a:gd name="connsiteX34" fmla="*/ 3675301 w 4209455"/>
                  <a:gd name="connsiteY34" fmla="*/ 324267 h 1600275"/>
                  <a:gd name="connsiteX35" fmla="*/ 3675301 w 4209455"/>
                  <a:gd name="connsiteY35" fmla="*/ 325902 h 1600275"/>
                  <a:gd name="connsiteX36" fmla="*/ 3684873 w 4209455"/>
                  <a:gd name="connsiteY36" fmla="*/ 325190 h 1600275"/>
                  <a:gd name="connsiteX37" fmla="*/ 4097350 w 4209455"/>
                  <a:gd name="connsiteY37" fmla="*/ 483506 h 1600275"/>
                  <a:gd name="connsiteX38" fmla="*/ 4209455 w 4209455"/>
                  <a:gd name="connsiteY38" fmla="*/ 797570 h 1600275"/>
                  <a:gd name="connsiteX39" fmla="*/ 4070394 w 4209455"/>
                  <a:gd name="connsiteY39" fmla="*/ 1141159 h 1600275"/>
                  <a:gd name="connsiteX40" fmla="*/ 3685729 w 4209455"/>
                  <a:gd name="connsiteY40" fmla="*/ 1275085 h 1600275"/>
                  <a:gd name="connsiteX41" fmla="*/ 3331444 w 4209455"/>
                  <a:gd name="connsiteY41" fmla="*/ 1163836 h 1600275"/>
                  <a:gd name="connsiteX42" fmla="*/ 3165426 w 4209455"/>
                  <a:gd name="connsiteY42" fmla="*/ 802705 h 1600275"/>
                  <a:gd name="connsiteX43" fmla="*/ 3200512 w 4209455"/>
                  <a:gd name="connsiteY43" fmla="*/ 613047 h 1600275"/>
                  <a:gd name="connsiteX44" fmla="*/ 3206334 w 4209455"/>
                  <a:gd name="connsiteY44" fmla="*/ 600745 h 1600275"/>
                  <a:gd name="connsiteX45" fmla="*/ 3028318 w 4209455"/>
                  <a:gd name="connsiteY45" fmla="*/ 600745 h 1600275"/>
                  <a:gd name="connsiteX46" fmla="*/ 3028318 w 4209455"/>
                  <a:gd name="connsiteY46" fmla="*/ 922726 h 1600275"/>
                  <a:gd name="connsiteX47" fmla="*/ 3039443 w 4209455"/>
                  <a:gd name="connsiteY47" fmla="*/ 999584 h 1600275"/>
                  <a:gd name="connsiteX48" fmla="*/ 3099346 w 4209455"/>
                  <a:gd name="connsiteY48" fmla="*/ 1028626 h 1600275"/>
                  <a:gd name="connsiteX49" fmla="*/ 3187578 w 4209455"/>
                  <a:gd name="connsiteY49" fmla="*/ 1008593 h 1600275"/>
                  <a:gd name="connsiteX50" fmla="*/ 3208897 w 4209455"/>
                  <a:gd name="connsiteY50" fmla="*/ 1246845 h 1600275"/>
                  <a:gd name="connsiteX51" fmla="*/ 2991520 w 4209455"/>
                  <a:gd name="connsiteY51" fmla="*/ 1275085 h 1600275"/>
                  <a:gd name="connsiteX52" fmla="*/ 2799829 w 4209455"/>
                  <a:gd name="connsiteY52" fmla="*/ 1241751 h 1600275"/>
                  <a:gd name="connsiteX53" fmla="*/ 2708691 w 4209455"/>
                  <a:gd name="connsiteY53" fmla="*/ 1140470 h 1600275"/>
                  <a:gd name="connsiteX54" fmla="*/ 2679167 w 4209455"/>
                  <a:gd name="connsiteY54" fmla="*/ 920399 h 1600275"/>
                  <a:gd name="connsiteX55" fmla="*/ 2679167 w 4209455"/>
                  <a:gd name="connsiteY55" fmla="*/ 600745 h 1600275"/>
                  <a:gd name="connsiteX56" fmla="*/ 2580460 w 4209455"/>
                  <a:gd name="connsiteY56" fmla="*/ 600745 h 1600275"/>
                  <a:gd name="connsiteX57" fmla="*/ 2590754 w 4209455"/>
                  <a:gd name="connsiteY57" fmla="*/ 625776 h 1600275"/>
                  <a:gd name="connsiteX58" fmla="*/ 2618780 w 4209455"/>
                  <a:gd name="connsiteY58" fmla="*/ 797570 h 1600275"/>
                  <a:gd name="connsiteX59" fmla="*/ 2479719 w 4209455"/>
                  <a:gd name="connsiteY59" fmla="*/ 1141159 h 1600275"/>
                  <a:gd name="connsiteX60" fmla="*/ 2095054 w 4209455"/>
                  <a:gd name="connsiteY60" fmla="*/ 1275085 h 1600275"/>
                  <a:gd name="connsiteX61" fmla="*/ 1740769 w 4209455"/>
                  <a:gd name="connsiteY61" fmla="*/ 1163836 h 1600275"/>
                  <a:gd name="connsiteX62" fmla="*/ 1574751 w 4209455"/>
                  <a:gd name="connsiteY62" fmla="*/ 802705 h 1600275"/>
                  <a:gd name="connsiteX63" fmla="*/ 1583522 w 4209455"/>
                  <a:gd name="connsiteY63" fmla="*/ 703303 h 1600275"/>
                  <a:gd name="connsiteX64" fmla="*/ 1606967 w 4209455"/>
                  <a:gd name="connsiteY64" fmla="*/ 622890 h 1600275"/>
                  <a:gd name="connsiteX65" fmla="*/ 1600492 w 4209455"/>
                  <a:gd name="connsiteY65" fmla="*/ 619927 h 1600275"/>
                  <a:gd name="connsiteX66" fmla="*/ 1599903 w 4209455"/>
                  <a:gd name="connsiteY66" fmla="*/ 621284 h 1600275"/>
                  <a:gd name="connsiteX67" fmla="*/ 1502346 w 4209455"/>
                  <a:gd name="connsiteY67" fmla="*/ 595611 h 1600275"/>
                  <a:gd name="connsiteX68" fmla="*/ 1396232 w 4209455"/>
                  <a:gd name="connsiteY68" fmla="*/ 652091 h 1600275"/>
                  <a:gd name="connsiteX69" fmla="*/ 1342319 w 4209455"/>
                  <a:gd name="connsiteY69" fmla="*/ 949896 h 1600275"/>
                  <a:gd name="connsiteX70" fmla="*/ 1342319 w 4209455"/>
                  <a:gd name="connsiteY70" fmla="*/ 1254547 h 1600275"/>
                  <a:gd name="connsiteX71" fmla="*/ 992312 w 4209455"/>
                  <a:gd name="connsiteY71" fmla="*/ 1254547 h 1600275"/>
                  <a:gd name="connsiteX72" fmla="*/ 992312 w 4209455"/>
                  <a:gd name="connsiteY72" fmla="*/ 922089 h 1600275"/>
                  <a:gd name="connsiteX73" fmla="*/ 973216 w 4209455"/>
                  <a:gd name="connsiteY73" fmla="*/ 1009478 h 1600275"/>
                  <a:gd name="connsiteX74" fmla="*/ 891704 w 4209455"/>
                  <a:gd name="connsiteY74" fmla="*/ 1155707 h 1600275"/>
                  <a:gd name="connsiteX75" fmla="*/ 617005 w 4209455"/>
                  <a:gd name="connsiteY75" fmla="*/ 1275085 h 1600275"/>
                  <a:gd name="connsiteX76" fmla="*/ 470241 w 4209455"/>
                  <a:gd name="connsiteY76" fmla="*/ 1247701 h 1600275"/>
                  <a:gd name="connsiteX77" fmla="*/ 351718 w 4209455"/>
                  <a:gd name="connsiteY77" fmla="*/ 1166404 h 1600275"/>
                  <a:gd name="connsiteX78" fmla="*/ 351718 w 4209455"/>
                  <a:gd name="connsiteY78" fmla="*/ 1600275 h 1600275"/>
                  <a:gd name="connsiteX79" fmla="*/ 0 w 4209455"/>
                  <a:gd name="connsiteY79" fmla="*/ 1600275 h 1600275"/>
                  <a:gd name="connsiteX80" fmla="*/ 0 w 4209455"/>
                  <a:gd name="connsiteY80" fmla="*/ 345728 h 1600275"/>
                  <a:gd name="connsiteX81" fmla="*/ 326046 w 4209455"/>
                  <a:gd name="connsiteY81" fmla="*/ 345728 h 1600275"/>
                  <a:gd name="connsiteX82" fmla="*/ 326046 w 4209455"/>
                  <a:gd name="connsiteY82" fmla="*/ 480083 h 1600275"/>
                  <a:gd name="connsiteX83" fmla="*/ 450131 w 4209455"/>
                  <a:gd name="connsiteY83" fmla="*/ 365411 h 1600275"/>
                  <a:gd name="connsiteX84" fmla="*/ 618716 w 4209455"/>
                  <a:gd name="connsiteY84" fmla="*/ 325190 h 1600275"/>
                  <a:gd name="connsiteX85" fmla="*/ 900690 w 4209455"/>
                  <a:gd name="connsiteY85" fmla="*/ 464679 h 1600275"/>
                  <a:gd name="connsiteX86" fmla="*/ 975462 w 4209455"/>
                  <a:gd name="connsiteY86" fmla="*/ 620642 h 1600275"/>
                  <a:gd name="connsiteX87" fmla="*/ 992312 w 4209455"/>
                  <a:gd name="connsiteY87" fmla="*/ 702074 h 1600275"/>
                  <a:gd name="connsiteX88" fmla="*/ 992312 w 4209455"/>
                  <a:gd name="connsiteY88" fmla="*/ 345728 h 1600275"/>
                  <a:gd name="connsiteX89" fmla="*/ 1318357 w 4209455"/>
                  <a:gd name="connsiteY89" fmla="*/ 345728 h 1600275"/>
                  <a:gd name="connsiteX90" fmla="*/ 1318357 w 4209455"/>
                  <a:gd name="connsiteY90" fmla="*/ 494631 h 1600275"/>
                  <a:gd name="connsiteX91" fmla="*/ 1415486 w 4209455"/>
                  <a:gd name="connsiteY91" fmla="*/ 361560 h 1600275"/>
                  <a:gd name="connsiteX92" fmla="*/ 1471432 w 4209455"/>
                  <a:gd name="connsiteY92" fmla="*/ 334282 h 1600275"/>
                  <a:gd name="connsiteX93" fmla="*/ 1525372 w 4209455"/>
                  <a:gd name="connsiteY93" fmla="*/ 327039 h 1600275"/>
                  <a:gd name="connsiteX94" fmla="*/ 1565713 w 4209455"/>
                  <a:gd name="connsiteY94" fmla="*/ 326508 h 1600275"/>
                  <a:gd name="connsiteX95" fmla="*/ 2679167 w 4209455"/>
                  <a:gd name="connsiteY95" fmla="*/ 324267 h 1600275"/>
                  <a:gd name="connsiteX96" fmla="*/ 2679167 w 4209455"/>
                  <a:gd name="connsiteY96" fmla="*/ 178855 h 1600275"/>
                  <a:gd name="connsiteX97" fmla="*/ 3028318 w 4209455"/>
                  <a:gd name="connsiteY97" fmla="*/ 0 h 1600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</a:cxnLst>
                <a:rect l="l" t="t" r="r" b="b"/>
                <a:pathLst>
                  <a:path w="4209455" h="1600275">
                    <a:moveTo>
                      <a:pt x="3688010" y="657971"/>
                    </a:moveTo>
                    <a:cubicBezTo>
                      <a:pt x="3738229" y="657971"/>
                      <a:pt x="3778939" y="722791"/>
                      <a:pt x="3778939" y="802751"/>
                    </a:cubicBezTo>
                    <a:cubicBezTo>
                      <a:pt x="3778939" y="882711"/>
                      <a:pt x="3738229" y="947531"/>
                      <a:pt x="3688010" y="947531"/>
                    </a:cubicBezTo>
                    <a:cubicBezTo>
                      <a:pt x="3637791" y="947531"/>
                      <a:pt x="3597081" y="882711"/>
                      <a:pt x="3597081" y="802751"/>
                    </a:cubicBezTo>
                    <a:cubicBezTo>
                      <a:pt x="3597081" y="722791"/>
                      <a:pt x="3637791" y="657971"/>
                      <a:pt x="3688010" y="657971"/>
                    </a:cubicBezTo>
                    <a:close/>
                    <a:moveTo>
                      <a:pt x="504900" y="581063"/>
                    </a:moveTo>
                    <a:cubicBezTo>
                      <a:pt x="460400" y="581063"/>
                      <a:pt x="423317" y="598463"/>
                      <a:pt x="393651" y="633264"/>
                    </a:cubicBezTo>
                    <a:cubicBezTo>
                      <a:pt x="363984" y="668065"/>
                      <a:pt x="349151" y="724545"/>
                      <a:pt x="349151" y="802705"/>
                    </a:cubicBezTo>
                    <a:cubicBezTo>
                      <a:pt x="349151" y="874589"/>
                      <a:pt x="364270" y="927932"/>
                      <a:pt x="394507" y="962732"/>
                    </a:cubicBezTo>
                    <a:cubicBezTo>
                      <a:pt x="424743" y="997533"/>
                      <a:pt x="462968" y="1014934"/>
                      <a:pt x="509179" y="1014934"/>
                    </a:cubicBezTo>
                    <a:cubicBezTo>
                      <a:pt x="549685" y="1014934"/>
                      <a:pt x="583630" y="998247"/>
                      <a:pt x="611014" y="964872"/>
                    </a:cubicBezTo>
                    <a:cubicBezTo>
                      <a:pt x="638399" y="931497"/>
                      <a:pt x="652091" y="874874"/>
                      <a:pt x="652091" y="795003"/>
                    </a:cubicBezTo>
                    <a:cubicBezTo>
                      <a:pt x="652091" y="721408"/>
                      <a:pt x="637828" y="667352"/>
                      <a:pt x="609303" y="632836"/>
                    </a:cubicBezTo>
                    <a:cubicBezTo>
                      <a:pt x="580777" y="598321"/>
                      <a:pt x="545976" y="581063"/>
                      <a:pt x="504900" y="581063"/>
                    </a:cubicBezTo>
                    <a:close/>
                    <a:moveTo>
                      <a:pt x="3690008" y="564803"/>
                    </a:moveTo>
                    <a:cubicBezTo>
                      <a:pt x="3639233" y="564803"/>
                      <a:pt x="3597300" y="584343"/>
                      <a:pt x="3564211" y="623423"/>
                    </a:cubicBezTo>
                    <a:cubicBezTo>
                      <a:pt x="3531121" y="662503"/>
                      <a:pt x="3514577" y="721978"/>
                      <a:pt x="3514577" y="801849"/>
                    </a:cubicBezTo>
                    <a:cubicBezTo>
                      <a:pt x="3514577" y="882861"/>
                      <a:pt x="3530978" y="942765"/>
                      <a:pt x="3563783" y="981559"/>
                    </a:cubicBezTo>
                    <a:cubicBezTo>
                      <a:pt x="3596587" y="1020354"/>
                      <a:pt x="3637806" y="1039751"/>
                      <a:pt x="3687440" y="1039751"/>
                    </a:cubicBezTo>
                    <a:cubicBezTo>
                      <a:pt x="3737645" y="1039751"/>
                      <a:pt x="3778864" y="1020639"/>
                      <a:pt x="3811098" y="982415"/>
                    </a:cubicBezTo>
                    <a:cubicBezTo>
                      <a:pt x="3843332" y="944191"/>
                      <a:pt x="3859449" y="882861"/>
                      <a:pt x="3859449" y="798426"/>
                    </a:cubicBezTo>
                    <a:cubicBezTo>
                      <a:pt x="3859449" y="719696"/>
                      <a:pt x="3843189" y="661076"/>
                      <a:pt x="3810670" y="622567"/>
                    </a:cubicBezTo>
                    <a:cubicBezTo>
                      <a:pt x="3778151" y="584058"/>
                      <a:pt x="3737930" y="564803"/>
                      <a:pt x="3690008" y="564803"/>
                    </a:cubicBezTo>
                    <a:close/>
                    <a:moveTo>
                      <a:pt x="2099333" y="564803"/>
                    </a:moveTo>
                    <a:cubicBezTo>
                      <a:pt x="2048558" y="564803"/>
                      <a:pt x="2006625" y="584343"/>
                      <a:pt x="1973536" y="623423"/>
                    </a:cubicBezTo>
                    <a:cubicBezTo>
                      <a:pt x="1940446" y="662503"/>
                      <a:pt x="1923902" y="721978"/>
                      <a:pt x="1923902" y="801849"/>
                    </a:cubicBezTo>
                    <a:cubicBezTo>
                      <a:pt x="1923902" y="882861"/>
                      <a:pt x="1940304" y="942765"/>
                      <a:pt x="1973108" y="981559"/>
                    </a:cubicBezTo>
                    <a:cubicBezTo>
                      <a:pt x="2005912" y="1020354"/>
                      <a:pt x="2047131" y="1039751"/>
                      <a:pt x="2096765" y="1039751"/>
                    </a:cubicBezTo>
                    <a:cubicBezTo>
                      <a:pt x="2146970" y="1039751"/>
                      <a:pt x="2188189" y="1020639"/>
                      <a:pt x="2220423" y="982415"/>
                    </a:cubicBezTo>
                    <a:cubicBezTo>
                      <a:pt x="2252657" y="944191"/>
                      <a:pt x="2268774" y="882861"/>
                      <a:pt x="2268774" y="798426"/>
                    </a:cubicBezTo>
                    <a:cubicBezTo>
                      <a:pt x="2268774" y="719696"/>
                      <a:pt x="2252514" y="661076"/>
                      <a:pt x="2219995" y="622567"/>
                    </a:cubicBezTo>
                    <a:cubicBezTo>
                      <a:pt x="2187476" y="584058"/>
                      <a:pt x="2147255" y="564803"/>
                      <a:pt x="2099333" y="564803"/>
                    </a:cubicBezTo>
                    <a:close/>
                    <a:moveTo>
                      <a:pt x="3028318" y="0"/>
                    </a:moveTo>
                    <a:lnTo>
                      <a:pt x="3028318" y="324267"/>
                    </a:lnTo>
                    <a:lnTo>
                      <a:pt x="3675301" y="324267"/>
                    </a:lnTo>
                    <a:lnTo>
                      <a:pt x="3675301" y="325902"/>
                    </a:lnTo>
                    <a:lnTo>
                      <a:pt x="3684873" y="325190"/>
                    </a:lnTo>
                    <a:cubicBezTo>
                      <a:pt x="3866865" y="325190"/>
                      <a:pt x="4004358" y="377962"/>
                      <a:pt x="4097350" y="483506"/>
                    </a:cubicBezTo>
                    <a:cubicBezTo>
                      <a:pt x="4172087" y="568512"/>
                      <a:pt x="4209455" y="673200"/>
                      <a:pt x="4209455" y="797570"/>
                    </a:cubicBezTo>
                    <a:cubicBezTo>
                      <a:pt x="4209455" y="937345"/>
                      <a:pt x="4163101" y="1051874"/>
                      <a:pt x="4070394" y="1141159"/>
                    </a:cubicBezTo>
                    <a:cubicBezTo>
                      <a:pt x="3977686" y="1230443"/>
                      <a:pt x="3849465" y="1275085"/>
                      <a:pt x="3685729" y="1275085"/>
                    </a:cubicBezTo>
                    <a:cubicBezTo>
                      <a:pt x="3539679" y="1275085"/>
                      <a:pt x="3421584" y="1238002"/>
                      <a:pt x="3331444" y="1163836"/>
                    </a:cubicBezTo>
                    <a:cubicBezTo>
                      <a:pt x="3220765" y="1071985"/>
                      <a:pt x="3165426" y="951608"/>
                      <a:pt x="3165426" y="802705"/>
                    </a:cubicBezTo>
                    <a:cubicBezTo>
                      <a:pt x="3165426" y="733388"/>
                      <a:pt x="3177121" y="670169"/>
                      <a:pt x="3200512" y="613047"/>
                    </a:cubicBezTo>
                    <a:lnTo>
                      <a:pt x="3206334" y="600745"/>
                    </a:lnTo>
                    <a:lnTo>
                      <a:pt x="3028318" y="600745"/>
                    </a:lnTo>
                    <a:lnTo>
                      <a:pt x="3028318" y="922726"/>
                    </a:lnTo>
                    <a:cubicBezTo>
                      <a:pt x="3028318" y="961440"/>
                      <a:pt x="3032026" y="987059"/>
                      <a:pt x="3039443" y="999584"/>
                    </a:cubicBezTo>
                    <a:cubicBezTo>
                      <a:pt x="3050853" y="1018945"/>
                      <a:pt x="3074657" y="1027125"/>
                      <a:pt x="3099346" y="1028626"/>
                    </a:cubicBezTo>
                    <a:cubicBezTo>
                      <a:pt x="3124035" y="1030127"/>
                      <a:pt x="3141367" y="1023400"/>
                      <a:pt x="3187578" y="1008593"/>
                    </a:cubicBezTo>
                    <a:cubicBezTo>
                      <a:pt x="3196136" y="1088736"/>
                      <a:pt x="3200339" y="1166702"/>
                      <a:pt x="3208897" y="1246845"/>
                    </a:cubicBezTo>
                    <a:cubicBezTo>
                      <a:pt x="3122750" y="1265672"/>
                      <a:pt x="3059698" y="1275934"/>
                      <a:pt x="2991520" y="1275085"/>
                    </a:cubicBezTo>
                    <a:cubicBezTo>
                      <a:pt x="2923342" y="1274236"/>
                      <a:pt x="2840906" y="1263974"/>
                      <a:pt x="2799829" y="1241751"/>
                    </a:cubicBezTo>
                    <a:cubicBezTo>
                      <a:pt x="2758753" y="1219528"/>
                      <a:pt x="2728373" y="1185768"/>
                      <a:pt x="2708691" y="1140470"/>
                    </a:cubicBezTo>
                    <a:cubicBezTo>
                      <a:pt x="2689008" y="1095173"/>
                      <a:pt x="2679167" y="1021816"/>
                      <a:pt x="2679167" y="920399"/>
                    </a:cubicBezTo>
                    <a:lnTo>
                      <a:pt x="2679167" y="600745"/>
                    </a:lnTo>
                    <a:lnTo>
                      <a:pt x="2580460" y="600745"/>
                    </a:lnTo>
                    <a:lnTo>
                      <a:pt x="2590754" y="625776"/>
                    </a:lnTo>
                    <a:cubicBezTo>
                      <a:pt x="2609438" y="678120"/>
                      <a:pt x="2618780" y="735385"/>
                      <a:pt x="2618780" y="797570"/>
                    </a:cubicBezTo>
                    <a:cubicBezTo>
                      <a:pt x="2618780" y="937345"/>
                      <a:pt x="2572426" y="1051874"/>
                      <a:pt x="2479719" y="1141159"/>
                    </a:cubicBezTo>
                    <a:cubicBezTo>
                      <a:pt x="2387011" y="1230443"/>
                      <a:pt x="2258790" y="1275085"/>
                      <a:pt x="2095054" y="1275085"/>
                    </a:cubicBezTo>
                    <a:cubicBezTo>
                      <a:pt x="1949004" y="1275085"/>
                      <a:pt x="1830909" y="1238002"/>
                      <a:pt x="1740769" y="1163836"/>
                    </a:cubicBezTo>
                    <a:cubicBezTo>
                      <a:pt x="1630090" y="1071985"/>
                      <a:pt x="1574751" y="951608"/>
                      <a:pt x="1574751" y="802705"/>
                    </a:cubicBezTo>
                    <a:cubicBezTo>
                      <a:pt x="1574751" y="768047"/>
                      <a:pt x="1577675" y="734913"/>
                      <a:pt x="1583522" y="703303"/>
                    </a:cubicBezTo>
                    <a:lnTo>
                      <a:pt x="1606967" y="622890"/>
                    </a:lnTo>
                    <a:lnTo>
                      <a:pt x="1600492" y="619927"/>
                    </a:lnTo>
                    <a:lnTo>
                      <a:pt x="1599903" y="621284"/>
                    </a:lnTo>
                    <a:cubicBezTo>
                      <a:pt x="1558826" y="604168"/>
                      <a:pt x="1526307" y="595611"/>
                      <a:pt x="1502346" y="595611"/>
                    </a:cubicBezTo>
                    <a:cubicBezTo>
                      <a:pt x="1456705" y="595611"/>
                      <a:pt x="1421334" y="614437"/>
                      <a:pt x="1396232" y="652091"/>
                    </a:cubicBezTo>
                    <a:cubicBezTo>
                      <a:pt x="1360290" y="705148"/>
                      <a:pt x="1342319" y="804417"/>
                      <a:pt x="1342319" y="949896"/>
                    </a:cubicBezTo>
                    <a:lnTo>
                      <a:pt x="1342319" y="1254547"/>
                    </a:lnTo>
                    <a:lnTo>
                      <a:pt x="992312" y="1254547"/>
                    </a:lnTo>
                    <a:lnTo>
                      <a:pt x="992312" y="922089"/>
                    </a:lnTo>
                    <a:lnTo>
                      <a:pt x="973216" y="1009478"/>
                    </a:lnTo>
                    <a:cubicBezTo>
                      <a:pt x="955102" y="1067171"/>
                      <a:pt x="927932" y="1115914"/>
                      <a:pt x="891704" y="1155707"/>
                    </a:cubicBezTo>
                    <a:cubicBezTo>
                      <a:pt x="819250" y="1235293"/>
                      <a:pt x="727683" y="1275085"/>
                      <a:pt x="617005" y="1275085"/>
                    </a:cubicBezTo>
                    <a:cubicBezTo>
                      <a:pt x="563377" y="1275085"/>
                      <a:pt x="514456" y="1265957"/>
                      <a:pt x="470241" y="1247701"/>
                    </a:cubicBezTo>
                    <a:cubicBezTo>
                      <a:pt x="426027" y="1229445"/>
                      <a:pt x="386519" y="1202346"/>
                      <a:pt x="351718" y="1166404"/>
                    </a:cubicBezTo>
                    <a:lnTo>
                      <a:pt x="351718" y="1600275"/>
                    </a:lnTo>
                    <a:lnTo>
                      <a:pt x="0" y="1600275"/>
                    </a:lnTo>
                    <a:lnTo>
                      <a:pt x="0" y="345728"/>
                    </a:lnTo>
                    <a:lnTo>
                      <a:pt x="326046" y="345728"/>
                    </a:lnTo>
                    <a:lnTo>
                      <a:pt x="326046" y="480083"/>
                    </a:lnTo>
                    <a:cubicBezTo>
                      <a:pt x="371116" y="423603"/>
                      <a:pt x="412478" y="385379"/>
                      <a:pt x="450131" y="365411"/>
                    </a:cubicBezTo>
                    <a:cubicBezTo>
                      <a:pt x="500906" y="338597"/>
                      <a:pt x="557101" y="325190"/>
                      <a:pt x="618716" y="325190"/>
                    </a:cubicBezTo>
                    <a:cubicBezTo>
                      <a:pt x="740234" y="325190"/>
                      <a:pt x="834226" y="371686"/>
                      <a:pt x="900690" y="464679"/>
                    </a:cubicBezTo>
                    <a:cubicBezTo>
                      <a:pt x="933922" y="511176"/>
                      <a:pt x="958846" y="563163"/>
                      <a:pt x="975462" y="620642"/>
                    </a:cubicBezTo>
                    <a:lnTo>
                      <a:pt x="992312" y="702074"/>
                    </a:lnTo>
                    <a:lnTo>
                      <a:pt x="992312" y="345728"/>
                    </a:lnTo>
                    <a:lnTo>
                      <a:pt x="1318357" y="345728"/>
                    </a:lnTo>
                    <a:lnTo>
                      <a:pt x="1318357" y="494631"/>
                    </a:lnTo>
                    <a:cubicBezTo>
                      <a:pt x="1349735" y="430163"/>
                      <a:pt x="1382111" y="385806"/>
                      <a:pt x="1415486" y="361560"/>
                    </a:cubicBezTo>
                    <a:cubicBezTo>
                      <a:pt x="1432174" y="349437"/>
                      <a:pt x="1450822" y="340344"/>
                      <a:pt x="1471432" y="334282"/>
                    </a:cubicBezTo>
                    <a:lnTo>
                      <a:pt x="1525372" y="327039"/>
                    </a:lnTo>
                    <a:lnTo>
                      <a:pt x="1565713" y="326508"/>
                    </a:lnTo>
                    <a:lnTo>
                      <a:pt x="2679167" y="324267"/>
                    </a:lnTo>
                    <a:lnTo>
                      <a:pt x="2679167" y="178855"/>
                    </a:lnTo>
                    <a:lnTo>
                      <a:pt x="3028318" y="0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>
                    <a:lumMod val="95000"/>
                  </a:schemeClr>
                </a:solidFill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sv-SE" sz="13800" spc="-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7037143" y="2023924"/>
                <a:ext cx="2327468" cy="991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v-SE" sz="3200" dirty="0" smtClean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actor</a:t>
                </a:r>
                <a:endParaRPr lang="sv-SE" sz="2400" dirty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419691" y="283422"/>
              <a:ext cx="1368735" cy="1551787"/>
              <a:chOff x="3434143" y="-99907"/>
              <a:chExt cx="1723664" cy="1954183"/>
            </a:xfrm>
          </p:grpSpPr>
          <p:sp>
            <p:nvSpPr>
              <p:cNvPr id="92" name="Freeform 91"/>
              <p:cNvSpPr/>
              <p:nvPr/>
            </p:nvSpPr>
            <p:spPr>
              <a:xfrm rot="5400000">
                <a:off x="3834995" y="-437414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3" name="Freeform 92"/>
              <p:cNvSpPr/>
              <p:nvPr/>
            </p:nvSpPr>
            <p:spPr>
              <a:xfrm rot="9000000">
                <a:off x="3434143" y="254840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21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4" name="Freeform 93"/>
              <p:cNvSpPr/>
              <p:nvPr/>
            </p:nvSpPr>
            <p:spPr>
              <a:xfrm rot="12600000" flipH="1">
                <a:off x="4234016" y="254840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8A1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5" name="Freeform 94"/>
              <p:cNvSpPr/>
              <p:nvPr/>
            </p:nvSpPr>
            <p:spPr>
              <a:xfrm rot="16200000">
                <a:off x="4046063" y="643365"/>
                <a:ext cx="500590" cy="866371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6" name="Freeform 95"/>
              <p:cNvSpPr/>
              <p:nvPr/>
            </p:nvSpPr>
            <p:spPr>
              <a:xfrm rot="19800000">
                <a:off x="4263279" y="267900"/>
                <a:ext cx="500590" cy="866712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21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7" name="Freeform 96"/>
              <p:cNvSpPr/>
              <p:nvPr/>
            </p:nvSpPr>
            <p:spPr>
              <a:xfrm rot="1800000" flipH="1">
                <a:off x="3829839" y="267900"/>
                <a:ext cx="500590" cy="866712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8A1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8" name="Freeform 97"/>
              <p:cNvSpPr/>
              <p:nvPr/>
            </p:nvSpPr>
            <p:spPr>
              <a:xfrm rot="5400000">
                <a:off x="4107497" y="311835"/>
                <a:ext cx="375596" cy="65004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9" name="Freeform 98"/>
              <p:cNvSpPr/>
              <p:nvPr/>
            </p:nvSpPr>
            <p:spPr>
              <a:xfrm rot="9000000">
                <a:off x="3944518" y="593293"/>
                <a:ext cx="375596" cy="6503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21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0" name="Freeform 99"/>
              <p:cNvSpPr/>
              <p:nvPr/>
            </p:nvSpPr>
            <p:spPr>
              <a:xfrm rot="12600000" flipH="1">
                <a:off x="4269731" y="593293"/>
                <a:ext cx="375596" cy="6503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8A1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103" name="Group 102"/>
          <p:cNvGrpSpPr/>
          <p:nvPr/>
        </p:nvGrpSpPr>
        <p:grpSpPr>
          <a:xfrm>
            <a:off x="6984206" y="2305226"/>
            <a:ext cx="924777" cy="1450770"/>
            <a:chOff x="5469450" y="271705"/>
            <a:chExt cx="1763085" cy="2765889"/>
          </a:xfrm>
        </p:grpSpPr>
        <p:sp>
          <p:nvSpPr>
            <p:cNvPr id="104" name="Freeform 103"/>
            <p:cNvSpPr/>
            <p:nvPr/>
          </p:nvSpPr>
          <p:spPr>
            <a:xfrm>
              <a:off x="6346941" y="1614166"/>
              <a:ext cx="885594" cy="1423428"/>
            </a:xfrm>
            <a:custGeom>
              <a:avLst/>
              <a:gdLst>
                <a:gd name="connsiteX0" fmla="*/ 387903 w 885594"/>
                <a:gd name="connsiteY0" fmla="*/ 0 h 1423428"/>
                <a:gd name="connsiteX1" fmla="*/ 671190 w 885594"/>
                <a:gd name="connsiteY1" fmla="*/ 283287 h 1423428"/>
                <a:gd name="connsiteX2" fmla="*/ 648928 w 885594"/>
                <a:gd name="connsiteY2" fmla="*/ 393555 h 1423428"/>
                <a:gd name="connsiteX3" fmla="*/ 627608 w 885594"/>
                <a:gd name="connsiteY3" fmla="*/ 432834 h 1423428"/>
                <a:gd name="connsiteX4" fmla="*/ 669738 w 885594"/>
                <a:gd name="connsiteY4" fmla="*/ 461238 h 1423428"/>
                <a:gd name="connsiteX5" fmla="*/ 734316 w 885594"/>
                <a:gd name="connsiteY5" fmla="*/ 617145 h 1423428"/>
                <a:gd name="connsiteX6" fmla="*/ 716990 w 885594"/>
                <a:gd name="connsiteY6" fmla="*/ 702968 h 1423428"/>
                <a:gd name="connsiteX7" fmla="*/ 684208 w 885594"/>
                <a:gd name="connsiteY7" fmla="*/ 751589 h 1423428"/>
                <a:gd name="connsiteX8" fmla="*/ 685474 w 885594"/>
                <a:gd name="connsiteY8" fmla="*/ 753466 h 1423428"/>
                <a:gd name="connsiteX9" fmla="*/ 701713 w 885594"/>
                <a:gd name="connsiteY9" fmla="*/ 833900 h 1423428"/>
                <a:gd name="connsiteX10" fmla="*/ 697515 w 885594"/>
                <a:gd name="connsiteY10" fmla="*/ 875545 h 1423428"/>
                <a:gd name="connsiteX11" fmla="*/ 694432 w 885594"/>
                <a:gd name="connsiteY11" fmla="*/ 885477 h 1423428"/>
                <a:gd name="connsiteX12" fmla="*/ 750188 w 885594"/>
                <a:gd name="connsiteY12" fmla="*/ 896734 h 1423428"/>
                <a:gd name="connsiteX13" fmla="*/ 855178 w 885594"/>
                <a:gd name="connsiteY13" fmla="*/ 1055127 h 1423428"/>
                <a:gd name="connsiteX14" fmla="*/ 841669 w 885594"/>
                <a:gd name="connsiteY14" fmla="*/ 1122039 h 1423428"/>
                <a:gd name="connsiteX15" fmla="*/ 818913 w 885594"/>
                <a:gd name="connsiteY15" fmla="*/ 1155791 h 1423428"/>
                <a:gd name="connsiteX16" fmla="*/ 842391 w 885594"/>
                <a:gd name="connsiteY16" fmla="*/ 1171620 h 1423428"/>
                <a:gd name="connsiteX17" fmla="*/ 885594 w 885594"/>
                <a:gd name="connsiteY17" fmla="*/ 1275922 h 1423428"/>
                <a:gd name="connsiteX18" fmla="*/ 738088 w 885594"/>
                <a:gd name="connsiteY18" fmla="*/ 1423428 h 1423428"/>
                <a:gd name="connsiteX19" fmla="*/ 590582 w 885594"/>
                <a:gd name="connsiteY19" fmla="*/ 1275922 h 1423428"/>
                <a:gd name="connsiteX20" fmla="*/ 602174 w 885594"/>
                <a:gd name="connsiteY20" fmla="*/ 1218506 h 1423428"/>
                <a:gd name="connsiteX21" fmla="*/ 608920 w 885594"/>
                <a:gd name="connsiteY21" fmla="*/ 1208501 h 1423428"/>
                <a:gd name="connsiteX22" fmla="*/ 561723 w 885594"/>
                <a:gd name="connsiteY22" fmla="*/ 1176680 h 1423428"/>
                <a:gd name="connsiteX23" fmla="*/ 511374 w 885594"/>
                <a:gd name="connsiteY23" fmla="*/ 1055127 h 1423428"/>
                <a:gd name="connsiteX24" fmla="*/ 515137 w 885594"/>
                <a:gd name="connsiteY24" fmla="*/ 1036489 h 1423428"/>
                <a:gd name="connsiteX25" fmla="*/ 495073 w 885594"/>
                <a:gd name="connsiteY25" fmla="*/ 1040540 h 1423428"/>
                <a:gd name="connsiteX26" fmla="*/ 288433 w 885594"/>
                <a:gd name="connsiteY26" fmla="*/ 833900 h 1423428"/>
                <a:gd name="connsiteX27" fmla="*/ 304672 w 885594"/>
                <a:gd name="connsiteY27" fmla="*/ 753466 h 1423428"/>
                <a:gd name="connsiteX28" fmla="*/ 324696 w 885594"/>
                <a:gd name="connsiteY28" fmla="*/ 723767 h 1423428"/>
                <a:gd name="connsiteX29" fmla="*/ 322058 w 885594"/>
                <a:gd name="connsiteY29" fmla="*/ 719855 h 1423428"/>
                <a:gd name="connsiteX30" fmla="*/ 306308 w 885594"/>
                <a:gd name="connsiteY30" fmla="*/ 730474 h 1423428"/>
                <a:gd name="connsiteX31" fmla="*/ 220485 w 885594"/>
                <a:gd name="connsiteY31" fmla="*/ 747801 h 1423428"/>
                <a:gd name="connsiteX32" fmla="*/ 0 w 885594"/>
                <a:gd name="connsiteY32" fmla="*/ 527316 h 1423428"/>
                <a:gd name="connsiteX33" fmla="*/ 64578 w 885594"/>
                <a:gd name="connsiteY33" fmla="*/ 371409 h 1423428"/>
                <a:gd name="connsiteX34" fmla="*/ 110411 w 885594"/>
                <a:gd name="connsiteY34" fmla="*/ 340508 h 1423428"/>
                <a:gd name="connsiteX35" fmla="*/ 110371 w 885594"/>
                <a:gd name="connsiteY35" fmla="*/ 340379 h 1423428"/>
                <a:gd name="connsiteX36" fmla="*/ 104616 w 885594"/>
                <a:gd name="connsiteY36" fmla="*/ 283287 h 1423428"/>
                <a:gd name="connsiteX37" fmla="*/ 387903 w 885594"/>
                <a:gd name="connsiteY37" fmla="*/ 0 h 1423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885594" h="1423428">
                  <a:moveTo>
                    <a:pt x="387903" y="0"/>
                  </a:moveTo>
                  <a:cubicBezTo>
                    <a:pt x="544358" y="0"/>
                    <a:pt x="671190" y="126832"/>
                    <a:pt x="671190" y="283287"/>
                  </a:cubicBezTo>
                  <a:cubicBezTo>
                    <a:pt x="671190" y="322401"/>
                    <a:pt x="663263" y="359663"/>
                    <a:pt x="648928" y="393555"/>
                  </a:cubicBezTo>
                  <a:lnTo>
                    <a:pt x="627608" y="432834"/>
                  </a:lnTo>
                  <a:lnTo>
                    <a:pt x="669738" y="461238"/>
                  </a:lnTo>
                  <a:cubicBezTo>
                    <a:pt x="709638" y="501138"/>
                    <a:pt x="734316" y="556259"/>
                    <a:pt x="734316" y="617145"/>
                  </a:cubicBezTo>
                  <a:cubicBezTo>
                    <a:pt x="734316" y="647588"/>
                    <a:pt x="728147" y="676589"/>
                    <a:pt x="716990" y="702968"/>
                  </a:cubicBezTo>
                  <a:lnTo>
                    <a:pt x="684208" y="751589"/>
                  </a:lnTo>
                  <a:lnTo>
                    <a:pt x="685474" y="753466"/>
                  </a:lnTo>
                  <a:cubicBezTo>
                    <a:pt x="695931" y="778188"/>
                    <a:pt x="701713" y="805369"/>
                    <a:pt x="701713" y="833900"/>
                  </a:cubicBezTo>
                  <a:cubicBezTo>
                    <a:pt x="701713" y="848165"/>
                    <a:pt x="700268" y="862093"/>
                    <a:pt x="697515" y="875545"/>
                  </a:cubicBezTo>
                  <a:lnTo>
                    <a:pt x="694432" y="885477"/>
                  </a:lnTo>
                  <a:lnTo>
                    <a:pt x="750188" y="896734"/>
                  </a:lnTo>
                  <a:cubicBezTo>
                    <a:pt x="811887" y="922830"/>
                    <a:pt x="855178" y="983923"/>
                    <a:pt x="855178" y="1055127"/>
                  </a:cubicBezTo>
                  <a:cubicBezTo>
                    <a:pt x="855178" y="1078862"/>
                    <a:pt x="850368" y="1101473"/>
                    <a:pt x="841669" y="1122039"/>
                  </a:cubicBezTo>
                  <a:lnTo>
                    <a:pt x="818913" y="1155791"/>
                  </a:lnTo>
                  <a:lnTo>
                    <a:pt x="842391" y="1171620"/>
                  </a:lnTo>
                  <a:cubicBezTo>
                    <a:pt x="869084" y="1198313"/>
                    <a:pt x="885594" y="1235190"/>
                    <a:pt x="885594" y="1275922"/>
                  </a:cubicBezTo>
                  <a:cubicBezTo>
                    <a:pt x="885594" y="1357387"/>
                    <a:pt x="819553" y="1423428"/>
                    <a:pt x="738088" y="1423428"/>
                  </a:cubicBezTo>
                  <a:cubicBezTo>
                    <a:pt x="656623" y="1423428"/>
                    <a:pt x="590582" y="1357387"/>
                    <a:pt x="590582" y="1275922"/>
                  </a:cubicBezTo>
                  <a:cubicBezTo>
                    <a:pt x="590582" y="1255556"/>
                    <a:pt x="594710" y="1236154"/>
                    <a:pt x="602174" y="1218506"/>
                  </a:cubicBezTo>
                  <a:lnTo>
                    <a:pt x="608920" y="1208501"/>
                  </a:lnTo>
                  <a:lnTo>
                    <a:pt x="561723" y="1176680"/>
                  </a:lnTo>
                  <a:cubicBezTo>
                    <a:pt x="530615" y="1145572"/>
                    <a:pt x="511374" y="1102596"/>
                    <a:pt x="511374" y="1055127"/>
                  </a:cubicBezTo>
                  <a:lnTo>
                    <a:pt x="515137" y="1036489"/>
                  </a:lnTo>
                  <a:lnTo>
                    <a:pt x="495073" y="1040540"/>
                  </a:lnTo>
                  <a:cubicBezTo>
                    <a:pt x="380949" y="1040540"/>
                    <a:pt x="288433" y="948024"/>
                    <a:pt x="288433" y="833900"/>
                  </a:cubicBezTo>
                  <a:cubicBezTo>
                    <a:pt x="288433" y="805369"/>
                    <a:pt x="294215" y="778188"/>
                    <a:pt x="304672" y="753466"/>
                  </a:cubicBezTo>
                  <a:lnTo>
                    <a:pt x="324696" y="723767"/>
                  </a:lnTo>
                  <a:lnTo>
                    <a:pt x="322058" y="719855"/>
                  </a:lnTo>
                  <a:lnTo>
                    <a:pt x="306308" y="730474"/>
                  </a:lnTo>
                  <a:cubicBezTo>
                    <a:pt x="279929" y="741631"/>
                    <a:pt x="250928" y="747801"/>
                    <a:pt x="220485" y="747801"/>
                  </a:cubicBezTo>
                  <a:cubicBezTo>
                    <a:pt x="98714" y="747801"/>
                    <a:pt x="0" y="649087"/>
                    <a:pt x="0" y="527316"/>
                  </a:cubicBezTo>
                  <a:cubicBezTo>
                    <a:pt x="0" y="466430"/>
                    <a:pt x="24678" y="411309"/>
                    <a:pt x="64578" y="371409"/>
                  </a:cubicBezTo>
                  <a:lnTo>
                    <a:pt x="110411" y="340508"/>
                  </a:lnTo>
                  <a:lnTo>
                    <a:pt x="110371" y="340379"/>
                  </a:lnTo>
                  <a:cubicBezTo>
                    <a:pt x="106598" y="321938"/>
                    <a:pt x="104616" y="302844"/>
                    <a:pt x="104616" y="283287"/>
                  </a:cubicBezTo>
                  <a:cubicBezTo>
                    <a:pt x="104616" y="126832"/>
                    <a:pt x="231448" y="0"/>
                    <a:pt x="387903" y="0"/>
                  </a:cubicBezTo>
                  <a:close/>
                </a:path>
              </a:pathLst>
            </a:custGeom>
            <a:solidFill>
              <a:schemeClr val="tx1"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105" name="Group 104"/>
            <p:cNvGrpSpPr/>
            <p:nvPr/>
          </p:nvGrpSpPr>
          <p:grpSpPr>
            <a:xfrm rot="20246657">
              <a:off x="5469450" y="271705"/>
              <a:ext cx="1445108" cy="1929041"/>
              <a:chOff x="4843297" y="2717725"/>
              <a:chExt cx="1445107" cy="1929040"/>
            </a:xfrm>
          </p:grpSpPr>
          <p:sp>
            <p:nvSpPr>
              <p:cNvPr id="106" name="Freeform 105"/>
              <p:cNvSpPr/>
              <p:nvPr/>
            </p:nvSpPr>
            <p:spPr>
              <a:xfrm rot="8743542">
                <a:off x="4843297" y="3684645"/>
                <a:ext cx="356549" cy="206239"/>
              </a:xfrm>
              <a:custGeom>
                <a:avLst/>
                <a:gdLst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0 w 578895"/>
                  <a:gd name="connsiteY5" fmla="*/ 12258 h 369751"/>
                  <a:gd name="connsiteX6" fmla="*/ 505 w 578895"/>
                  <a:gd name="connsiteY6" fmla="*/ 12164 h 369751"/>
                  <a:gd name="connsiteX7" fmla="*/ 95367 w 578895"/>
                  <a:gd name="connsiteY7" fmla="*/ 2449 h 369751"/>
                  <a:gd name="connsiteX8" fmla="*/ 279941 w 578895"/>
                  <a:gd name="connsiteY8" fmla="*/ 5179 h 369751"/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1303 w 578895"/>
                  <a:gd name="connsiteY5" fmla="*/ 209922 h 369751"/>
                  <a:gd name="connsiteX6" fmla="*/ 0 w 578895"/>
                  <a:gd name="connsiteY6" fmla="*/ 12258 h 369751"/>
                  <a:gd name="connsiteX7" fmla="*/ 505 w 578895"/>
                  <a:gd name="connsiteY7" fmla="*/ 12164 h 369751"/>
                  <a:gd name="connsiteX8" fmla="*/ 95367 w 578895"/>
                  <a:gd name="connsiteY8" fmla="*/ 2449 h 369751"/>
                  <a:gd name="connsiteX9" fmla="*/ 279941 w 578895"/>
                  <a:gd name="connsiteY9" fmla="*/ 5179 h 369751"/>
                  <a:gd name="connsiteX0" fmla="*/ 340282 w 639236"/>
                  <a:gd name="connsiteY0" fmla="*/ 5179 h 369751"/>
                  <a:gd name="connsiteX1" fmla="*/ 639093 w 639236"/>
                  <a:gd name="connsiteY1" fmla="*/ 155061 h 369751"/>
                  <a:gd name="connsiteX2" fmla="*/ 178762 w 639236"/>
                  <a:gd name="connsiteY2" fmla="*/ 367303 h 369751"/>
                  <a:gd name="connsiteX3" fmla="*/ 83433 w 639236"/>
                  <a:gd name="connsiteY3" fmla="*/ 369606 h 369751"/>
                  <a:gd name="connsiteX4" fmla="*/ 60341 w 639236"/>
                  <a:gd name="connsiteY4" fmla="*/ 368304 h 369751"/>
                  <a:gd name="connsiteX5" fmla="*/ 2 w 639236"/>
                  <a:gd name="connsiteY5" fmla="*/ 181615 h 369751"/>
                  <a:gd name="connsiteX6" fmla="*/ 60341 w 639236"/>
                  <a:gd name="connsiteY6" fmla="*/ 12258 h 369751"/>
                  <a:gd name="connsiteX7" fmla="*/ 60846 w 639236"/>
                  <a:gd name="connsiteY7" fmla="*/ 12164 h 369751"/>
                  <a:gd name="connsiteX8" fmla="*/ 155708 w 639236"/>
                  <a:gd name="connsiteY8" fmla="*/ 2449 h 369751"/>
                  <a:gd name="connsiteX9" fmla="*/ 340282 w 639236"/>
                  <a:gd name="connsiteY9" fmla="*/ 5179 h 36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39236" h="369751">
                    <a:moveTo>
                      <a:pt x="340282" y="5179"/>
                    </a:moveTo>
                    <a:cubicBezTo>
                      <a:pt x="511389" y="22172"/>
                      <a:pt x="634318" y="79497"/>
                      <a:pt x="639093" y="155061"/>
                    </a:cubicBezTo>
                    <a:cubicBezTo>
                      <a:pt x="645459" y="255813"/>
                      <a:pt x="439362" y="350837"/>
                      <a:pt x="178762" y="367303"/>
                    </a:cubicBezTo>
                    <a:cubicBezTo>
                      <a:pt x="146187" y="369362"/>
                      <a:pt x="114302" y="370095"/>
                      <a:pt x="83433" y="369606"/>
                    </a:cubicBezTo>
                    <a:lnTo>
                      <a:pt x="60341" y="368304"/>
                    </a:lnTo>
                    <a:cubicBezTo>
                      <a:pt x="60775" y="315510"/>
                      <a:pt x="-432" y="234409"/>
                      <a:pt x="2" y="181615"/>
                    </a:cubicBezTo>
                    <a:cubicBezTo>
                      <a:pt x="-432" y="115727"/>
                      <a:pt x="60775" y="78146"/>
                      <a:pt x="60341" y="12258"/>
                    </a:cubicBezTo>
                    <a:lnTo>
                      <a:pt x="60846" y="12164"/>
                    </a:lnTo>
                    <a:cubicBezTo>
                      <a:pt x="91410" y="7793"/>
                      <a:pt x="123133" y="4507"/>
                      <a:pt x="155708" y="2449"/>
                    </a:cubicBezTo>
                    <a:cubicBezTo>
                      <a:pt x="220858" y="-1668"/>
                      <a:pt x="283247" y="-485"/>
                      <a:pt x="340282" y="517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7" name="Freeform 106"/>
              <p:cNvSpPr/>
              <p:nvPr/>
            </p:nvSpPr>
            <p:spPr>
              <a:xfrm>
                <a:off x="4959997" y="3551313"/>
                <a:ext cx="313517" cy="265013"/>
              </a:xfrm>
              <a:custGeom>
                <a:avLst/>
                <a:gdLst>
                  <a:gd name="connsiteX0" fmla="*/ 166216 w 313517"/>
                  <a:gd name="connsiteY0" fmla="*/ 1220 h 265013"/>
                  <a:gd name="connsiteX1" fmla="*/ 304538 w 313517"/>
                  <a:gd name="connsiteY1" fmla="*/ 64819 h 265013"/>
                  <a:gd name="connsiteX2" fmla="*/ 208925 w 313517"/>
                  <a:gd name="connsiteY2" fmla="*/ 246397 h 265013"/>
                  <a:gd name="connsiteX3" fmla="*/ 8980 w 313517"/>
                  <a:gd name="connsiteY3" fmla="*/ 200195 h 265013"/>
                  <a:gd name="connsiteX4" fmla="*/ 104594 w 313517"/>
                  <a:gd name="connsiteY4" fmla="*/ 18617 h 265013"/>
                  <a:gd name="connsiteX5" fmla="*/ 166216 w 313517"/>
                  <a:gd name="connsiteY5" fmla="*/ 1220 h 265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517" h="265013">
                    <a:moveTo>
                      <a:pt x="166216" y="1220"/>
                    </a:moveTo>
                    <a:cubicBezTo>
                      <a:pt x="227175" y="-5784"/>
                      <a:pt x="282931" y="17644"/>
                      <a:pt x="304538" y="64819"/>
                    </a:cubicBezTo>
                    <a:cubicBezTo>
                      <a:pt x="333348" y="127719"/>
                      <a:pt x="290541" y="209014"/>
                      <a:pt x="208925" y="246397"/>
                    </a:cubicBezTo>
                    <a:cubicBezTo>
                      <a:pt x="127309" y="283780"/>
                      <a:pt x="37791" y="263095"/>
                      <a:pt x="8980" y="200195"/>
                    </a:cubicBezTo>
                    <a:cubicBezTo>
                      <a:pt x="-19830" y="137295"/>
                      <a:pt x="22978" y="56000"/>
                      <a:pt x="104594" y="18617"/>
                    </a:cubicBezTo>
                    <a:cubicBezTo>
                      <a:pt x="124999" y="9271"/>
                      <a:pt x="145896" y="3555"/>
                      <a:pt x="166216" y="1220"/>
                    </a:cubicBezTo>
                    <a:close/>
                  </a:path>
                </a:pathLst>
              </a:cu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8" name="Freeform 107"/>
              <p:cNvSpPr/>
              <p:nvPr/>
            </p:nvSpPr>
            <p:spPr>
              <a:xfrm>
                <a:off x="5142628" y="2717725"/>
                <a:ext cx="313517" cy="265013"/>
              </a:xfrm>
              <a:custGeom>
                <a:avLst/>
                <a:gdLst>
                  <a:gd name="connsiteX0" fmla="*/ 166216 w 313517"/>
                  <a:gd name="connsiteY0" fmla="*/ 1220 h 265013"/>
                  <a:gd name="connsiteX1" fmla="*/ 304538 w 313517"/>
                  <a:gd name="connsiteY1" fmla="*/ 64819 h 265013"/>
                  <a:gd name="connsiteX2" fmla="*/ 208925 w 313517"/>
                  <a:gd name="connsiteY2" fmla="*/ 246397 h 265013"/>
                  <a:gd name="connsiteX3" fmla="*/ 8980 w 313517"/>
                  <a:gd name="connsiteY3" fmla="*/ 200195 h 265013"/>
                  <a:gd name="connsiteX4" fmla="*/ 104594 w 313517"/>
                  <a:gd name="connsiteY4" fmla="*/ 18617 h 265013"/>
                  <a:gd name="connsiteX5" fmla="*/ 166216 w 313517"/>
                  <a:gd name="connsiteY5" fmla="*/ 1220 h 265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517" h="265013">
                    <a:moveTo>
                      <a:pt x="166216" y="1220"/>
                    </a:moveTo>
                    <a:cubicBezTo>
                      <a:pt x="227175" y="-5784"/>
                      <a:pt x="282931" y="17644"/>
                      <a:pt x="304538" y="64819"/>
                    </a:cubicBezTo>
                    <a:cubicBezTo>
                      <a:pt x="333348" y="127719"/>
                      <a:pt x="290541" y="209014"/>
                      <a:pt x="208925" y="246397"/>
                    </a:cubicBezTo>
                    <a:cubicBezTo>
                      <a:pt x="127309" y="283780"/>
                      <a:pt x="37791" y="263095"/>
                      <a:pt x="8980" y="200195"/>
                    </a:cubicBezTo>
                    <a:cubicBezTo>
                      <a:pt x="-19830" y="137295"/>
                      <a:pt x="22978" y="56000"/>
                      <a:pt x="104594" y="18617"/>
                    </a:cubicBezTo>
                    <a:cubicBezTo>
                      <a:pt x="124999" y="9271"/>
                      <a:pt x="145896" y="3555"/>
                      <a:pt x="166216" y="1220"/>
                    </a:cubicBezTo>
                    <a:close/>
                  </a:path>
                </a:pathLst>
              </a:cu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9" name="Freeform 108"/>
              <p:cNvSpPr/>
              <p:nvPr/>
            </p:nvSpPr>
            <p:spPr>
              <a:xfrm>
                <a:off x="5823265" y="2745506"/>
                <a:ext cx="313980" cy="264467"/>
              </a:xfrm>
              <a:custGeom>
                <a:avLst/>
                <a:gdLst>
                  <a:gd name="connsiteX0" fmla="*/ 146353 w 313980"/>
                  <a:gd name="connsiteY0" fmla="*/ 1038 h 264467"/>
                  <a:gd name="connsiteX1" fmla="*/ 208128 w 313980"/>
                  <a:gd name="connsiteY1" fmla="*/ 17880 h 264467"/>
                  <a:gd name="connsiteX2" fmla="*/ 305373 w 313980"/>
                  <a:gd name="connsiteY2" fmla="*/ 198588 h 264467"/>
                  <a:gd name="connsiteX3" fmla="*/ 105854 w 313980"/>
                  <a:gd name="connsiteY3" fmla="*/ 246589 h 264467"/>
                  <a:gd name="connsiteX4" fmla="*/ 8608 w 313980"/>
                  <a:gd name="connsiteY4" fmla="*/ 65881 h 264467"/>
                  <a:gd name="connsiteX5" fmla="*/ 146353 w 313980"/>
                  <a:gd name="connsiteY5" fmla="*/ 1038 h 26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980" h="264467">
                    <a:moveTo>
                      <a:pt x="146353" y="1038"/>
                    </a:moveTo>
                    <a:cubicBezTo>
                      <a:pt x="166692" y="3190"/>
                      <a:pt x="187641" y="8718"/>
                      <a:pt x="208128" y="17880"/>
                    </a:cubicBezTo>
                    <a:cubicBezTo>
                      <a:pt x="290078" y="54525"/>
                      <a:pt x="333616" y="135431"/>
                      <a:pt x="305373" y="198588"/>
                    </a:cubicBezTo>
                    <a:cubicBezTo>
                      <a:pt x="277131" y="261745"/>
                      <a:pt x="187803" y="283236"/>
                      <a:pt x="105854" y="246589"/>
                    </a:cubicBezTo>
                    <a:cubicBezTo>
                      <a:pt x="23905" y="209943"/>
                      <a:pt x="-19635" y="129038"/>
                      <a:pt x="8608" y="65881"/>
                    </a:cubicBezTo>
                    <a:cubicBezTo>
                      <a:pt x="29790" y="18513"/>
                      <a:pt x="85333" y="-5418"/>
                      <a:pt x="146353" y="1038"/>
                    </a:cubicBezTo>
                    <a:close/>
                  </a:path>
                </a:pathLst>
              </a:cu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0" name="Oval 23"/>
              <p:cNvSpPr/>
              <p:nvPr/>
            </p:nvSpPr>
            <p:spPr>
              <a:xfrm rot="442141">
                <a:off x="5846597" y="4058773"/>
                <a:ext cx="264128" cy="587992"/>
              </a:xfrm>
              <a:custGeom>
                <a:avLst/>
                <a:gdLst>
                  <a:gd name="connsiteX0" fmla="*/ 0 w 366933"/>
                  <a:gd name="connsiteY0" fmla="*/ 472799 h 945597"/>
                  <a:gd name="connsiteX1" fmla="*/ 183467 w 366933"/>
                  <a:gd name="connsiteY1" fmla="*/ 0 h 945597"/>
                  <a:gd name="connsiteX2" fmla="*/ 366934 w 366933"/>
                  <a:gd name="connsiteY2" fmla="*/ 472799 h 945597"/>
                  <a:gd name="connsiteX3" fmla="*/ 183467 w 366933"/>
                  <a:gd name="connsiteY3" fmla="*/ 945598 h 945597"/>
                  <a:gd name="connsiteX4" fmla="*/ 0 w 366933"/>
                  <a:gd name="connsiteY4" fmla="*/ 472799 h 945597"/>
                  <a:gd name="connsiteX0" fmla="*/ 3837 w 370771"/>
                  <a:gd name="connsiteY0" fmla="*/ 472799 h 971512"/>
                  <a:gd name="connsiteX1" fmla="*/ 187304 w 370771"/>
                  <a:gd name="connsiteY1" fmla="*/ 0 h 971512"/>
                  <a:gd name="connsiteX2" fmla="*/ 370771 w 370771"/>
                  <a:gd name="connsiteY2" fmla="*/ 472799 h 971512"/>
                  <a:gd name="connsiteX3" fmla="*/ 187304 w 370771"/>
                  <a:gd name="connsiteY3" fmla="*/ 945598 h 971512"/>
                  <a:gd name="connsiteX4" fmla="*/ 72423 w 370771"/>
                  <a:gd name="connsiteY4" fmla="*/ 863194 h 971512"/>
                  <a:gd name="connsiteX5" fmla="*/ 3837 w 370771"/>
                  <a:gd name="connsiteY5" fmla="*/ 472799 h 971512"/>
                  <a:gd name="connsiteX0" fmla="*/ 3837 w 370771"/>
                  <a:gd name="connsiteY0" fmla="*/ 472799 h 903251"/>
                  <a:gd name="connsiteX1" fmla="*/ 187304 w 370771"/>
                  <a:gd name="connsiteY1" fmla="*/ 0 h 903251"/>
                  <a:gd name="connsiteX2" fmla="*/ 370771 w 370771"/>
                  <a:gd name="connsiteY2" fmla="*/ 472799 h 903251"/>
                  <a:gd name="connsiteX3" fmla="*/ 314825 w 370771"/>
                  <a:gd name="connsiteY3" fmla="*/ 825991 h 903251"/>
                  <a:gd name="connsiteX4" fmla="*/ 72423 w 370771"/>
                  <a:gd name="connsiteY4" fmla="*/ 863194 h 903251"/>
                  <a:gd name="connsiteX5" fmla="*/ 3837 w 370771"/>
                  <a:gd name="connsiteY5" fmla="*/ 472799 h 903251"/>
                  <a:gd name="connsiteX0" fmla="*/ 19627 w 386622"/>
                  <a:gd name="connsiteY0" fmla="*/ 472799 h 883076"/>
                  <a:gd name="connsiteX1" fmla="*/ 203094 w 386622"/>
                  <a:gd name="connsiteY1" fmla="*/ 0 h 883076"/>
                  <a:gd name="connsiteX2" fmla="*/ 386561 w 386622"/>
                  <a:gd name="connsiteY2" fmla="*/ 472799 h 883076"/>
                  <a:gd name="connsiteX3" fmla="*/ 330615 w 386622"/>
                  <a:gd name="connsiteY3" fmla="*/ 825991 h 883076"/>
                  <a:gd name="connsiteX4" fmla="*/ 25865 w 386622"/>
                  <a:gd name="connsiteY4" fmla="*/ 834255 h 883076"/>
                  <a:gd name="connsiteX5" fmla="*/ 19627 w 386622"/>
                  <a:gd name="connsiteY5" fmla="*/ 472799 h 883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6622" h="883076">
                    <a:moveTo>
                      <a:pt x="19627" y="472799"/>
                    </a:moveTo>
                    <a:cubicBezTo>
                      <a:pt x="49165" y="333757"/>
                      <a:pt x="101768" y="0"/>
                      <a:pt x="203094" y="0"/>
                    </a:cubicBezTo>
                    <a:cubicBezTo>
                      <a:pt x="304420" y="0"/>
                      <a:pt x="386561" y="211679"/>
                      <a:pt x="386561" y="472799"/>
                    </a:cubicBezTo>
                    <a:cubicBezTo>
                      <a:pt x="386561" y="733919"/>
                      <a:pt x="390731" y="765748"/>
                      <a:pt x="330615" y="825991"/>
                    </a:cubicBezTo>
                    <a:cubicBezTo>
                      <a:pt x="270499" y="886234"/>
                      <a:pt x="56443" y="913055"/>
                      <a:pt x="25865" y="834255"/>
                    </a:cubicBezTo>
                    <a:cubicBezTo>
                      <a:pt x="-4713" y="755455"/>
                      <a:pt x="-9911" y="611842"/>
                      <a:pt x="19627" y="47279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1" name="Oval 22"/>
              <p:cNvSpPr/>
              <p:nvPr/>
            </p:nvSpPr>
            <p:spPr>
              <a:xfrm>
                <a:off x="5217182" y="4037496"/>
                <a:ext cx="242720" cy="581117"/>
              </a:xfrm>
              <a:custGeom>
                <a:avLst/>
                <a:gdLst>
                  <a:gd name="connsiteX0" fmla="*/ 0 w 365582"/>
                  <a:gd name="connsiteY0" fmla="*/ 472799 h 945597"/>
                  <a:gd name="connsiteX1" fmla="*/ 182791 w 365582"/>
                  <a:gd name="connsiteY1" fmla="*/ 0 h 945597"/>
                  <a:gd name="connsiteX2" fmla="*/ 365582 w 365582"/>
                  <a:gd name="connsiteY2" fmla="*/ 472799 h 945597"/>
                  <a:gd name="connsiteX3" fmla="*/ 182791 w 365582"/>
                  <a:gd name="connsiteY3" fmla="*/ 945598 h 945597"/>
                  <a:gd name="connsiteX4" fmla="*/ 0 w 365582"/>
                  <a:gd name="connsiteY4" fmla="*/ 472799 h 945597"/>
                  <a:gd name="connsiteX0" fmla="*/ 2116 w 367698"/>
                  <a:gd name="connsiteY0" fmla="*/ 472799 h 976739"/>
                  <a:gd name="connsiteX1" fmla="*/ 184907 w 367698"/>
                  <a:gd name="connsiteY1" fmla="*/ 0 h 976739"/>
                  <a:gd name="connsiteX2" fmla="*/ 367698 w 367698"/>
                  <a:gd name="connsiteY2" fmla="*/ 472799 h 976739"/>
                  <a:gd name="connsiteX3" fmla="*/ 184907 w 367698"/>
                  <a:gd name="connsiteY3" fmla="*/ 945598 h 976739"/>
                  <a:gd name="connsiteX4" fmla="*/ 91471 w 367698"/>
                  <a:gd name="connsiteY4" fmla="*/ 881288 h 976739"/>
                  <a:gd name="connsiteX5" fmla="*/ 2116 w 367698"/>
                  <a:gd name="connsiteY5" fmla="*/ 472799 h 976739"/>
                  <a:gd name="connsiteX0" fmla="*/ 2116 w 370584"/>
                  <a:gd name="connsiteY0" fmla="*/ 472799 h 921865"/>
                  <a:gd name="connsiteX1" fmla="*/ 184907 w 370584"/>
                  <a:gd name="connsiteY1" fmla="*/ 0 h 921865"/>
                  <a:gd name="connsiteX2" fmla="*/ 367698 w 370584"/>
                  <a:gd name="connsiteY2" fmla="*/ 472799 h 921865"/>
                  <a:gd name="connsiteX3" fmla="*/ 338188 w 370584"/>
                  <a:gd name="connsiteY3" fmla="*/ 843282 h 921865"/>
                  <a:gd name="connsiteX4" fmla="*/ 91471 w 370584"/>
                  <a:gd name="connsiteY4" fmla="*/ 881288 h 921865"/>
                  <a:gd name="connsiteX5" fmla="*/ 2116 w 370584"/>
                  <a:gd name="connsiteY5" fmla="*/ 472799 h 921865"/>
                  <a:gd name="connsiteX0" fmla="*/ 7896 w 379056"/>
                  <a:gd name="connsiteY0" fmla="*/ 472799 h 881699"/>
                  <a:gd name="connsiteX1" fmla="*/ 190687 w 379056"/>
                  <a:gd name="connsiteY1" fmla="*/ 0 h 881699"/>
                  <a:gd name="connsiteX2" fmla="*/ 373478 w 379056"/>
                  <a:gd name="connsiteY2" fmla="*/ 472799 h 881699"/>
                  <a:gd name="connsiteX3" fmla="*/ 343968 w 379056"/>
                  <a:gd name="connsiteY3" fmla="*/ 843282 h 881699"/>
                  <a:gd name="connsiteX4" fmla="*/ 48833 w 379056"/>
                  <a:gd name="connsiteY4" fmla="*/ 816640 h 881699"/>
                  <a:gd name="connsiteX5" fmla="*/ 7896 w 379056"/>
                  <a:gd name="connsiteY5" fmla="*/ 472799 h 881699"/>
                  <a:gd name="connsiteX0" fmla="*/ 11284 w 364627"/>
                  <a:gd name="connsiteY0" fmla="*/ 477141 h 881700"/>
                  <a:gd name="connsiteX1" fmla="*/ 176258 w 364627"/>
                  <a:gd name="connsiteY1" fmla="*/ 1 h 881700"/>
                  <a:gd name="connsiteX2" fmla="*/ 359049 w 364627"/>
                  <a:gd name="connsiteY2" fmla="*/ 472800 h 881700"/>
                  <a:gd name="connsiteX3" fmla="*/ 329539 w 364627"/>
                  <a:gd name="connsiteY3" fmla="*/ 843283 h 881700"/>
                  <a:gd name="connsiteX4" fmla="*/ 34404 w 364627"/>
                  <a:gd name="connsiteY4" fmla="*/ 816641 h 881700"/>
                  <a:gd name="connsiteX5" fmla="*/ 11284 w 364627"/>
                  <a:gd name="connsiteY5" fmla="*/ 477141 h 881700"/>
                  <a:gd name="connsiteX0" fmla="*/ 3054 w 353934"/>
                  <a:gd name="connsiteY0" fmla="*/ 477141 h 877106"/>
                  <a:gd name="connsiteX1" fmla="*/ 168028 w 353934"/>
                  <a:gd name="connsiteY1" fmla="*/ 1 h 877106"/>
                  <a:gd name="connsiteX2" fmla="*/ 350819 w 353934"/>
                  <a:gd name="connsiteY2" fmla="*/ 472800 h 877106"/>
                  <a:gd name="connsiteX3" fmla="*/ 321309 w 353934"/>
                  <a:gd name="connsiteY3" fmla="*/ 843283 h 877106"/>
                  <a:gd name="connsiteX4" fmla="*/ 70146 w 353934"/>
                  <a:gd name="connsiteY4" fmla="*/ 806595 h 877106"/>
                  <a:gd name="connsiteX5" fmla="*/ 3054 w 353934"/>
                  <a:gd name="connsiteY5" fmla="*/ 477141 h 877106"/>
                  <a:gd name="connsiteX0" fmla="*/ 11203 w 364531"/>
                  <a:gd name="connsiteY0" fmla="*/ 477141 h 872751"/>
                  <a:gd name="connsiteX1" fmla="*/ 176177 w 364531"/>
                  <a:gd name="connsiteY1" fmla="*/ 1 h 872751"/>
                  <a:gd name="connsiteX2" fmla="*/ 358968 w 364531"/>
                  <a:gd name="connsiteY2" fmla="*/ 472800 h 872751"/>
                  <a:gd name="connsiteX3" fmla="*/ 329458 w 364531"/>
                  <a:gd name="connsiteY3" fmla="*/ 843283 h 872751"/>
                  <a:gd name="connsiteX4" fmla="*/ 34566 w 364531"/>
                  <a:gd name="connsiteY4" fmla="*/ 795939 h 872751"/>
                  <a:gd name="connsiteX5" fmla="*/ 11203 w 364531"/>
                  <a:gd name="connsiteY5" fmla="*/ 477141 h 872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4531" h="872751">
                    <a:moveTo>
                      <a:pt x="11203" y="477141"/>
                    </a:moveTo>
                    <a:cubicBezTo>
                      <a:pt x="34805" y="344485"/>
                      <a:pt x="118216" y="724"/>
                      <a:pt x="176177" y="1"/>
                    </a:cubicBezTo>
                    <a:cubicBezTo>
                      <a:pt x="234138" y="-722"/>
                      <a:pt x="358968" y="211680"/>
                      <a:pt x="358968" y="472800"/>
                    </a:cubicBezTo>
                    <a:cubicBezTo>
                      <a:pt x="358968" y="733920"/>
                      <a:pt x="383525" y="789426"/>
                      <a:pt x="329458" y="843283"/>
                    </a:cubicBezTo>
                    <a:cubicBezTo>
                      <a:pt x="275391" y="897140"/>
                      <a:pt x="65031" y="874739"/>
                      <a:pt x="34566" y="795939"/>
                    </a:cubicBezTo>
                    <a:cubicBezTo>
                      <a:pt x="4101" y="717139"/>
                      <a:pt x="-12399" y="609797"/>
                      <a:pt x="11203" y="477141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2" name="Rounded Rectangle 8"/>
              <p:cNvSpPr/>
              <p:nvPr/>
            </p:nvSpPr>
            <p:spPr>
              <a:xfrm rot="72546">
                <a:off x="5041591" y="2770546"/>
                <a:ext cx="1246813" cy="1773408"/>
              </a:xfrm>
              <a:custGeom>
                <a:avLst/>
                <a:gdLst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175752 w 3929975"/>
                  <a:gd name="connsiteY2" fmla="*/ 0 h 6079787"/>
                  <a:gd name="connsiteX3" fmla="*/ 3929975 w 3929975"/>
                  <a:gd name="connsiteY3" fmla="*/ 1754223 h 6079787"/>
                  <a:gd name="connsiteX4" fmla="*/ 3929975 w 3929975"/>
                  <a:gd name="connsiteY4" fmla="*/ 4325564 h 6079787"/>
                  <a:gd name="connsiteX5" fmla="*/ 2175752 w 3929975"/>
                  <a:gd name="connsiteY5" fmla="*/ 6079787 h 6079787"/>
                  <a:gd name="connsiteX6" fmla="*/ 1754223 w 3929975"/>
                  <a:gd name="connsiteY6" fmla="*/ 6079787 h 6079787"/>
                  <a:gd name="connsiteX7" fmla="*/ 0 w 3929975"/>
                  <a:gd name="connsiteY7" fmla="*/ 4325564 h 6079787"/>
                  <a:gd name="connsiteX8" fmla="*/ 0 w 3929975"/>
                  <a:gd name="connsiteY8" fmla="*/ 1754223 h 6079787"/>
                  <a:gd name="connsiteX0" fmla="*/ 0 w 3940058"/>
                  <a:gd name="connsiteY0" fmla="*/ 1754223 h 6079787"/>
                  <a:gd name="connsiteX1" fmla="*/ 1754223 w 3940058"/>
                  <a:gd name="connsiteY1" fmla="*/ 0 h 6079787"/>
                  <a:gd name="connsiteX2" fmla="*/ 2175752 w 3940058"/>
                  <a:gd name="connsiteY2" fmla="*/ 0 h 6079787"/>
                  <a:gd name="connsiteX3" fmla="*/ 3929975 w 3940058"/>
                  <a:gd name="connsiteY3" fmla="*/ 1754223 h 6079787"/>
                  <a:gd name="connsiteX4" fmla="*/ 3940058 w 3940058"/>
                  <a:gd name="connsiteY4" fmla="*/ 2918059 h 6079787"/>
                  <a:gd name="connsiteX5" fmla="*/ 3929975 w 3940058"/>
                  <a:gd name="connsiteY5" fmla="*/ 4325564 h 6079787"/>
                  <a:gd name="connsiteX6" fmla="*/ 2175752 w 3940058"/>
                  <a:gd name="connsiteY6" fmla="*/ 6079787 h 6079787"/>
                  <a:gd name="connsiteX7" fmla="*/ 1754223 w 3940058"/>
                  <a:gd name="connsiteY7" fmla="*/ 6079787 h 6079787"/>
                  <a:gd name="connsiteX8" fmla="*/ 0 w 3940058"/>
                  <a:gd name="connsiteY8" fmla="*/ 4325564 h 6079787"/>
                  <a:gd name="connsiteX9" fmla="*/ 0 w 3940058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175752 w 3929975"/>
                  <a:gd name="connsiteY2" fmla="*/ 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15511 w 3945486"/>
                  <a:gd name="connsiteY0" fmla="*/ 1754223 h 6079787"/>
                  <a:gd name="connsiteX1" fmla="*/ 1769734 w 3945486"/>
                  <a:gd name="connsiteY1" fmla="*/ 0 h 6079787"/>
                  <a:gd name="connsiteX2" fmla="*/ 2239249 w 3945486"/>
                  <a:gd name="connsiteY2" fmla="*/ 7940 h 6079787"/>
                  <a:gd name="connsiteX3" fmla="*/ 3945486 w 3945486"/>
                  <a:gd name="connsiteY3" fmla="*/ 1754223 h 6079787"/>
                  <a:gd name="connsiteX4" fmla="*/ 3891634 w 3945486"/>
                  <a:gd name="connsiteY4" fmla="*/ 2946921 h 6079787"/>
                  <a:gd name="connsiteX5" fmla="*/ 3945486 w 3945486"/>
                  <a:gd name="connsiteY5" fmla="*/ 4325564 h 6079787"/>
                  <a:gd name="connsiteX6" fmla="*/ 2191263 w 3945486"/>
                  <a:gd name="connsiteY6" fmla="*/ 6079787 h 6079787"/>
                  <a:gd name="connsiteX7" fmla="*/ 1769734 w 3945486"/>
                  <a:gd name="connsiteY7" fmla="*/ 6079787 h 6079787"/>
                  <a:gd name="connsiteX8" fmla="*/ 15511 w 3945486"/>
                  <a:gd name="connsiteY8" fmla="*/ 4325564 h 6079787"/>
                  <a:gd name="connsiteX9" fmla="*/ 0 w 3945486"/>
                  <a:gd name="connsiteY9" fmla="*/ 3003076 h 6079787"/>
                  <a:gd name="connsiteX10" fmla="*/ 15511 w 3945486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794731 w 3929975"/>
                  <a:gd name="connsiteY4" fmla="*/ 2850397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4076099"/>
                  <a:gd name="connsiteY0" fmla="*/ 1754223 h 6079787"/>
                  <a:gd name="connsiteX1" fmla="*/ 1754223 w 4076099"/>
                  <a:gd name="connsiteY1" fmla="*/ 0 h 6079787"/>
                  <a:gd name="connsiteX2" fmla="*/ 2223738 w 4076099"/>
                  <a:gd name="connsiteY2" fmla="*/ 7940 h 6079787"/>
                  <a:gd name="connsiteX3" fmla="*/ 3929975 w 4076099"/>
                  <a:gd name="connsiteY3" fmla="*/ 1754223 h 6079787"/>
                  <a:gd name="connsiteX4" fmla="*/ 3794731 w 4076099"/>
                  <a:gd name="connsiteY4" fmla="*/ 2850397 h 6079787"/>
                  <a:gd name="connsiteX5" fmla="*/ 4076099 w 4076099"/>
                  <a:gd name="connsiteY5" fmla="*/ 4425994 h 6079787"/>
                  <a:gd name="connsiteX6" fmla="*/ 2175752 w 4076099"/>
                  <a:gd name="connsiteY6" fmla="*/ 6079787 h 6079787"/>
                  <a:gd name="connsiteX7" fmla="*/ 1754223 w 4076099"/>
                  <a:gd name="connsiteY7" fmla="*/ 6079787 h 6079787"/>
                  <a:gd name="connsiteX8" fmla="*/ 0 w 4076099"/>
                  <a:gd name="connsiteY8" fmla="*/ 4325564 h 6079787"/>
                  <a:gd name="connsiteX9" fmla="*/ 42072 w 4076099"/>
                  <a:gd name="connsiteY9" fmla="*/ 3012604 h 6079787"/>
                  <a:gd name="connsiteX10" fmla="*/ 0 w 4076099"/>
                  <a:gd name="connsiteY10" fmla="*/ 1754223 h 6079787"/>
                  <a:gd name="connsiteX0" fmla="*/ 0 w 4076099"/>
                  <a:gd name="connsiteY0" fmla="*/ 1754223 h 6079787"/>
                  <a:gd name="connsiteX1" fmla="*/ 1754223 w 4076099"/>
                  <a:gd name="connsiteY1" fmla="*/ 0 h 6079787"/>
                  <a:gd name="connsiteX2" fmla="*/ 2223738 w 4076099"/>
                  <a:gd name="connsiteY2" fmla="*/ 7940 h 6079787"/>
                  <a:gd name="connsiteX3" fmla="*/ 3929975 w 4076099"/>
                  <a:gd name="connsiteY3" fmla="*/ 1754223 h 6079787"/>
                  <a:gd name="connsiteX4" fmla="*/ 3794731 w 4076099"/>
                  <a:gd name="connsiteY4" fmla="*/ 2850397 h 6079787"/>
                  <a:gd name="connsiteX5" fmla="*/ 4076099 w 4076099"/>
                  <a:gd name="connsiteY5" fmla="*/ 4425994 h 6079787"/>
                  <a:gd name="connsiteX6" fmla="*/ 2175752 w 4076099"/>
                  <a:gd name="connsiteY6" fmla="*/ 6079787 h 6079787"/>
                  <a:gd name="connsiteX7" fmla="*/ 1754223 w 4076099"/>
                  <a:gd name="connsiteY7" fmla="*/ 6079787 h 6079787"/>
                  <a:gd name="connsiteX8" fmla="*/ 0 w 4076099"/>
                  <a:gd name="connsiteY8" fmla="*/ 4325564 h 6079787"/>
                  <a:gd name="connsiteX9" fmla="*/ 42072 w 4076099"/>
                  <a:gd name="connsiteY9" fmla="*/ 3012604 h 6079787"/>
                  <a:gd name="connsiteX10" fmla="*/ 0 w 4076099"/>
                  <a:gd name="connsiteY10" fmla="*/ 1754223 h 6079787"/>
                  <a:gd name="connsiteX0" fmla="*/ 0 w 4076519"/>
                  <a:gd name="connsiteY0" fmla="*/ 1754223 h 6079787"/>
                  <a:gd name="connsiteX1" fmla="*/ 1754223 w 4076519"/>
                  <a:gd name="connsiteY1" fmla="*/ 0 h 6079787"/>
                  <a:gd name="connsiteX2" fmla="*/ 2223738 w 4076519"/>
                  <a:gd name="connsiteY2" fmla="*/ 7940 h 6079787"/>
                  <a:gd name="connsiteX3" fmla="*/ 3929975 w 4076519"/>
                  <a:gd name="connsiteY3" fmla="*/ 1754223 h 6079787"/>
                  <a:gd name="connsiteX4" fmla="*/ 3794731 w 4076519"/>
                  <a:gd name="connsiteY4" fmla="*/ 2850397 h 6079787"/>
                  <a:gd name="connsiteX5" fmla="*/ 4076099 w 4076519"/>
                  <a:gd name="connsiteY5" fmla="*/ 4425994 h 6079787"/>
                  <a:gd name="connsiteX6" fmla="*/ 2175752 w 4076519"/>
                  <a:gd name="connsiteY6" fmla="*/ 6079787 h 6079787"/>
                  <a:gd name="connsiteX7" fmla="*/ 1754223 w 4076519"/>
                  <a:gd name="connsiteY7" fmla="*/ 6079787 h 6079787"/>
                  <a:gd name="connsiteX8" fmla="*/ 0 w 4076519"/>
                  <a:gd name="connsiteY8" fmla="*/ 4325564 h 6079787"/>
                  <a:gd name="connsiteX9" fmla="*/ 42072 w 4076519"/>
                  <a:gd name="connsiteY9" fmla="*/ 3012604 h 6079787"/>
                  <a:gd name="connsiteX10" fmla="*/ 0 w 4076519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929975 w 4152914"/>
                  <a:gd name="connsiteY3" fmla="*/ 1754223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42072 w 4152914"/>
                  <a:gd name="connsiteY9" fmla="*/ 3012604 h 6079787"/>
                  <a:gd name="connsiteX10" fmla="*/ 0 w 4152914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898087 w 4152914"/>
                  <a:gd name="connsiteY3" fmla="*/ 1637928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42072 w 4152914"/>
                  <a:gd name="connsiteY9" fmla="*/ 3012604 h 6079787"/>
                  <a:gd name="connsiteX10" fmla="*/ 0 w 4152914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898087 w 4152914"/>
                  <a:gd name="connsiteY3" fmla="*/ 1637928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42072 w 4152914"/>
                  <a:gd name="connsiteY9" fmla="*/ 3012604 h 6079787"/>
                  <a:gd name="connsiteX10" fmla="*/ 0 w 4152914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898087 w 4152914"/>
                  <a:gd name="connsiteY3" fmla="*/ 1637928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342821 w 4152914"/>
                  <a:gd name="connsiteY9" fmla="*/ 3163394 h 6079787"/>
                  <a:gd name="connsiteX10" fmla="*/ 0 w 4152914"/>
                  <a:gd name="connsiteY10" fmla="*/ 1754223 h 6079787"/>
                  <a:gd name="connsiteX0" fmla="*/ 0 w 4152781"/>
                  <a:gd name="connsiteY0" fmla="*/ 1754223 h 6079787"/>
                  <a:gd name="connsiteX1" fmla="*/ 1754223 w 4152781"/>
                  <a:gd name="connsiteY1" fmla="*/ 0 h 6079787"/>
                  <a:gd name="connsiteX2" fmla="*/ 2223738 w 4152781"/>
                  <a:gd name="connsiteY2" fmla="*/ 7940 h 6079787"/>
                  <a:gd name="connsiteX3" fmla="*/ 3898087 w 4152781"/>
                  <a:gd name="connsiteY3" fmla="*/ 1637928 h 6079787"/>
                  <a:gd name="connsiteX4" fmla="*/ 3521924 w 4152781"/>
                  <a:gd name="connsiteY4" fmla="*/ 2856486 h 6079787"/>
                  <a:gd name="connsiteX5" fmla="*/ 4152568 w 4152781"/>
                  <a:gd name="connsiteY5" fmla="*/ 4613832 h 6079787"/>
                  <a:gd name="connsiteX6" fmla="*/ 2175752 w 4152781"/>
                  <a:gd name="connsiteY6" fmla="*/ 6079787 h 6079787"/>
                  <a:gd name="connsiteX7" fmla="*/ 1754223 w 4152781"/>
                  <a:gd name="connsiteY7" fmla="*/ 6079787 h 6079787"/>
                  <a:gd name="connsiteX8" fmla="*/ 0 w 4152781"/>
                  <a:gd name="connsiteY8" fmla="*/ 4325564 h 6079787"/>
                  <a:gd name="connsiteX9" fmla="*/ 342821 w 4152781"/>
                  <a:gd name="connsiteY9" fmla="*/ 3163394 h 6079787"/>
                  <a:gd name="connsiteX10" fmla="*/ 0 w 4152781"/>
                  <a:gd name="connsiteY10" fmla="*/ 1754223 h 6079787"/>
                  <a:gd name="connsiteX0" fmla="*/ 0 w 4152778"/>
                  <a:gd name="connsiteY0" fmla="*/ 1876559 h 6202123"/>
                  <a:gd name="connsiteX1" fmla="*/ 1354792 w 4152778"/>
                  <a:gd name="connsiteY1" fmla="*/ -1 h 6202123"/>
                  <a:gd name="connsiteX2" fmla="*/ 2223738 w 4152778"/>
                  <a:gd name="connsiteY2" fmla="*/ 130276 h 6202123"/>
                  <a:gd name="connsiteX3" fmla="*/ 3898087 w 4152778"/>
                  <a:gd name="connsiteY3" fmla="*/ 1760264 h 6202123"/>
                  <a:gd name="connsiteX4" fmla="*/ 3521924 w 4152778"/>
                  <a:gd name="connsiteY4" fmla="*/ 2978822 h 6202123"/>
                  <a:gd name="connsiteX5" fmla="*/ 4152568 w 4152778"/>
                  <a:gd name="connsiteY5" fmla="*/ 4736168 h 6202123"/>
                  <a:gd name="connsiteX6" fmla="*/ 2175752 w 4152778"/>
                  <a:gd name="connsiteY6" fmla="*/ 6202123 h 6202123"/>
                  <a:gd name="connsiteX7" fmla="*/ 1754223 w 4152778"/>
                  <a:gd name="connsiteY7" fmla="*/ 6202123 h 6202123"/>
                  <a:gd name="connsiteX8" fmla="*/ 0 w 4152778"/>
                  <a:gd name="connsiteY8" fmla="*/ 4447900 h 6202123"/>
                  <a:gd name="connsiteX9" fmla="*/ 342821 w 4152778"/>
                  <a:gd name="connsiteY9" fmla="*/ 3285730 h 6202123"/>
                  <a:gd name="connsiteX10" fmla="*/ 0 w 4152778"/>
                  <a:gd name="connsiteY10" fmla="*/ 1876559 h 6202123"/>
                  <a:gd name="connsiteX0" fmla="*/ 0 w 4152778"/>
                  <a:gd name="connsiteY0" fmla="*/ 1879694 h 6205258"/>
                  <a:gd name="connsiteX1" fmla="*/ 1354792 w 4152778"/>
                  <a:gd name="connsiteY1" fmla="*/ 3134 h 6205258"/>
                  <a:gd name="connsiteX2" fmla="*/ 2320321 w 4152778"/>
                  <a:gd name="connsiteY2" fmla="*/ -1 h 6205258"/>
                  <a:gd name="connsiteX3" fmla="*/ 3898087 w 4152778"/>
                  <a:gd name="connsiteY3" fmla="*/ 1763399 h 6205258"/>
                  <a:gd name="connsiteX4" fmla="*/ 3521924 w 4152778"/>
                  <a:gd name="connsiteY4" fmla="*/ 2981957 h 6205258"/>
                  <a:gd name="connsiteX5" fmla="*/ 4152568 w 4152778"/>
                  <a:gd name="connsiteY5" fmla="*/ 4739303 h 6205258"/>
                  <a:gd name="connsiteX6" fmla="*/ 2175752 w 4152778"/>
                  <a:gd name="connsiteY6" fmla="*/ 6205258 h 6205258"/>
                  <a:gd name="connsiteX7" fmla="*/ 1754223 w 4152778"/>
                  <a:gd name="connsiteY7" fmla="*/ 6205258 h 6205258"/>
                  <a:gd name="connsiteX8" fmla="*/ 0 w 4152778"/>
                  <a:gd name="connsiteY8" fmla="*/ 4451035 h 6205258"/>
                  <a:gd name="connsiteX9" fmla="*/ 342821 w 4152778"/>
                  <a:gd name="connsiteY9" fmla="*/ 3288865 h 6205258"/>
                  <a:gd name="connsiteX10" fmla="*/ 0 w 4152778"/>
                  <a:gd name="connsiteY10" fmla="*/ 1879694 h 6205258"/>
                  <a:gd name="connsiteX0" fmla="*/ 0 w 4152778"/>
                  <a:gd name="connsiteY0" fmla="*/ 1935123 h 6260687"/>
                  <a:gd name="connsiteX1" fmla="*/ 1626554 w 4152778"/>
                  <a:gd name="connsiteY1" fmla="*/ -2 h 6260687"/>
                  <a:gd name="connsiteX2" fmla="*/ 2320321 w 4152778"/>
                  <a:gd name="connsiteY2" fmla="*/ 55428 h 6260687"/>
                  <a:gd name="connsiteX3" fmla="*/ 3898087 w 4152778"/>
                  <a:gd name="connsiteY3" fmla="*/ 1818828 h 6260687"/>
                  <a:gd name="connsiteX4" fmla="*/ 3521924 w 4152778"/>
                  <a:gd name="connsiteY4" fmla="*/ 3037386 h 6260687"/>
                  <a:gd name="connsiteX5" fmla="*/ 4152568 w 4152778"/>
                  <a:gd name="connsiteY5" fmla="*/ 4794732 h 6260687"/>
                  <a:gd name="connsiteX6" fmla="*/ 2175752 w 4152778"/>
                  <a:gd name="connsiteY6" fmla="*/ 6260687 h 6260687"/>
                  <a:gd name="connsiteX7" fmla="*/ 1754223 w 4152778"/>
                  <a:gd name="connsiteY7" fmla="*/ 6260687 h 6260687"/>
                  <a:gd name="connsiteX8" fmla="*/ 0 w 4152778"/>
                  <a:gd name="connsiteY8" fmla="*/ 4506464 h 6260687"/>
                  <a:gd name="connsiteX9" fmla="*/ 342821 w 4152778"/>
                  <a:gd name="connsiteY9" fmla="*/ 3344294 h 6260687"/>
                  <a:gd name="connsiteX10" fmla="*/ 0 w 4152778"/>
                  <a:gd name="connsiteY10" fmla="*/ 1935123 h 6260687"/>
                  <a:gd name="connsiteX0" fmla="*/ 7635 w 4160413"/>
                  <a:gd name="connsiteY0" fmla="*/ 1935127 h 6260691"/>
                  <a:gd name="connsiteX1" fmla="*/ 1634189 w 4160413"/>
                  <a:gd name="connsiteY1" fmla="*/ 2 h 6260691"/>
                  <a:gd name="connsiteX2" fmla="*/ 2327956 w 4160413"/>
                  <a:gd name="connsiteY2" fmla="*/ 55432 h 6260691"/>
                  <a:gd name="connsiteX3" fmla="*/ 3905722 w 4160413"/>
                  <a:gd name="connsiteY3" fmla="*/ 1818832 h 6260691"/>
                  <a:gd name="connsiteX4" fmla="*/ 3529559 w 4160413"/>
                  <a:gd name="connsiteY4" fmla="*/ 3037390 h 6260691"/>
                  <a:gd name="connsiteX5" fmla="*/ 4160203 w 4160413"/>
                  <a:gd name="connsiteY5" fmla="*/ 4794736 h 6260691"/>
                  <a:gd name="connsiteX6" fmla="*/ 2183387 w 4160413"/>
                  <a:gd name="connsiteY6" fmla="*/ 6260691 h 6260691"/>
                  <a:gd name="connsiteX7" fmla="*/ 1761858 w 4160413"/>
                  <a:gd name="connsiteY7" fmla="*/ 6260691 h 6260691"/>
                  <a:gd name="connsiteX8" fmla="*/ 2 w 4160413"/>
                  <a:gd name="connsiteY8" fmla="*/ 4651379 h 6260691"/>
                  <a:gd name="connsiteX9" fmla="*/ 350456 w 4160413"/>
                  <a:gd name="connsiteY9" fmla="*/ 3344298 h 6260691"/>
                  <a:gd name="connsiteX10" fmla="*/ 7635 w 4160413"/>
                  <a:gd name="connsiteY10" fmla="*/ 1935127 h 6260691"/>
                  <a:gd name="connsiteX0" fmla="*/ 7632 w 4160410"/>
                  <a:gd name="connsiteY0" fmla="*/ 1935123 h 6260687"/>
                  <a:gd name="connsiteX1" fmla="*/ 1634186 w 4160410"/>
                  <a:gd name="connsiteY1" fmla="*/ -2 h 6260687"/>
                  <a:gd name="connsiteX2" fmla="*/ 2327953 w 4160410"/>
                  <a:gd name="connsiteY2" fmla="*/ 55428 h 6260687"/>
                  <a:gd name="connsiteX3" fmla="*/ 3905719 w 4160410"/>
                  <a:gd name="connsiteY3" fmla="*/ 1818828 h 6260687"/>
                  <a:gd name="connsiteX4" fmla="*/ 3529556 w 4160410"/>
                  <a:gd name="connsiteY4" fmla="*/ 3037386 h 6260687"/>
                  <a:gd name="connsiteX5" fmla="*/ 4160200 w 4160410"/>
                  <a:gd name="connsiteY5" fmla="*/ 4794732 h 6260687"/>
                  <a:gd name="connsiteX6" fmla="*/ 2183384 w 4160410"/>
                  <a:gd name="connsiteY6" fmla="*/ 6260687 h 6260687"/>
                  <a:gd name="connsiteX7" fmla="*/ 1761855 w 4160410"/>
                  <a:gd name="connsiteY7" fmla="*/ 6260687 h 6260687"/>
                  <a:gd name="connsiteX8" fmla="*/ -1 w 4160410"/>
                  <a:gd name="connsiteY8" fmla="*/ 4651375 h 6260687"/>
                  <a:gd name="connsiteX9" fmla="*/ 350453 w 4160410"/>
                  <a:gd name="connsiteY9" fmla="*/ 3344294 h 6260687"/>
                  <a:gd name="connsiteX10" fmla="*/ 7632 w 4160410"/>
                  <a:gd name="connsiteY10" fmla="*/ 1935123 h 6260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160410" h="6260687">
                    <a:moveTo>
                      <a:pt x="7632" y="1935123"/>
                    </a:moveTo>
                    <a:cubicBezTo>
                      <a:pt x="7632" y="966292"/>
                      <a:pt x="665355" y="-2"/>
                      <a:pt x="1634186" y="-2"/>
                    </a:cubicBezTo>
                    <a:lnTo>
                      <a:pt x="2327953" y="55428"/>
                    </a:lnTo>
                    <a:cubicBezTo>
                      <a:pt x="3256723" y="189995"/>
                      <a:pt x="3905719" y="849997"/>
                      <a:pt x="3905719" y="1818828"/>
                    </a:cubicBezTo>
                    <a:cubicBezTo>
                      <a:pt x="3881604" y="2385076"/>
                      <a:pt x="3564008" y="2633230"/>
                      <a:pt x="3529556" y="3037386"/>
                    </a:cubicBezTo>
                    <a:cubicBezTo>
                      <a:pt x="3479112" y="3828726"/>
                      <a:pt x="4174299" y="4276042"/>
                      <a:pt x="4160200" y="4794732"/>
                    </a:cubicBezTo>
                    <a:cubicBezTo>
                      <a:pt x="4160200" y="5763563"/>
                      <a:pt x="3152215" y="6260687"/>
                      <a:pt x="2183384" y="6260687"/>
                    </a:cubicBezTo>
                    <a:lnTo>
                      <a:pt x="1761855" y="6260687"/>
                    </a:lnTo>
                    <a:cubicBezTo>
                      <a:pt x="793024" y="6260687"/>
                      <a:pt x="-1" y="5620206"/>
                      <a:pt x="-1" y="4651375"/>
                    </a:cubicBezTo>
                    <a:cubicBezTo>
                      <a:pt x="27015" y="4110057"/>
                      <a:pt x="236179" y="3731684"/>
                      <a:pt x="350453" y="3344294"/>
                    </a:cubicBezTo>
                    <a:cubicBezTo>
                      <a:pt x="336429" y="2924834"/>
                      <a:pt x="21656" y="2354583"/>
                      <a:pt x="7632" y="1935123"/>
                    </a:cubicBezTo>
                    <a:close/>
                  </a:path>
                </a:pathLst>
              </a:cu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3" name="Freeform 112"/>
              <p:cNvSpPr/>
              <p:nvPr/>
            </p:nvSpPr>
            <p:spPr>
              <a:xfrm rot="3225449">
                <a:off x="5997937" y="3738267"/>
                <a:ext cx="356550" cy="206238"/>
              </a:xfrm>
              <a:custGeom>
                <a:avLst/>
                <a:gdLst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0 w 578895"/>
                  <a:gd name="connsiteY5" fmla="*/ 12258 h 369751"/>
                  <a:gd name="connsiteX6" fmla="*/ 505 w 578895"/>
                  <a:gd name="connsiteY6" fmla="*/ 12164 h 369751"/>
                  <a:gd name="connsiteX7" fmla="*/ 95367 w 578895"/>
                  <a:gd name="connsiteY7" fmla="*/ 2449 h 369751"/>
                  <a:gd name="connsiteX8" fmla="*/ 279941 w 578895"/>
                  <a:gd name="connsiteY8" fmla="*/ 5179 h 369751"/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1303 w 578895"/>
                  <a:gd name="connsiteY5" fmla="*/ 209922 h 369751"/>
                  <a:gd name="connsiteX6" fmla="*/ 0 w 578895"/>
                  <a:gd name="connsiteY6" fmla="*/ 12258 h 369751"/>
                  <a:gd name="connsiteX7" fmla="*/ 505 w 578895"/>
                  <a:gd name="connsiteY7" fmla="*/ 12164 h 369751"/>
                  <a:gd name="connsiteX8" fmla="*/ 95367 w 578895"/>
                  <a:gd name="connsiteY8" fmla="*/ 2449 h 369751"/>
                  <a:gd name="connsiteX9" fmla="*/ 279941 w 578895"/>
                  <a:gd name="connsiteY9" fmla="*/ 5179 h 369751"/>
                  <a:gd name="connsiteX0" fmla="*/ 340282 w 639236"/>
                  <a:gd name="connsiteY0" fmla="*/ 5179 h 369751"/>
                  <a:gd name="connsiteX1" fmla="*/ 639093 w 639236"/>
                  <a:gd name="connsiteY1" fmla="*/ 155061 h 369751"/>
                  <a:gd name="connsiteX2" fmla="*/ 178762 w 639236"/>
                  <a:gd name="connsiteY2" fmla="*/ 367303 h 369751"/>
                  <a:gd name="connsiteX3" fmla="*/ 83433 w 639236"/>
                  <a:gd name="connsiteY3" fmla="*/ 369606 h 369751"/>
                  <a:gd name="connsiteX4" fmla="*/ 60341 w 639236"/>
                  <a:gd name="connsiteY4" fmla="*/ 368304 h 369751"/>
                  <a:gd name="connsiteX5" fmla="*/ 2 w 639236"/>
                  <a:gd name="connsiteY5" fmla="*/ 181615 h 369751"/>
                  <a:gd name="connsiteX6" fmla="*/ 60341 w 639236"/>
                  <a:gd name="connsiteY6" fmla="*/ 12258 h 369751"/>
                  <a:gd name="connsiteX7" fmla="*/ 60846 w 639236"/>
                  <a:gd name="connsiteY7" fmla="*/ 12164 h 369751"/>
                  <a:gd name="connsiteX8" fmla="*/ 155708 w 639236"/>
                  <a:gd name="connsiteY8" fmla="*/ 2449 h 369751"/>
                  <a:gd name="connsiteX9" fmla="*/ 340282 w 639236"/>
                  <a:gd name="connsiteY9" fmla="*/ 5179 h 36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39236" h="369751">
                    <a:moveTo>
                      <a:pt x="340282" y="5179"/>
                    </a:moveTo>
                    <a:cubicBezTo>
                      <a:pt x="511389" y="22172"/>
                      <a:pt x="634318" y="79497"/>
                      <a:pt x="639093" y="155061"/>
                    </a:cubicBezTo>
                    <a:cubicBezTo>
                      <a:pt x="645459" y="255813"/>
                      <a:pt x="439362" y="350837"/>
                      <a:pt x="178762" y="367303"/>
                    </a:cubicBezTo>
                    <a:cubicBezTo>
                      <a:pt x="146187" y="369362"/>
                      <a:pt x="114302" y="370095"/>
                      <a:pt x="83433" y="369606"/>
                    </a:cubicBezTo>
                    <a:lnTo>
                      <a:pt x="60341" y="368304"/>
                    </a:lnTo>
                    <a:cubicBezTo>
                      <a:pt x="60775" y="315510"/>
                      <a:pt x="-432" y="234409"/>
                      <a:pt x="2" y="181615"/>
                    </a:cubicBezTo>
                    <a:cubicBezTo>
                      <a:pt x="-432" y="115727"/>
                      <a:pt x="60775" y="78146"/>
                      <a:pt x="60341" y="12258"/>
                    </a:cubicBezTo>
                    <a:lnTo>
                      <a:pt x="60846" y="12164"/>
                    </a:lnTo>
                    <a:cubicBezTo>
                      <a:pt x="91410" y="7793"/>
                      <a:pt x="123133" y="4507"/>
                      <a:pt x="155708" y="2449"/>
                    </a:cubicBezTo>
                    <a:cubicBezTo>
                      <a:pt x="220858" y="-1668"/>
                      <a:pt x="283247" y="-485"/>
                      <a:pt x="340282" y="517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4" name="Freeform 113"/>
              <p:cNvSpPr/>
              <p:nvPr/>
            </p:nvSpPr>
            <p:spPr>
              <a:xfrm>
                <a:off x="5920764" y="3573986"/>
                <a:ext cx="307127" cy="289742"/>
              </a:xfrm>
              <a:custGeom>
                <a:avLst/>
                <a:gdLst>
                  <a:gd name="connsiteX0" fmla="*/ 146353 w 313980"/>
                  <a:gd name="connsiteY0" fmla="*/ 1038 h 264467"/>
                  <a:gd name="connsiteX1" fmla="*/ 208128 w 313980"/>
                  <a:gd name="connsiteY1" fmla="*/ 17880 h 264467"/>
                  <a:gd name="connsiteX2" fmla="*/ 305373 w 313980"/>
                  <a:gd name="connsiteY2" fmla="*/ 198588 h 264467"/>
                  <a:gd name="connsiteX3" fmla="*/ 105854 w 313980"/>
                  <a:gd name="connsiteY3" fmla="*/ 246589 h 264467"/>
                  <a:gd name="connsiteX4" fmla="*/ 8608 w 313980"/>
                  <a:gd name="connsiteY4" fmla="*/ 65881 h 264467"/>
                  <a:gd name="connsiteX5" fmla="*/ 146353 w 313980"/>
                  <a:gd name="connsiteY5" fmla="*/ 1038 h 26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980" h="264467">
                    <a:moveTo>
                      <a:pt x="146353" y="1038"/>
                    </a:moveTo>
                    <a:cubicBezTo>
                      <a:pt x="166692" y="3190"/>
                      <a:pt x="187641" y="8718"/>
                      <a:pt x="208128" y="17880"/>
                    </a:cubicBezTo>
                    <a:cubicBezTo>
                      <a:pt x="290078" y="54525"/>
                      <a:pt x="333616" y="135431"/>
                      <a:pt x="305373" y="198588"/>
                    </a:cubicBezTo>
                    <a:cubicBezTo>
                      <a:pt x="277131" y="261745"/>
                      <a:pt x="187803" y="283236"/>
                      <a:pt x="105854" y="246589"/>
                    </a:cubicBezTo>
                    <a:cubicBezTo>
                      <a:pt x="23905" y="209943"/>
                      <a:pt x="-19635" y="129038"/>
                      <a:pt x="8608" y="65881"/>
                    </a:cubicBezTo>
                    <a:cubicBezTo>
                      <a:pt x="29790" y="18513"/>
                      <a:pt x="85333" y="-5418"/>
                      <a:pt x="146353" y="1038"/>
                    </a:cubicBezTo>
                    <a:close/>
                  </a:path>
                </a:pathLst>
              </a:cu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5" name="Freeform 114"/>
              <p:cNvSpPr/>
              <p:nvPr/>
            </p:nvSpPr>
            <p:spPr>
              <a:xfrm>
                <a:off x="5128763" y="2894650"/>
                <a:ext cx="957091" cy="763003"/>
              </a:xfrm>
              <a:custGeom>
                <a:avLst/>
                <a:gdLst>
                  <a:gd name="connsiteX0" fmla="*/ 228671 w 957092"/>
                  <a:gd name="connsiteY0" fmla="*/ 0 h 778243"/>
                  <a:gd name="connsiteX1" fmla="*/ 356524 w 957092"/>
                  <a:gd name="connsiteY1" fmla="*/ 44756 h 778243"/>
                  <a:gd name="connsiteX2" fmla="*/ 370019 w 957092"/>
                  <a:gd name="connsiteY2" fmla="*/ 57517 h 778243"/>
                  <a:gd name="connsiteX3" fmla="*/ 373245 w 957092"/>
                  <a:gd name="connsiteY3" fmla="*/ 55613 h 778243"/>
                  <a:gd name="connsiteX4" fmla="*/ 478835 w 957092"/>
                  <a:gd name="connsiteY4" fmla="*/ 108306 h 778243"/>
                  <a:gd name="connsiteX5" fmla="*/ 550837 w 957092"/>
                  <a:gd name="connsiteY5" fmla="*/ 61117 h 778243"/>
                  <a:gd name="connsiteX6" fmla="*/ 577484 w 957092"/>
                  <a:gd name="connsiteY6" fmla="*/ 65161 h 778243"/>
                  <a:gd name="connsiteX7" fmla="*/ 597144 w 957092"/>
                  <a:gd name="connsiteY7" fmla="*/ 47188 h 778243"/>
                  <a:gd name="connsiteX8" fmla="*/ 726754 w 957092"/>
                  <a:gd name="connsiteY8" fmla="*/ 195 h 778243"/>
                  <a:gd name="connsiteX9" fmla="*/ 773892 w 957092"/>
                  <a:gd name="connsiteY9" fmla="*/ 4166 h 778243"/>
                  <a:gd name="connsiteX10" fmla="*/ 951371 w 957092"/>
                  <a:gd name="connsiteY10" fmla="*/ 306781 h 778243"/>
                  <a:gd name="connsiteX11" fmla="*/ 671391 w 957092"/>
                  <a:gd name="connsiteY11" fmla="*/ 518171 h 778243"/>
                  <a:gd name="connsiteX12" fmla="*/ 667399 w 957092"/>
                  <a:gd name="connsiteY12" fmla="*/ 516955 h 778243"/>
                  <a:gd name="connsiteX13" fmla="*/ 575457 w 957092"/>
                  <a:gd name="connsiteY13" fmla="*/ 778243 h 778243"/>
                  <a:gd name="connsiteX14" fmla="*/ 235700 w 957092"/>
                  <a:gd name="connsiteY14" fmla="*/ 746428 h 778243"/>
                  <a:gd name="connsiteX15" fmla="*/ 201253 w 957092"/>
                  <a:gd name="connsiteY15" fmla="*/ 520958 h 778243"/>
                  <a:gd name="connsiteX16" fmla="*/ 182586 w 957092"/>
                  <a:gd name="connsiteY16" fmla="*/ 518802 h 778243"/>
                  <a:gd name="connsiteX17" fmla="*/ 0 w 957092"/>
                  <a:gd name="connsiteY17" fmla="*/ 262063 h 778243"/>
                  <a:gd name="connsiteX18" fmla="*/ 228671 w 957092"/>
                  <a:gd name="connsiteY18" fmla="*/ 0 h 778243"/>
                  <a:gd name="connsiteX0" fmla="*/ 228671 w 957092"/>
                  <a:gd name="connsiteY0" fmla="*/ 0 h 778243"/>
                  <a:gd name="connsiteX1" fmla="*/ 356524 w 957092"/>
                  <a:gd name="connsiteY1" fmla="*/ 44756 h 778243"/>
                  <a:gd name="connsiteX2" fmla="*/ 370019 w 957092"/>
                  <a:gd name="connsiteY2" fmla="*/ 57517 h 778243"/>
                  <a:gd name="connsiteX3" fmla="*/ 373245 w 957092"/>
                  <a:gd name="connsiteY3" fmla="*/ 55613 h 778243"/>
                  <a:gd name="connsiteX4" fmla="*/ 478835 w 957092"/>
                  <a:gd name="connsiteY4" fmla="*/ 108306 h 778243"/>
                  <a:gd name="connsiteX5" fmla="*/ 550837 w 957092"/>
                  <a:gd name="connsiteY5" fmla="*/ 61117 h 778243"/>
                  <a:gd name="connsiteX6" fmla="*/ 577484 w 957092"/>
                  <a:gd name="connsiteY6" fmla="*/ 65161 h 778243"/>
                  <a:gd name="connsiteX7" fmla="*/ 597144 w 957092"/>
                  <a:gd name="connsiteY7" fmla="*/ 47188 h 778243"/>
                  <a:gd name="connsiteX8" fmla="*/ 726754 w 957092"/>
                  <a:gd name="connsiteY8" fmla="*/ 195 h 778243"/>
                  <a:gd name="connsiteX9" fmla="*/ 773892 w 957092"/>
                  <a:gd name="connsiteY9" fmla="*/ 4166 h 778243"/>
                  <a:gd name="connsiteX10" fmla="*/ 951371 w 957092"/>
                  <a:gd name="connsiteY10" fmla="*/ 306781 h 778243"/>
                  <a:gd name="connsiteX11" fmla="*/ 671391 w 957092"/>
                  <a:gd name="connsiteY11" fmla="*/ 518171 h 778243"/>
                  <a:gd name="connsiteX12" fmla="*/ 667399 w 957092"/>
                  <a:gd name="connsiteY12" fmla="*/ 516955 h 778243"/>
                  <a:gd name="connsiteX13" fmla="*/ 575457 w 957092"/>
                  <a:gd name="connsiteY13" fmla="*/ 778243 h 778243"/>
                  <a:gd name="connsiteX14" fmla="*/ 235700 w 957092"/>
                  <a:gd name="connsiteY14" fmla="*/ 746428 h 778243"/>
                  <a:gd name="connsiteX15" fmla="*/ 182586 w 957092"/>
                  <a:gd name="connsiteY15" fmla="*/ 518802 h 778243"/>
                  <a:gd name="connsiteX16" fmla="*/ 0 w 957092"/>
                  <a:gd name="connsiteY16" fmla="*/ 262063 h 778243"/>
                  <a:gd name="connsiteX17" fmla="*/ 228671 w 957092"/>
                  <a:gd name="connsiteY17" fmla="*/ 0 h 778243"/>
                  <a:gd name="connsiteX0" fmla="*/ 228671 w 957092"/>
                  <a:gd name="connsiteY0" fmla="*/ 0 h 778243"/>
                  <a:gd name="connsiteX1" fmla="*/ 356524 w 957092"/>
                  <a:gd name="connsiteY1" fmla="*/ 44756 h 778243"/>
                  <a:gd name="connsiteX2" fmla="*/ 370019 w 957092"/>
                  <a:gd name="connsiteY2" fmla="*/ 57517 h 778243"/>
                  <a:gd name="connsiteX3" fmla="*/ 373245 w 957092"/>
                  <a:gd name="connsiteY3" fmla="*/ 55613 h 778243"/>
                  <a:gd name="connsiteX4" fmla="*/ 478835 w 957092"/>
                  <a:gd name="connsiteY4" fmla="*/ 108306 h 778243"/>
                  <a:gd name="connsiteX5" fmla="*/ 550837 w 957092"/>
                  <a:gd name="connsiteY5" fmla="*/ 61117 h 778243"/>
                  <a:gd name="connsiteX6" fmla="*/ 577484 w 957092"/>
                  <a:gd name="connsiteY6" fmla="*/ 65161 h 778243"/>
                  <a:gd name="connsiteX7" fmla="*/ 597144 w 957092"/>
                  <a:gd name="connsiteY7" fmla="*/ 47188 h 778243"/>
                  <a:gd name="connsiteX8" fmla="*/ 726754 w 957092"/>
                  <a:gd name="connsiteY8" fmla="*/ 195 h 778243"/>
                  <a:gd name="connsiteX9" fmla="*/ 773892 w 957092"/>
                  <a:gd name="connsiteY9" fmla="*/ 4166 h 778243"/>
                  <a:gd name="connsiteX10" fmla="*/ 951371 w 957092"/>
                  <a:gd name="connsiteY10" fmla="*/ 306781 h 778243"/>
                  <a:gd name="connsiteX11" fmla="*/ 671391 w 957092"/>
                  <a:gd name="connsiteY11" fmla="*/ 518171 h 778243"/>
                  <a:gd name="connsiteX12" fmla="*/ 667399 w 957092"/>
                  <a:gd name="connsiteY12" fmla="*/ 516955 h 778243"/>
                  <a:gd name="connsiteX13" fmla="*/ 575457 w 957092"/>
                  <a:gd name="connsiteY13" fmla="*/ 778243 h 778243"/>
                  <a:gd name="connsiteX14" fmla="*/ 235700 w 957092"/>
                  <a:gd name="connsiteY14" fmla="*/ 746428 h 778243"/>
                  <a:gd name="connsiteX15" fmla="*/ 182586 w 957092"/>
                  <a:gd name="connsiteY15" fmla="*/ 473082 h 778243"/>
                  <a:gd name="connsiteX16" fmla="*/ 0 w 957092"/>
                  <a:gd name="connsiteY16" fmla="*/ 262063 h 778243"/>
                  <a:gd name="connsiteX17" fmla="*/ 228671 w 957092"/>
                  <a:gd name="connsiteY17" fmla="*/ 0 h 778243"/>
                  <a:gd name="connsiteX0" fmla="*/ 228671 w 957092"/>
                  <a:gd name="connsiteY0" fmla="*/ 0 h 778243"/>
                  <a:gd name="connsiteX1" fmla="*/ 356524 w 957092"/>
                  <a:gd name="connsiteY1" fmla="*/ 44756 h 778243"/>
                  <a:gd name="connsiteX2" fmla="*/ 370019 w 957092"/>
                  <a:gd name="connsiteY2" fmla="*/ 57517 h 778243"/>
                  <a:gd name="connsiteX3" fmla="*/ 373245 w 957092"/>
                  <a:gd name="connsiteY3" fmla="*/ 55613 h 778243"/>
                  <a:gd name="connsiteX4" fmla="*/ 478835 w 957092"/>
                  <a:gd name="connsiteY4" fmla="*/ 108306 h 778243"/>
                  <a:gd name="connsiteX5" fmla="*/ 550837 w 957092"/>
                  <a:gd name="connsiteY5" fmla="*/ 61117 h 778243"/>
                  <a:gd name="connsiteX6" fmla="*/ 577484 w 957092"/>
                  <a:gd name="connsiteY6" fmla="*/ 65161 h 778243"/>
                  <a:gd name="connsiteX7" fmla="*/ 597144 w 957092"/>
                  <a:gd name="connsiteY7" fmla="*/ 47188 h 778243"/>
                  <a:gd name="connsiteX8" fmla="*/ 726754 w 957092"/>
                  <a:gd name="connsiteY8" fmla="*/ 195 h 778243"/>
                  <a:gd name="connsiteX9" fmla="*/ 773892 w 957092"/>
                  <a:gd name="connsiteY9" fmla="*/ 4166 h 778243"/>
                  <a:gd name="connsiteX10" fmla="*/ 951371 w 957092"/>
                  <a:gd name="connsiteY10" fmla="*/ 306781 h 778243"/>
                  <a:gd name="connsiteX11" fmla="*/ 671391 w 957092"/>
                  <a:gd name="connsiteY11" fmla="*/ 518171 h 778243"/>
                  <a:gd name="connsiteX12" fmla="*/ 667399 w 957092"/>
                  <a:gd name="connsiteY12" fmla="*/ 516955 h 778243"/>
                  <a:gd name="connsiteX13" fmla="*/ 575457 w 957092"/>
                  <a:gd name="connsiteY13" fmla="*/ 778243 h 778243"/>
                  <a:gd name="connsiteX14" fmla="*/ 222365 w 957092"/>
                  <a:gd name="connsiteY14" fmla="*/ 729283 h 778243"/>
                  <a:gd name="connsiteX15" fmla="*/ 182586 w 957092"/>
                  <a:gd name="connsiteY15" fmla="*/ 473082 h 778243"/>
                  <a:gd name="connsiteX16" fmla="*/ 0 w 957092"/>
                  <a:gd name="connsiteY16" fmla="*/ 262063 h 778243"/>
                  <a:gd name="connsiteX17" fmla="*/ 228671 w 957092"/>
                  <a:gd name="connsiteY17" fmla="*/ 0 h 778243"/>
                  <a:gd name="connsiteX0" fmla="*/ 228671 w 957092"/>
                  <a:gd name="connsiteY0" fmla="*/ 0 h 747763"/>
                  <a:gd name="connsiteX1" fmla="*/ 356524 w 957092"/>
                  <a:gd name="connsiteY1" fmla="*/ 44756 h 747763"/>
                  <a:gd name="connsiteX2" fmla="*/ 370019 w 957092"/>
                  <a:gd name="connsiteY2" fmla="*/ 57517 h 747763"/>
                  <a:gd name="connsiteX3" fmla="*/ 373245 w 957092"/>
                  <a:gd name="connsiteY3" fmla="*/ 55613 h 747763"/>
                  <a:gd name="connsiteX4" fmla="*/ 478835 w 957092"/>
                  <a:gd name="connsiteY4" fmla="*/ 108306 h 747763"/>
                  <a:gd name="connsiteX5" fmla="*/ 550837 w 957092"/>
                  <a:gd name="connsiteY5" fmla="*/ 61117 h 747763"/>
                  <a:gd name="connsiteX6" fmla="*/ 577484 w 957092"/>
                  <a:gd name="connsiteY6" fmla="*/ 65161 h 747763"/>
                  <a:gd name="connsiteX7" fmla="*/ 597144 w 957092"/>
                  <a:gd name="connsiteY7" fmla="*/ 47188 h 747763"/>
                  <a:gd name="connsiteX8" fmla="*/ 726754 w 957092"/>
                  <a:gd name="connsiteY8" fmla="*/ 195 h 747763"/>
                  <a:gd name="connsiteX9" fmla="*/ 773892 w 957092"/>
                  <a:gd name="connsiteY9" fmla="*/ 4166 h 747763"/>
                  <a:gd name="connsiteX10" fmla="*/ 951371 w 957092"/>
                  <a:gd name="connsiteY10" fmla="*/ 306781 h 747763"/>
                  <a:gd name="connsiteX11" fmla="*/ 671391 w 957092"/>
                  <a:gd name="connsiteY11" fmla="*/ 518171 h 747763"/>
                  <a:gd name="connsiteX12" fmla="*/ 667399 w 957092"/>
                  <a:gd name="connsiteY12" fmla="*/ 516955 h 747763"/>
                  <a:gd name="connsiteX13" fmla="*/ 552597 w 957092"/>
                  <a:gd name="connsiteY13" fmla="*/ 747763 h 747763"/>
                  <a:gd name="connsiteX14" fmla="*/ 222365 w 957092"/>
                  <a:gd name="connsiteY14" fmla="*/ 729283 h 747763"/>
                  <a:gd name="connsiteX15" fmla="*/ 182586 w 957092"/>
                  <a:gd name="connsiteY15" fmla="*/ 473082 h 747763"/>
                  <a:gd name="connsiteX16" fmla="*/ 0 w 957092"/>
                  <a:gd name="connsiteY16" fmla="*/ 262063 h 747763"/>
                  <a:gd name="connsiteX17" fmla="*/ 228671 w 957092"/>
                  <a:gd name="connsiteY17" fmla="*/ 0 h 747763"/>
                  <a:gd name="connsiteX0" fmla="*/ 228671 w 957092"/>
                  <a:gd name="connsiteY0" fmla="*/ 0 h 763003"/>
                  <a:gd name="connsiteX1" fmla="*/ 356524 w 957092"/>
                  <a:gd name="connsiteY1" fmla="*/ 44756 h 763003"/>
                  <a:gd name="connsiteX2" fmla="*/ 370019 w 957092"/>
                  <a:gd name="connsiteY2" fmla="*/ 57517 h 763003"/>
                  <a:gd name="connsiteX3" fmla="*/ 373245 w 957092"/>
                  <a:gd name="connsiteY3" fmla="*/ 55613 h 763003"/>
                  <a:gd name="connsiteX4" fmla="*/ 478835 w 957092"/>
                  <a:gd name="connsiteY4" fmla="*/ 108306 h 763003"/>
                  <a:gd name="connsiteX5" fmla="*/ 550837 w 957092"/>
                  <a:gd name="connsiteY5" fmla="*/ 61117 h 763003"/>
                  <a:gd name="connsiteX6" fmla="*/ 577484 w 957092"/>
                  <a:gd name="connsiteY6" fmla="*/ 65161 h 763003"/>
                  <a:gd name="connsiteX7" fmla="*/ 597144 w 957092"/>
                  <a:gd name="connsiteY7" fmla="*/ 47188 h 763003"/>
                  <a:gd name="connsiteX8" fmla="*/ 726754 w 957092"/>
                  <a:gd name="connsiteY8" fmla="*/ 195 h 763003"/>
                  <a:gd name="connsiteX9" fmla="*/ 773892 w 957092"/>
                  <a:gd name="connsiteY9" fmla="*/ 4166 h 763003"/>
                  <a:gd name="connsiteX10" fmla="*/ 951371 w 957092"/>
                  <a:gd name="connsiteY10" fmla="*/ 306781 h 763003"/>
                  <a:gd name="connsiteX11" fmla="*/ 671391 w 957092"/>
                  <a:gd name="connsiteY11" fmla="*/ 518171 h 763003"/>
                  <a:gd name="connsiteX12" fmla="*/ 667399 w 957092"/>
                  <a:gd name="connsiteY12" fmla="*/ 516955 h 763003"/>
                  <a:gd name="connsiteX13" fmla="*/ 558312 w 957092"/>
                  <a:gd name="connsiteY13" fmla="*/ 763003 h 763003"/>
                  <a:gd name="connsiteX14" fmla="*/ 222365 w 957092"/>
                  <a:gd name="connsiteY14" fmla="*/ 729283 h 763003"/>
                  <a:gd name="connsiteX15" fmla="*/ 182586 w 957092"/>
                  <a:gd name="connsiteY15" fmla="*/ 473082 h 763003"/>
                  <a:gd name="connsiteX16" fmla="*/ 0 w 957092"/>
                  <a:gd name="connsiteY16" fmla="*/ 262063 h 763003"/>
                  <a:gd name="connsiteX17" fmla="*/ 228671 w 957092"/>
                  <a:gd name="connsiteY17" fmla="*/ 0 h 763003"/>
                  <a:gd name="connsiteX0" fmla="*/ 228671 w 957092"/>
                  <a:gd name="connsiteY0" fmla="*/ 0 h 763003"/>
                  <a:gd name="connsiteX1" fmla="*/ 356524 w 957092"/>
                  <a:gd name="connsiteY1" fmla="*/ 44756 h 763003"/>
                  <a:gd name="connsiteX2" fmla="*/ 370019 w 957092"/>
                  <a:gd name="connsiteY2" fmla="*/ 57517 h 763003"/>
                  <a:gd name="connsiteX3" fmla="*/ 373245 w 957092"/>
                  <a:gd name="connsiteY3" fmla="*/ 55613 h 763003"/>
                  <a:gd name="connsiteX4" fmla="*/ 465500 w 957092"/>
                  <a:gd name="connsiteY4" fmla="*/ 114021 h 763003"/>
                  <a:gd name="connsiteX5" fmla="*/ 550837 w 957092"/>
                  <a:gd name="connsiteY5" fmla="*/ 61117 h 763003"/>
                  <a:gd name="connsiteX6" fmla="*/ 577484 w 957092"/>
                  <a:gd name="connsiteY6" fmla="*/ 65161 h 763003"/>
                  <a:gd name="connsiteX7" fmla="*/ 597144 w 957092"/>
                  <a:gd name="connsiteY7" fmla="*/ 47188 h 763003"/>
                  <a:gd name="connsiteX8" fmla="*/ 726754 w 957092"/>
                  <a:gd name="connsiteY8" fmla="*/ 195 h 763003"/>
                  <a:gd name="connsiteX9" fmla="*/ 773892 w 957092"/>
                  <a:gd name="connsiteY9" fmla="*/ 4166 h 763003"/>
                  <a:gd name="connsiteX10" fmla="*/ 951371 w 957092"/>
                  <a:gd name="connsiteY10" fmla="*/ 306781 h 763003"/>
                  <a:gd name="connsiteX11" fmla="*/ 671391 w 957092"/>
                  <a:gd name="connsiteY11" fmla="*/ 518171 h 763003"/>
                  <a:gd name="connsiteX12" fmla="*/ 667399 w 957092"/>
                  <a:gd name="connsiteY12" fmla="*/ 516955 h 763003"/>
                  <a:gd name="connsiteX13" fmla="*/ 558312 w 957092"/>
                  <a:gd name="connsiteY13" fmla="*/ 763003 h 763003"/>
                  <a:gd name="connsiteX14" fmla="*/ 222365 w 957092"/>
                  <a:gd name="connsiteY14" fmla="*/ 729283 h 763003"/>
                  <a:gd name="connsiteX15" fmla="*/ 182586 w 957092"/>
                  <a:gd name="connsiteY15" fmla="*/ 473082 h 763003"/>
                  <a:gd name="connsiteX16" fmla="*/ 0 w 957092"/>
                  <a:gd name="connsiteY16" fmla="*/ 262063 h 763003"/>
                  <a:gd name="connsiteX17" fmla="*/ 228671 w 957092"/>
                  <a:gd name="connsiteY17" fmla="*/ 0 h 763003"/>
                  <a:gd name="connsiteX0" fmla="*/ 228671 w 957092"/>
                  <a:gd name="connsiteY0" fmla="*/ 0 h 763003"/>
                  <a:gd name="connsiteX1" fmla="*/ 356524 w 957092"/>
                  <a:gd name="connsiteY1" fmla="*/ 44756 h 763003"/>
                  <a:gd name="connsiteX2" fmla="*/ 370019 w 957092"/>
                  <a:gd name="connsiteY2" fmla="*/ 57517 h 763003"/>
                  <a:gd name="connsiteX3" fmla="*/ 373245 w 957092"/>
                  <a:gd name="connsiteY3" fmla="*/ 55613 h 763003"/>
                  <a:gd name="connsiteX4" fmla="*/ 475025 w 957092"/>
                  <a:gd name="connsiteY4" fmla="*/ 121641 h 763003"/>
                  <a:gd name="connsiteX5" fmla="*/ 550837 w 957092"/>
                  <a:gd name="connsiteY5" fmla="*/ 61117 h 763003"/>
                  <a:gd name="connsiteX6" fmla="*/ 577484 w 957092"/>
                  <a:gd name="connsiteY6" fmla="*/ 65161 h 763003"/>
                  <a:gd name="connsiteX7" fmla="*/ 597144 w 957092"/>
                  <a:gd name="connsiteY7" fmla="*/ 47188 h 763003"/>
                  <a:gd name="connsiteX8" fmla="*/ 726754 w 957092"/>
                  <a:gd name="connsiteY8" fmla="*/ 195 h 763003"/>
                  <a:gd name="connsiteX9" fmla="*/ 773892 w 957092"/>
                  <a:gd name="connsiteY9" fmla="*/ 4166 h 763003"/>
                  <a:gd name="connsiteX10" fmla="*/ 951371 w 957092"/>
                  <a:gd name="connsiteY10" fmla="*/ 306781 h 763003"/>
                  <a:gd name="connsiteX11" fmla="*/ 671391 w 957092"/>
                  <a:gd name="connsiteY11" fmla="*/ 518171 h 763003"/>
                  <a:gd name="connsiteX12" fmla="*/ 667399 w 957092"/>
                  <a:gd name="connsiteY12" fmla="*/ 516955 h 763003"/>
                  <a:gd name="connsiteX13" fmla="*/ 558312 w 957092"/>
                  <a:gd name="connsiteY13" fmla="*/ 763003 h 763003"/>
                  <a:gd name="connsiteX14" fmla="*/ 222365 w 957092"/>
                  <a:gd name="connsiteY14" fmla="*/ 729283 h 763003"/>
                  <a:gd name="connsiteX15" fmla="*/ 182586 w 957092"/>
                  <a:gd name="connsiteY15" fmla="*/ 473082 h 763003"/>
                  <a:gd name="connsiteX16" fmla="*/ 0 w 957092"/>
                  <a:gd name="connsiteY16" fmla="*/ 262063 h 763003"/>
                  <a:gd name="connsiteX17" fmla="*/ 228671 w 957092"/>
                  <a:gd name="connsiteY17" fmla="*/ 0 h 76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57092" h="763003">
                    <a:moveTo>
                      <a:pt x="228671" y="0"/>
                    </a:moveTo>
                    <a:cubicBezTo>
                      <a:pt x="276031" y="0"/>
                      <a:pt x="320028" y="16500"/>
                      <a:pt x="356524" y="44756"/>
                    </a:cubicBezTo>
                    <a:lnTo>
                      <a:pt x="370019" y="57517"/>
                    </a:lnTo>
                    <a:lnTo>
                      <a:pt x="373245" y="55613"/>
                    </a:lnTo>
                    <a:cubicBezTo>
                      <a:pt x="409691" y="45209"/>
                      <a:pt x="454113" y="72971"/>
                      <a:pt x="475025" y="121641"/>
                    </a:cubicBezTo>
                    <a:cubicBezTo>
                      <a:pt x="492288" y="90833"/>
                      <a:pt x="523842" y="63098"/>
                      <a:pt x="550837" y="61117"/>
                    </a:cubicBezTo>
                    <a:lnTo>
                      <a:pt x="577484" y="65161"/>
                    </a:lnTo>
                    <a:lnTo>
                      <a:pt x="597144" y="47188"/>
                    </a:lnTo>
                    <a:cubicBezTo>
                      <a:pt x="635144" y="18497"/>
                      <a:pt x="680037" y="1558"/>
                      <a:pt x="726754" y="195"/>
                    </a:cubicBezTo>
                    <a:cubicBezTo>
                      <a:pt x="742326" y="-260"/>
                      <a:pt x="758102" y="1017"/>
                      <a:pt x="773892" y="4166"/>
                    </a:cubicBezTo>
                    <a:cubicBezTo>
                      <a:pt x="900215" y="29357"/>
                      <a:pt x="979675" y="164843"/>
                      <a:pt x="951371" y="306781"/>
                    </a:cubicBezTo>
                    <a:cubicBezTo>
                      <a:pt x="923066" y="448719"/>
                      <a:pt x="797714" y="543362"/>
                      <a:pt x="671391" y="518171"/>
                    </a:cubicBezTo>
                    <a:lnTo>
                      <a:pt x="667399" y="516955"/>
                    </a:lnTo>
                    <a:lnTo>
                      <a:pt x="558312" y="763003"/>
                    </a:lnTo>
                    <a:lnTo>
                      <a:pt x="222365" y="729283"/>
                    </a:lnTo>
                    <a:lnTo>
                      <a:pt x="182586" y="473082"/>
                    </a:lnTo>
                    <a:cubicBezTo>
                      <a:pt x="78384" y="448645"/>
                      <a:pt x="0" y="388705"/>
                      <a:pt x="0" y="262063"/>
                    </a:cubicBezTo>
                    <a:cubicBezTo>
                      <a:pt x="0" y="117330"/>
                      <a:pt x="102379" y="0"/>
                      <a:pt x="228671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5645431" y="2972983"/>
                <a:ext cx="378239" cy="360715"/>
              </a:xfrm>
              <a:prstGeom prst="ellipse">
                <a:avLst/>
              </a:prstGeom>
              <a:solidFill>
                <a:srgbClr val="D7F5FF"/>
              </a:solidFill>
              <a:ln w="25400">
                <a:solidFill>
                  <a:schemeClr val="bg1"/>
                </a:solidFill>
              </a:ln>
              <a:effectLst>
                <a:innerShdw dist="50800" dir="2220000">
                  <a:prstClr val="black">
                    <a:alpha val="54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5186628" y="2972839"/>
                <a:ext cx="346248" cy="316290"/>
              </a:xfrm>
              <a:prstGeom prst="ellipse">
                <a:avLst/>
              </a:prstGeom>
              <a:solidFill>
                <a:srgbClr val="D7F5FF"/>
              </a:solidFill>
              <a:ln w="25400">
                <a:solidFill>
                  <a:schemeClr val="bg1"/>
                </a:solidFill>
              </a:ln>
              <a:effectLst>
                <a:innerShdw dist="50800" dir="2220000">
                  <a:prstClr val="black">
                    <a:alpha val="54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8" name="Rounded Rectangle 117"/>
              <p:cNvSpPr/>
              <p:nvPr/>
            </p:nvSpPr>
            <p:spPr>
              <a:xfrm rot="21382337">
                <a:off x="5440589" y="3423793"/>
                <a:ext cx="90939" cy="157139"/>
              </a:xfrm>
              <a:prstGeom prst="roundRect">
                <a:avLst>
                  <a:gd name="adj" fmla="val 42355"/>
                </a:avLst>
              </a:prstGeom>
              <a:solidFill>
                <a:schemeClr val="tx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9" name="Rounded Rectangle 118"/>
              <p:cNvSpPr/>
              <p:nvPr/>
            </p:nvSpPr>
            <p:spPr>
              <a:xfrm rot="317318">
                <a:off x="5525245" y="3419476"/>
                <a:ext cx="88428" cy="156462"/>
              </a:xfrm>
              <a:prstGeom prst="roundRect">
                <a:avLst>
                  <a:gd name="adj" fmla="val 34058"/>
                </a:avLst>
              </a:prstGeom>
              <a:solidFill>
                <a:schemeClr val="tx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0" name="Oval 9"/>
              <p:cNvSpPr/>
              <p:nvPr/>
            </p:nvSpPr>
            <p:spPr>
              <a:xfrm rot="298080">
                <a:off x="5375591" y="3348635"/>
                <a:ext cx="329147" cy="140293"/>
              </a:xfrm>
              <a:prstGeom prst="roundRect">
                <a:avLst>
                  <a:gd name="adj" fmla="val 31430"/>
                </a:avLst>
              </a:pr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1" name="Oval 120"/>
              <p:cNvSpPr/>
              <p:nvPr/>
            </p:nvSpPr>
            <p:spPr>
              <a:xfrm rot="117027">
                <a:off x="5457927" y="3284832"/>
                <a:ext cx="154514" cy="10740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2" name="Oval 121"/>
              <p:cNvSpPr/>
              <p:nvPr/>
            </p:nvSpPr>
            <p:spPr>
              <a:xfrm rot="636239">
                <a:off x="5488789" y="3308444"/>
                <a:ext cx="49175" cy="34137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3" name="Freeform 122"/>
              <p:cNvSpPr/>
              <p:nvPr/>
            </p:nvSpPr>
            <p:spPr>
              <a:xfrm>
                <a:off x="5396140" y="4150629"/>
                <a:ext cx="209937" cy="168728"/>
              </a:xfrm>
              <a:custGeom>
                <a:avLst/>
                <a:gdLst>
                  <a:gd name="connsiteX0" fmla="*/ 0 w 482767"/>
                  <a:gd name="connsiteY0" fmla="*/ 0 h 334837"/>
                  <a:gd name="connsiteX1" fmla="*/ 482767 w 482767"/>
                  <a:gd name="connsiteY1" fmla="*/ 43287 h 334837"/>
                  <a:gd name="connsiteX2" fmla="*/ 381467 w 482767"/>
                  <a:gd name="connsiteY2" fmla="*/ 334837 h 334837"/>
                  <a:gd name="connsiteX3" fmla="*/ 47818 w 482767"/>
                  <a:gd name="connsiteY3" fmla="*/ 304921 h 334837"/>
                  <a:gd name="connsiteX4" fmla="*/ 0 w 482767"/>
                  <a:gd name="connsiteY4" fmla="*/ 0 h 334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767" h="334837">
                    <a:moveTo>
                      <a:pt x="0" y="0"/>
                    </a:moveTo>
                    <a:lnTo>
                      <a:pt x="482767" y="43287"/>
                    </a:lnTo>
                    <a:lnTo>
                      <a:pt x="381467" y="334837"/>
                    </a:lnTo>
                    <a:lnTo>
                      <a:pt x="47818" y="3049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4" name="Freeform 123"/>
              <p:cNvSpPr/>
              <p:nvPr/>
            </p:nvSpPr>
            <p:spPr>
              <a:xfrm>
                <a:off x="5317986" y="3886001"/>
                <a:ext cx="413906" cy="334837"/>
              </a:xfrm>
              <a:custGeom>
                <a:avLst/>
                <a:gdLst>
                  <a:gd name="connsiteX0" fmla="*/ 0 w 482767"/>
                  <a:gd name="connsiteY0" fmla="*/ 0 h 334837"/>
                  <a:gd name="connsiteX1" fmla="*/ 482767 w 482767"/>
                  <a:gd name="connsiteY1" fmla="*/ 43287 h 334837"/>
                  <a:gd name="connsiteX2" fmla="*/ 381467 w 482767"/>
                  <a:gd name="connsiteY2" fmla="*/ 334837 h 334837"/>
                  <a:gd name="connsiteX3" fmla="*/ 47818 w 482767"/>
                  <a:gd name="connsiteY3" fmla="*/ 304921 h 334837"/>
                  <a:gd name="connsiteX4" fmla="*/ 0 w 482767"/>
                  <a:gd name="connsiteY4" fmla="*/ 0 h 334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767" h="334837">
                    <a:moveTo>
                      <a:pt x="0" y="0"/>
                    </a:moveTo>
                    <a:lnTo>
                      <a:pt x="482767" y="43287"/>
                    </a:lnTo>
                    <a:lnTo>
                      <a:pt x="381467" y="334837"/>
                    </a:lnTo>
                    <a:lnTo>
                      <a:pt x="47818" y="3049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5320269" y="3694170"/>
                <a:ext cx="416612" cy="379695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bg1"/>
                </a:solidFill>
              </a:ln>
              <a:effectLst>
                <a:innerShdw dist="76200" dir="3180000">
                  <a:schemeClr val="accent1">
                    <a:lumMod val="75000"/>
                    <a:alpha val="32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552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 animBg="1"/>
      <p:bldP spid="215" grpId="0" animBg="1"/>
      <p:bldP spid="2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roup 165"/>
          <p:cNvGrpSpPr/>
          <p:nvPr/>
        </p:nvGrpSpPr>
        <p:grpSpPr>
          <a:xfrm>
            <a:off x="1305186" y="3896975"/>
            <a:ext cx="2613089" cy="2613088"/>
            <a:chOff x="1305186" y="3896975"/>
            <a:chExt cx="2613089" cy="2613088"/>
          </a:xfrm>
        </p:grpSpPr>
        <p:sp>
          <p:nvSpPr>
            <p:cNvPr id="167" name="Freeform 166"/>
            <p:cNvSpPr/>
            <p:nvPr/>
          </p:nvSpPr>
          <p:spPr>
            <a:xfrm>
              <a:off x="1305186" y="3896975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811434 w 2613089"/>
                <a:gd name="connsiteY3" fmla="*/ 0 h 2613088"/>
                <a:gd name="connsiteX4" fmla="*/ 1936421 w 2613089"/>
                <a:gd name="connsiteY4" fmla="*/ 273785 h 2613088"/>
                <a:gd name="connsiteX5" fmla="*/ 2108477 w 2613089"/>
                <a:gd name="connsiteY5" fmla="*/ 273785 h 2613088"/>
                <a:gd name="connsiteX6" fmla="*/ 2350125 w 2613089"/>
                <a:gd name="connsiteY6" fmla="*/ 515433 h 2613088"/>
                <a:gd name="connsiteX7" fmla="*/ 2350125 w 2613089"/>
                <a:gd name="connsiteY7" fmla="*/ 681605 h 2613088"/>
                <a:gd name="connsiteX8" fmla="*/ 2613087 w 2613089"/>
                <a:gd name="connsiteY8" fmla="*/ 801651 h 2613088"/>
                <a:gd name="connsiteX9" fmla="*/ 2350125 w 2613089"/>
                <a:gd name="connsiteY9" fmla="*/ 921697 h 2613088"/>
                <a:gd name="connsiteX10" fmla="*/ 2350125 w 2613089"/>
                <a:gd name="connsiteY10" fmla="*/ 1018199 h 2613088"/>
                <a:gd name="connsiteX11" fmla="*/ 2613086 w 2613089"/>
                <a:gd name="connsiteY11" fmla="*/ 1138245 h 2613088"/>
                <a:gd name="connsiteX12" fmla="*/ 2350125 w 2613089"/>
                <a:gd name="connsiteY12" fmla="*/ 1258291 h 2613088"/>
                <a:gd name="connsiteX13" fmla="*/ 2350125 w 2613089"/>
                <a:gd name="connsiteY13" fmla="*/ 1354792 h 2613088"/>
                <a:gd name="connsiteX14" fmla="*/ 2613088 w 2613089"/>
                <a:gd name="connsiteY14" fmla="*/ 1474839 h 2613088"/>
                <a:gd name="connsiteX15" fmla="*/ 2350125 w 2613089"/>
                <a:gd name="connsiteY15" fmla="*/ 1594886 h 2613088"/>
                <a:gd name="connsiteX16" fmla="*/ 2350125 w 2613089"/>
                <a:gd name="connsiteY16" fmla="*/ 1691386 h 2613088"/>
                <a:gd name="connsiteX17" fmla="*/ 2613089 w 2613089"/>
                <a:gd name="connsiteY17" fmla="*/ 1811433 h 2613088"/>
                <a:gd name="connsiteX18" fmla="*/ 2350125 w 2613089"/>
                <a:gd name="connsiteY18" fmla="*/ 1931480 h 2613088"/>
                <a:gd name="connsiteX19" fmla="*/ 2350125 w 2613089"/>
                <a:gd name="connsiteY19" fmla="*/ 2095214 h 2613088"/>
                <a:gd name="connsiteX20" fmla="*/ 2108477 w 2613089"/>
                <a:gd name="connsiteY20" fmla="*/ 2336862 h 2613088"/>
                <a:gd name="connsiteX21" fmla="*/ 1937535 w 2613089"/>
                <a:gd name="connsiteY21" fmla="*/ 2336862 h 2613088"/>
                <a:gd name="connsiteX22" fmla="*/ 1811434 w 2613089"/>
                <a:gd name="connsiteY22" fmla="*/ 2613086 h 2613088"/>
                <a:gd name="connsiteX23" fmla="*/ 1685334 w 2613089"/>
                <a:gd name="connsiteY23" fmla="*/ 2336862 h 2613088"/>
                <a:gd name="connsiteX24" fmla="*/ 1600940 w 2613089"/>
                <a:gd name="connsiteY24" fmla="*/ 2336862 h 2613088"/>
                <a:gd name="connsiteX25" fmla="*/ 1474840 w 2613089"/>
                <a:gd name="connsiteY25" fmla="*/ 2613085 h 2613088"/>
                <a:gd name="connsiteX26" fmla="*/ 1348740 w 2613089"/>
                <a:gd name="connsiteY26" fmla="*/ 2336862 h 2613088"/>
                <a:gd name="connsiteX27" fmla="*/ 1264347 w 2613089"/>
                <a:gd name="connsiteY27" fmla="*/ 2336862 h 2613088"/>
                <a:gd name="connsiteX28" fmla="*/ 1138246 w 2613089"/>
                <a:gd name="connsiteY28" fmla="*/ 2613087 h 2613088"/>
                <a:gd name="connsiteX29" fmla="*/ 1012145 w 2613089"/>
                <a:gd name="connsiteY29" fmla="*/ 2336862 h 2613088"/>
                <a:gd name="connsiteX30" fmla="*/ 504611 w 2613089"/>
                <a:gd name="connsiteY30" fmla="*/ 2336862 h 2613088"/>
                <a:gd name="connsiteX31" fmla="*/ 262963 w 2613089"/>
                <a:gd name="connsiteY31" fmla="*/ 2095214 h 2613088"/>
                <a:gd name="connsiteX32" fmla="*/ 262963 w 2613089"/>
                <a:gd name="connsiteY32" fmla="*/ 1931479 h 2613088"/>
                <a:gd name="connsiteX33" fmla="*/ 2 w 2613089"/>
                <a:gd name="connsiteY33" fmla="*/ 1811433 h 2613088"/>
                <a:gd name="connsiteX34" fmla="*/ 262963 w 2613089"/>
                <a:gd name="connsiteY34" fmla="*/ 1691387 h 2613088"/>
                <a:gd name="connsiteX35" fmla="*/ 262963 w 2613089"/>
                <a:gd name="connsiteY35" fmla="*/ 1594884 h 2613088"/>
                <a:gd name="connsiteX36" fmla="*/ 3 w 2613089"/>
                <a:gd name="connsiteY36" fmla="*/ 1474839 h 2613088"/>
                <a:gd name="connsiteX37" fmla="*/ 262963 w 2613089"/>
                <a:gd name="connsiteY37" fmla="*/ 1354794 h 2613088"/>
                <a:gd name="connsiteX38" fmla="*/ 262963 w 2613089"/>
                <a:gd name="connsiteY38" fmla="*/ 1258291 h 2613088"/>
                <a:gd name="connsiteX39" fmla="*/ 1 w 2613089"/>
                <a:gd name="connsiteY39" fmla="*/ 1138245 h 2613088"/>
                <a:gd name="connsiteX40" fmla="*/ 262963 w 2613089"/>
                <a:gd name="connsiteY40" fmla="*/ 1018199 h 2613088"/>
                <a:gd name="connsiteX41" fmla="*/ 262963 w 2613089"/>
                <a:gd name="connsiteY41" fmla="*/ 921698 h 2613088"/>
                <a:gd name="connsiteX42" fmla="*/ 0 w 2613089"/>
                <a:gd name="connsiteY42" fmla="*/ 801651 h 2613088"/>
                <a:gd name="connsiteX43" fmla="*/ 262963 w 2613089"/>
                <a:gd name="connsiteY43" fmla="*/ 681604 h 2613088"/>
                <a:gd name="connsiteX44" fmla="*/ 262963 w 2613089"/>
                <a:gd name="connsiteY44" fmla="*/ 515433 h 2613088"/>
                <a:gd name="connsiteX45" fmla="*/ 504611 w 2613089"/>
                <a:gd name="connsiteY45" fmla="*/ 273785 h 2613088"/>
                <a:gd name="connsiteX46" fmla="*/ 676666 w 2613089"/>
                <a:gd name="connsiteY46" fmla="*/ 273785 h 2613088"/>
                <a:gd name="connsiteX47" fmla="*/ 801652 w 2613089"/>
                <a:gd name="connsiteY47" fmla="*/ 2 h 2613088"/>
                <a:gd name="connsiteX48" fmla="*/ 926638 w 2613089"/>
                <a:gd name="connsiteY48" fmla="*/ 273785 h 2613088"/>
                <a:gd name="connsiteX49" fmla="*/ 1013261 w 2613089"/>
                <a:gd name="connsiteY49" fmla="*/ 273785 h 2613088"/>
                <a:gd name="connsiteX50" fmla="*/ 1138246 w 2613089"/>
                <a:gd name="connsiteY50" fmla="*/ 3 h 2613088"/>
                <a:gd name="connsiteX51" fmla="*/ 1263232 w 2613089"/>
                <a:gd name="connsiteY51" fmla="*/ 273785 h 2613088"/>
                <a:gd name="connsiteX52" fmla="*/ 1349854 w 2613089"/>
                <a:gd name="connsiteY52" fmla="*/ 273785 h 2613088"/>
                <a:gd name="connsiteX53" fmla="*/ 1474840 w 2613089"/>
                <a:gd name="connsiteY53" fmla="*/ 1 h 2613088"/>
                <a:gd name="connsiteX54" fmla="*/ 1599826 w 2613089"/>
                <a:gd name="connsiteY54" fmla="*/ 273785 h 2613088"/>
                <a:gd name="connsiteX55" fmla="*/ 1686448 w 2613089"/>
                <a:gd name="connsiteY55" fmla="*/ 273785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811434" y="0"/>
                  </a:moveTo>
                  <a:lnTo>
                    <a:pt x="1936421" y="273785"/>
                  </a:lnTo>
                  <a:lnTo>
                    <a:pt x="2108477" y="273785"/>
                  </a:lnTo>
                  <a:lnTo>
                    <a:pt x="2350125" y="515433"/>
                  </a:lnTo>
                  <a:lnTo>
                    <a:pt x="2350125" y="681605"/>
                  </a:lnTo>
                  <a:lnTo>
                    <a:pt x="2613087" y="801651"/>
                  </a:lnTo>
                  <a:lnTo>
                    <a:pt x="2350125" y="921697"/>
                  </a:lnTo>
                  <a:lnTo>
                    <a:pt x="2350125" y="1018199"/>
                  </a:lnTo>
                  <a:lnTo>
                    <a:pt x="2613086" y="1138245"/>
                  </a:lnTo>
                  <a:lnTo>
                    <a:pt x="2350125" y="1258291"/>
                  </a:lnTo>
                  <a:lnTo>
                    <a:pt x="2350125" y="1354792"/>
                  </a:lnTo>
                  <a:lnTo>
                    <a:pt x="2613088" y="1474839"/>
                  </a:lnTo>
                  <a:lnTo>
                    <a:pt x="2350125" y="1594886"/>
                  </a:lnTo>
                  <a:lnTo>
                    <a:pt x="2350125" y="1691386"/>
                  </a:lnTo>
                  <a:lnTo>
                    <a:pt x="2613089" y="1811433"/>
                  </a:lnTo>
                  <a:lnTo>
                    <a:pt x="2350125" y="1931480"/>
                  </a:lnTo>
                  <a:lnTo>
                    <a:pt x="2350125" y="2095214"/>
                  </a:lnTo>
                  <a:lnTo>
                    <a:pt x="2108477" y="2336862"/>
                  </a:lnTo>
                  <a:lnTo>
                    <a:pt x="1937535" y="2336862"/>
                  </a:lnTo>
                  <a:lnTo>
                    <a:pt x="1811434" y="2613086"/>
                  </a:lnTo>
                  <a:lnTo>
                    <a:pt x="1685334" y="2336862"/>
                  </a:lnTo>
                  <a:lnTo>
                    <a:pt x="1600940" y="2336862"/>
                  </a:lnTo>
                  <a:lnTo>
                    <a:pt x="1474840" y="2613085"/>
                  </a:lnTo>
                  <a:lnTo>
                    <a:pt x="1348740" y="2336862"/>
                  </a:lnTo>
                  <a:lnTo>
                    <a:pt x="1264347" y="2336862"/>
                  </a:lnTo>
                  <a:lnTo>
                    <a:pt x="1138246" y="2613087"/>
                  </a:lnTo>
                  <a:lnTo>
                    <a:pt x="1012145" y="2336862"/>
                  </a:lnTo>
                  <a:lnTo>
                    <a:pt x="504611" y="2336862"/>
                  </a:lnTo>
                  <a:lnTo>
                    <a:pt x="262963" y="2095214"/>
                  </a:lnTo>
                  <a:lnTo>
                    <a:pt x="262963" y="1931479"/>
                  </a:lnTo>
                  <a:lnTo>
                    <a:pt x="2" y="1811433"/>
                  </a:lnTo>
                  <a:lnTo>
                    <a:pt x="262963" y="1691387"/>
                  </a:lnTo>
                  <a:lnTo>
                    <a:pt x="262963" y="1594884"/>
                  </a:lnTo>
                  <a:lnTo>
                    <a:pt x="3" y="1474839"/>
                  </a:lnTo>
                  <a:lnTo>
                    <a:pt x="262963" y="1354794"/>
                  </a:lnTo>
                  <a:lnTo>
                    <a:pt x="262963" y="1258291"/>
                  </a:lnTo>
                  <a:lnTo>
                    <a:pt x="1" y="1138245"/>
                  </a:lnTo>
                  <a:lnTo>
                    <a:pt x="262963" y="1018199"/>
                  </a:lnTo>
                  <a:lnTo>
                    <a:pt x="262963" y="921698"/>
                  </a:lnTo>
                  <a:lnTo>
                    <a:pt x="0" y="801651"/>
                  </a:lnTo>
                  <a:lnTo>
                    <a:pt x="262963" y="681604"/>
                  </a:lnTo>
                  <a:lnTo>
                    <a:pt x="262963" y="515433"/>
                  </a:lnTo>
                  <a:lnTo>
                    <a:pt x="504611" y="273785"/>
                  </a:lnTo>
                  <a:lnTo>
                    <a:pt x="676666" y="273785"/>
                  </a:lnTo>
                  <a:lnTo>
                    <a:pt x="801652" y="2"/>
                  </a:lnTo>
                  <a:lnTo>
                    <a:pt x="926638" y="273785"/>
                  </a:lnTo>
                  <a:lnTo>
                    <a:pt x="1013261" y="273785"/>
                  </a:lnTo>
                  <a:lnTo>
                    <a:pt x="1138246" y="3"/>
                  </a:lnTo>
                  <a:lnTo>
                    <a:pt x="1263232" y="273785"/>
                  </a:lnTo>
                  <a:lnTo>
                    <a:pt x="1349854" y="273785"/>
                  </a:lnTo>
                  <a:lnTo>
                    <a:pt x="1474840" y="1"/>
                  </a:lnTo>
                  <a:lnTo>
                    <a:pt x="1599826" y="273785"/>
                  </a:lnTo>
                  <a:lnTo>
                    <a:pt x="1686448" y="273785"/>
                  </a:lnTo>
                  <a:close/>
                </a:path>
              </a:pathLst>
            </a:custGeom>
            <a:solidFill>
              <a:srgbClr val="2E2E2E">
                <a:alpha val="23000"/>
              </a:srgb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68" name="Rounded Rectangle 167"/>
            <p:cNvSpPr/>
            <p:nvPr/>
          </p:nvSpPr>
          <p:spPr>
            <a:xfrm>
              <a:off x="1892940" y="449490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169" name="Rounded Rectangle 168"/>
            <p:cNvSpPr/>
            <p:nvPr/>
          </p:nvSpPr>
          <p:spPr>
            <a:xfrm>
              <a:off x="2634557" y="449490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70" name="Rounded Rectangle 169"/>
            <p:cNvSpPr/>
            <p:nvPr/>
          </p:nvSpPr>
          <p:spPr>
            <a:xfrm>
              <a:off x="1892940" y="523685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71" name="Rounded Rectangle 170"/>
            <p:cNvSpPr/>
            <p:nvPr/>
          </p:nvSpPr>
          <p:spPr>
            <a:xfrm>
              <a:off x="2634557" y="523685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sp>
        <p:nvSpPr>
          <p:cNvPr id="65" name="Freeform 64"/>
          <p:cNvSpPr/>
          <p:nvPr/>
        </p:nvSpPr>
        <p:spPr>
          <a:xfrm>
            <a:off x="9929485" y="2153908"/>
            <a:ext cx="1506773" cy="840795"/>
          </a:xfrm>
          <a:custGeom>
            <a:avLst/>
            <a:gdLst>
              <a:gd name="connsiteX0" fmla="*/ 811534 w 1506773"/>
              <a:gd name="connsiteY0" fmla="*/ 0 h 840795"/>
              <a:gd name="connsiteX1" fmla="*/ 1148366 w 1506773"/>
              <a:gd name="connsiteY1" fmla="*/ 336832 h 840795"/>
              <a:gd name="connsiteX2" fmla="*/ 1145562 w 1506773"/>
              <a:gd name="connsiteY2" fmla="*/ 364647 h 840795"/>
              <a:gd name="connsiteX3" fmla="*/ 1179859 w 1506773"/>
              <a:gd name="connsiteY3" fmla="*/ 348159 h 840795"/>
              <a:gd name="connsiteX4" fmla="*/ 1254791 w 1506773"/>
              <a:gd name="connsiteY4" fmla="*/ 336831 h 840795"/>
              <a:gd name="connsiteX5" fmla="*/ 1506773 w 1506773"/>
              <a:gd name="connsiteY5" fmla="*/ 588813 h 840795"/>
              <a:gd name="connsiteX6" fmla="*/ 1254791 w 1506773"/>
              <a:gd name="connsiteY6" fmla="*/ 840795 h 840795"/>
              <a:gd name="connsiteX7" fmla="*/ 219803 w 1506773"/>
              <a:gd name="connsiteY7" fmla="*/ 840795 h 840795"/>
              <a:gd name="connsiteX8" fmla="*/ 219803 w 1506773"/>
              <a:gd name="connsiteY8" fmla="*/ 838500 h 840795"/>
              <a:gd name="connsiteX9" fmla="*/ 197036 w 1506773"/>
              <a:gd name="connsiteY9" fmla="*/ 840795 h 840795"/>
              <a:gd name="connsiteX10" fmla="*/ 0 w 1506773"/>
              <a:gd name="connsiteY10" fmla="*/ 643759 h 840795"/>
              <a:gd name="connsiteX11" fmla="*/ 157326 w 1506773"/>
              <a:gd name="connsiteY11" fmla="*/ 450726 h 840795"/>
              <a:gd name="connsiteX12" fmla="*/ 182581 w 1506773"/>
              <a:gd name="connsiteY12" fmla="*/ 448180 h 840795"/>
              <a:gd name="connsiteX13" fmla="*/ 199751 w 1506773"/>
              <a:gd name="connsiteY13" fmla="*/ 363136 h 840795"/>
              <a:gd name="connsiteX14" fmla="*/ 403134 w 1506773"/>
              <a:gd name="connsiteY14" fmla="*/ 228325 h 840795"/>
              <a:gd name="connsiteX15" fmla="*/ 447619 w 1506773"/>
              <a:gd name="connsiteY15" fmla="*/ 232809 h 840795"/>
              <a:gd name="connsiteX16" fmla="*/ 488796 w 1506773"/>
              <a:gd name="connsiteY16" fmla="*/ 245591 h 840795"/>
              <a:gd name="connsiteX17" fmla="*/ 501172 w 1506773"/>
              <a:gd name="connsiteY17" fmla="*/ 205722 h 840795"/>
              <a:gd name="connsiteX18" fmla="*/ 811534 w 1506773"/>
              <a:gd name="connsiteY18" fmla="*/ 0 h 84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506773" h="840795">
                <a:moveTo>
                  <a:pt x="811534" y="0"/>
                </a:moveTo>
                <a:cubicBezTo>
                  <a:pt x="997561" y="0"/>
                  <a:pt x="1148366" y="150805"/>
                  <a:pt x="1148366" y="336832"/>
                </a:cubicBezTo>
                <a:lnTo>
                  <a:pt x="1145562" y="364647"/>
                </a:lnTo>
                <a:lnTo>
                  <a:pt x="1179859" y="348159"/>
                </a:lnTo>
                <a:cubicBezTo>
                  <a:pt x="1203530" y="340797"/>
                  <a:pt x="1228697" y="336831"/>
                  <a:pt x="1254791" y="336831"/>
                </a:cubicBezTo>
                <a:cubicBezTo>
                  <a:pt x="1393957" y="336831"/>
                  <a:pt x="1506773" y="449647"/>
                  <a:pt x="1506773" y="588813"/>
                </a:cubicBezTo>
                <a:cubicBezTo>
                  <a:pt x="1506773" y="727979"/>
                  <a:pt x="1393957" y="840795"/>
                  <a:pt x="1254791" y="840795"/>
                </a:cubicBezTo>
                <a:lnTo>
                  <a:pt x="219803" y="840795"/>
                </a:lnTo>
                <a:lnTo>
                  <a:pt x="219803" y="838500"/>
                </a:lnTo>
                <a:lnTo>
                  <a:pt x="197036" y="840795"/>
                </a:lnTo>
                <a:cubicBezTo>
                  <a:pt x="88216" y="840795"/>
                  <a:pt x="0" y="752579"/>
                  <a:pt x="0" y="643759"/>
                </a:cubicBezTo>
                <a:cubicBezTo>
                  <a:pt x="0" y="548542"/>
                  <a:pt x="67540" y="469099"/>
                  <a:pt x="157326" y="450726"/>
                </a:cubicBezTo>
                <a:lnTo>
                  <a:pt x="182581" y="448180"/>
                </a:lnTo>
                <a:lnTo>
                  <a:pt x="199751" y="363136"/>
                </a:lnTo>
                <a:cubicBezTo>
                  <a:pt x="233260" y="283913"/>
                  <a:pt x="311705" y="228325"/>
                  <a:pt x="403134" y="228325"/>
                </a:cubicBezTo>
                <a:cubicBezTo>
                  <a:pt x="418372" y="228325"/>
                  <a:pt x="433250" y="229869"/>
                  <a:pt x="447619" y="232809"/>
                </a:cubicBezTo>
                <a:lnTo>
                  <a:pt x="488796" y="245591"/>
                </a:lnTo>
                <a:lnTo>
                  <a:pt x="501172" y="205722"/>
                </a:lnTo>
                <a:cubicBezTo>
                  <a:pt x="552306" y="84828"/>
                  <a:pt x="672014" y="0"/>
                  <a:pt x="811534" y="0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grpSp>
        <p:nvGrpSpPr>
          <p:cNvPr id="52" name="Group 51"/>
          <p:cNvGrpSpPr/>
          <p:nvPr>
            <p:custDataLst>
              <p:custData r:id="rId1"/>
            </p:custDataLst>
          </p:nvPr>
        </p:nvGrpSpPr>
        <p:grpSpPr>
          <a:xfrm>
            <a:off x="266060" y="184020"/>
            <a:ext cx="1235072" cy="1235072"/>
            <a:chOff x="266060" y="1942340"/>
            <a:chExt cx="778945" cy="778945"/>
          </a:xfrm>
        </p:grpSpPr>
        <p:sp>
          <p:nvSpPr>
            <p:cNvPr id="53" name="Oval 52"/>
            <p:cNvSpPr/>
            <p:nvPr/>
          </p:nvSpPr>
          <p:spPr>
            <a:xfrm>
              <a:off x="266060" y="1942340"/>
              <a:ext cx="778945" cy="77894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4" name="Oval 53"/>
            <p:cNvSpPr/>
            <p:nvPr/>
          </p:nvSpPr>
          <p:spPr>
            <a:xfrm>
              <a:off x="322066" y="1998346"/>
              <a:ext cx="666931" cy="6669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794819" y="2025097"/>
            <a:ext cx="1077136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400" b="1" dirty="0" err="1" smtClean="0"/>
              <a:t>Scale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up</a:t>
            </a:r>
            <a:r>
              <a:rPr lang="sv-SE" sz="4400" b="1" dirty="0" smtClean="0"/>
              <a:t> and </a:t>
            </a:r>
            <a:r>
              <a:rPr lang="sv-SE" sz="4400" b="1" dirty="0" err="1" smtClean="0"/>
              <a:t>out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are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essentially</a:t>
            </a:r>
            <a:r>
              <a:rPr lang="sv-SE" sz="4400" b="1" dirty="0" smtClean="0"/>
              <a:t> the same</a:t>
            </a:r>
          </a:p>
          <a:p>
            <a:pPr algn="ctr"/>
            <a:r>
              <a:rPr lang="sv-SE" sz="1600" b="1" dirty="0" err="1" smtClean="0"/>
              <a:t>That</a:t>
            </a:r>
            <a:r>
              <a:rPr lang="sv-SE" sz="1600" b="1" dirty="0" smtClean="0"/>
              <a:t> is; </a:t>
            </a:r>
            <a:r>
              <a:rPr lang="sv-SE" sz="1600" b="1" dirty="0" err="1" smtClean="0"/>
              <a:t>we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want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execute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code</a:t>
            </a:r>
            <a:r>
              <a:rPr lang="sv-SE" sz="1600" b="1" dirty="0" smtClean="0"/>
              <a:t> ”</a:t>
            </a:r>
            <a:r>
              <a:rPr lang="sv-SE" sz="1600" b="1" dirty="0" err="1" smtClean="0"/>
              <a:t>somewhere</a:t>
            </a:r>
            <a:r>
              <a:rPr lang="sv-SE" sz="1600" b="1" dirty="0" smtClean="0"/>
              <a:t>”, on a </a:t>
            </a:r>
            <a:r>
              <a:rPr lang="sv-SE" sz="1600" b="1" dirty="0" err="1" smtClean="0"/>
              <a:t>core</a:t>
            </a:r>
            <a:r>
              <a:rPr lang="sv-SE" sz="1600" b="1" dirty="0" smtClean="0"/>
              <a:t>, on a </a:t>
            </a:r>
            <a:r>
              <a:rPr lang="sv-SE" sz="1600" b="1" dirty="0" err="1" smtClean="0"/>
              <a:t>machine</a:t>
            </a:r>
            <a:r>
              <a:rPr lang="sv-SE" sz="1600" b="1" dirty="0" smtClean="0"/>
              <a:t>, in a cluster.</a:t>
            </a:r>
          </a:p>
          <a:p>
            <a:endParaRPr lang="sv-SE" sz="1600" b="1" dirty="0"/>
          </a:p>
          <a:p>
            <a:pPr algn="ctr"/>
            <a:r>
              <a:rPr lang="sv-SE" sz="1600" b="1" dirty="0" err="1" smtClean="0"/>
              <a:t>Why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should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we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have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resort</a:t>
            </a:r>
            <a:r>
              <a:rPr lang="sv-SE" sz="1600" b="1" dirty="0" smtClean="0"/>
              <a:t> to different </a:t>
            </a:r>
            <a:r>
              <a:rPr lang="sv-SE" sz="1600" b="1" dirty="0" err="1" smtClean="0"/>
              <a:t>technologies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accomplish</a:t>
            </a:r>
            <a:r>
              <a:rPr lang="sv-SE" sz="1600" b="1" dirty="0" smtClean="0"/>
              <a:t> the same </a:t>
            </a:r>
            <a:r>
              <a:rPr lang="sv-SE" sz="1600" b="1" dirty="0" err="1" smtClean="0"/>
              <a:t>thing</a:t>
            </a:r>
            <a:r>
              <a:rPr lang="sv-SE" sz="1600" b="1" dirty="0" smtClean="0"/>
              <a:t>?</a:t>
            </a:r>
            <a:endParaRPr lang="sv-SE" sz="1600" b="1" dirty="0"/>
          </a:p>
        </p:txBody>
      </p:sp>
      <p:grpSp>
        <p:nvGrpSpPr>
          <p:cNvPr id="51" name="Group 50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55" name="Group 54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2" name="Freeform 61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3" name="Octagon 62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4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67" name="Group 66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68" name="Group 67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75" name="Freeform 74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6" name="Octagon 75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7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70" name="Rounded Rectangle 6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71" name="Rounded Rectangle 70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90" name="Group 89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91" name="Straight Connector 90"/>
            <p:cNvCxnSpPr>
              <a:stCxn id="110" idx="2"/>
              <a:endCxn id="107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106" idx="2"/>
              <a:endCxn id="105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106" idx="2"/>
              <a:endCxn id="104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116" idx="4"/>
              <a:endCxn id="106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105" idx="2"/>
              <a:endCxn id="124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105" idx="3"/>
              <a:endCxn id="10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110" idx="4"/>
              <a:endCxn id="112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110" idx="5"/>
              <a:endCxn id="113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116" idx="5"/>
              <a:endCxn id="107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10" idx="6"/>
              <a:endCxn id="114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4" name="Oval 103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5" name="Oval 104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6" name="Oval 105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7" name="Oval 106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15" name="Straight Connector 114"/>
            <p:cNvCxnSpPr>
              <a:stCxn id="123" idx="2"/>
              <a:endCxn id="116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21" name="Straight Connector 120"/>
            <p:cNvCxnSpPr>
              <a:stCxn id="123" idx="7"/>
              <a:endCxn id="122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4" name="Oval 123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5469450" y="271705"/>
            <a:ext cx="1763085" cy="2765889"/>
            <a:chOff x="5469450" y="271705"/>
            <a:chExt cx="1763085" cy="2765889"/>
          </a:xfrm>
        </p:grpSpPr>
        <p:sp>
          <p:nvSpPr>
            <p:cNvPr id="79" name="Freeform 78"/>
            <p:cNvSpPr/>
            <p:nvPr/>
          </p:nvSpPr>
          <p:spPr>
            <a:xfrm>
              <a:off x="6346941" y="1614166"/>
              <a:ext cx="885594" cy="1423428"/>
            </a:xfrm>
            <a:custGeom>
              <a:avLst/>
              <a:gdLst>
                <a:gd name="connsiteX0" fmla="*/ 387903 w 885594"/>
                <a:gd name="connsiteY0" fmla="*/ 0 h 1423428"/>
                <a:gd name="connsiteX1" fmla="*/ 671190 w 885594"/>
                <a:gd name="connsiteY1" fmla="*/ 283287 h 1423428"/>
                <a:gd name="connsiteX2" fmla="*/ 648928 w 885594"/>
                <a:gd name="connsiteY2" fmla="*/ 393555 h 1423428"/>
                <a:gd name="connsiteX3" fmla="*/ 627608 w 885594"/>
                <a:gd name="connsiteY3" fmla="*/ 432834 h 1423428"/>
                <a:gd name="connsiteX4" fmla="*/ 669738 w 885594"/>
                <a:gd name="connsiteY4" fmla="*/ 461238 h 1423428"/>
                <a:gd name="connsiteX5" fmla="*/ 734316 w 885594"/>
                <a:gd name="connsiteY5" fmla="*/ 617145 h 1423428"/>
                <a:gd name="connsiteX6" fmla="*/ 716990 w 885594"/>
                <a:gd name="connsiteY6" fmla="*/ 702968 h 1423428"/>
                <a:gd name="connsiteX7" fmla="*/ 684208 w 885594"/>
                <a:gd name="connsiteY7" fmla="*/ 751589 h 1423428"/>
                <a:gd name="connsiteX8" fmla="*/ 685474 w 885594"/>
                <a:gd name="connsiteY8" fmla="*/ 753466 h 1423428"/>
                <a:gd name="connsiteX9" fmla="*/ 701713 w 885594"/>
                <a:gd name="connsiteY9" fmla="*/ 833900 h 1423428"/>
                <a:gd name="connsiteX10" fmla="*/ 697515 w 885594"/>
                <a:gd name="connsiteY10" fmla="*/ 875545 h 1423428"/>
                <a:gd name="connsiteX11" fmla="*/ 694432 w 885594"/>
                <a:gd name="connsiteY11" fmla="*/ 885477 h 1423428"/>
                <a:gd name="connsiteX12" fmla="*/ 750188 w 885594"/>
                <a:gd name="connsiteY12" fmla="*/ 896734 h 1423428"/>
                <a:gd name="connsiteX13" fmla="*/ 855178 w 885594"/>
                <a:gd name="connsiteY13" fmla="*/ 1055127 h 1423428"/>
                <a:gd name="connsiteX14" fmla="*/ 841669 w 885594"/>
                <a:gd name="connsiteY14" fmla="*/ 1122039 h 1423428"/>
                <a:gd name="connsiteX15" fmla="*/ 818913 w 885594"/>
                <a:gd name="connsiteY15" fmla="*/ 1155791 h 1423428"/>
                <a:gd name="connsiteX16" fmla="*/ 842391 w 885594"/>
                <a:gd name="connsiteY16" fmla="*/ 1171620 h 1423428"/>
                <a:gd name="connsiteX17" fmla="*/ 885594 w 885594"/>
                <a:gd name="connsiteY17" fmla="*/ 1275922 h 1423428"/>
                <a:gd name="connsiteX18" fmla="*/ 738088 w 885594"/>
                <a:gd name="connsiteY18" fmla="*/ 1423428 h 1423428"/>
                <a:gd name="connsiteX19" fmla="*/ 590582 w 885594"/>
                <a:gd name="connsiteY19" fmla="*/ 1275922 h 1423428"/>
                <a:gd name="connsiteX20" fmla="*/ 602174 w 885594"/>
                <a:gd name="connsiteY20" fmla="*/ 1218506 h 1423428"/>
                <a:gd name="connsiteX21" fmla="*/ 608920 w 885594"/>
                <a:gd name="connsiteY21" fmla="*/ 1208501 h 1423428"/>
                <a:gd name="connsiteX22" fmla="*/ 561723 w 885594"/>
                <a:gd name="connsiteY22" fmla="*/ 1176680 h 1423428"/>
                <a:gd name="connsiteX23" fmla="*/ 511374 w 885594"/>
                <a:gd name="connsiteY23" fmla="*/ 1055127 h 1423428"/>
                <a:gd name="connsiteX24" fmla="*/ 515137 w 885594"/>
                <a:gd name="connsiteY24" fmla="*/ 1036489 h 1423428"/>
                <a:gd name="connsiteX25" fmla="*/ 495073 w 885594"/>
                <a:gd name="connsiteY25" fmla="*/ 1040540 h 1423428"/>
                <a:gd name="connsiteX26" fmla="*/ 288433 w 885594"/>
                <a:gd name="connsiteY26" fmla="*/ 833900 h 1423428"/>
                <a:gd name="connsiteX27" fmla="*/ 304672 w 885594"/>
                <a:gd name="connsiteY27" fmla="*/ 753466 h 1423428"/>
                <a:gd name="connsiteX28" fmla="*/ 324696 w 885594"/>
                <a:gd name="connsiteY28" fmla="*/ 723767 h 1423428"/>
                <a:gd name="connsiteX29" fmla="*/ 322058 w 885594"/>
                <a:gd name="connsiteY29" fmla="*/ 719855 h 1423428"/>
                <a:gd name="connsiteX30" fmla="*/ 306308 w 885594"/>
                <a:gd name="connsiteY30" fmla="*/ 730474 h 1423428"/>
                <a:gd name="connsiteX31" fmla="*/ 220485 w 885594"/>
                <a:gd name="connsiteY31" fmla="*/ 747801 h 1423428"/>
                <a:gd name="connsiteX32" fmla="*/ 0 w 885594"/>
                <a:gd name="connsiteY32" fmla="*/ 527316 h 1423428"/>
                <a:gd name="connsiteX33" fmla="*/ 64578 w 885594"/>
                <a:gd name="connsiteY33" fmla="*/ 371409 h 1423428"/>
                <a:gd name="connsiteX34" fmla="*/ 110411 w 885594"/>
                <a:gd name="connsiteY34" fmla="*/ 340508 h 1423428"/>
                <a:gd name="connsiteX35" fmla="*/ 110371 w 885594"/>
                <a:gd name="connsiteY35" fmla="*/ 340379 h 1423428"/>
                <a:gd name="connsiteX36" fmla="*/ 104616 w 885594"/>
                <a:gd name="connsiteY36" fmla="*/ 283287 h 1423428"/>
                <a:gd name="connsiteX37" fmla="*/ 387903 w 885594"/>
                <a:gd name="connsiteY37" fmla="*/ 0 h 1423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885594" h="1423428">
                  <a:moveTo>
                    <a:pt x="387903" y="0"/>
                  </a:moveTo>
                  <a:cubicBezTo>
                    <a:pt x="544358" y="0"/>
                    <a:pt x="671190" y="126832"/>
                    <a:pt x="671190" y="283287"/>
                  </a:cubicBezTo>
                  <a:cubicBezTo>
                    <a:pt x="671190" y="322401"/>
                    <a:pt x="663263" y="359663"/>
                    <a:pt x="648928" y="393555"/>
                  </a:cubicBezTo>
                  <a:lnTo>
                    <a:pt x="627608" y="432834"/>
                  </a:lnTo>
                  <a:lnTo>
                    <a:pt x="669738" y="461238"/>
                  </a:lnTo>
                  <a:cubicBezTo>
                    <a:pt x="709638" y="501138"/>
                    <a:pt x="734316" y="556259"/>
                    <a:pt x="734316" y="617145"/>
                  </a:cubicBezTo>
                  <a:cubicBezTo>
                    <a:pt x="734316" y="647588"/>
                    <a:pt x="728147" y="676589"/>
                    <a:pt x="716990" y="702968"/>
                  </a:cubicBezTo>
                  <a:lnTo>
                    <a:pt x="684208" y="751589"/>
                  </a:lnTo>
                  <a:lnTo>
                    <a:pt x="685474" y="753466"/>
                  </a:lnTo>
                  <a:cubicBezTo>
                    <a:pt x="695931" y="778188"/>
                    <a:pt x="701713" y="805369"/>
                    <a:pt x="701713" y="833900"/>
                  </a:cubicBezTo>
                  <a:cubicBezTo>
                    <a:pt x="701713" y="848165"/>
                    <a:pt x="700268" y="862093"/>
                    <a:pt x="697515" y="875545"/>
                  </a:cubicBezTo>
                  <a:lnTo>
                    <a:pt x="694432" y="885477"/>
                  </a:lnTo>
                  <a:lnTo>
                    <a:pt x="750188" y="896734"/>
                  </a:lnTo>
                  <a:cubicBezTo>
                    <a:pt x="811887" y="922830"/>
                    <a:pt x="855178" y="983923"/>
                    <a:pt x="855178" y="1055127"/>
                  </a:cubicBezTo>
                  <a:cubicBezTo>
                    <a:pt x="855178" y="1078862"/>
                    <a:pt x="850368" y="1101473"/>
                    <a:pt x="841669" y="1122039"/>
                  </a:cubicBezTo>
                  <a:lnTo>
                    <a:pt x="818913" y="1155791"/>
                  </a:lnTo>
                  <a:lnTo>
                    <a:pt x="842391" y="1171620"/>
                  </a:lnTo>
                  <a:cubicBezTo>
                    <a:pt x="869084" y="1198313"/>
                    <a:pt x="885594" y="1235190"/>
                    <a:pt x="885594" y="1275922"/>
                  </a:cubicBezTo>
                  <a:cubicBezTo>
                    <a:pt x="885594" y="1357387"/>
                    <a:pt x="819553" y="1423428"/>
                    <a:pt x="738088" y="1423428"/>
                  </a:cubicBezTo>
                  <a:cubicBezTo>
                    <a:pt x="656623" y="1423428"/>
                    <a:pt x="590582" y="1357387"/>
                    <a:pt x="590582" y="1275922"/>
                  </a:cubicBezTo>
                  <a:cubicBezTo>
                    <a:pt x="590582" y="1255556"/>
                    <a:pt x="594710" y="1236154"/>
                    <a:pt x="602174" y="1218506"/>
                  </a:cubicBezTo>
                  <a:lnTo>
                    <a:pt x="608920" y="1208501"/>
                  </a:lnTo>
                  <a:lnTo>
                    <a:pt x="561723" y="1176680"/>
                  </a:lnTo>
                  <a:cubicBezTo>
                    <a:pt x="530615" y="1145572"/>
                    <a:pt x="511374" y="1102596"/>
                    <a:pt x="511374" y="1055127"/>
                  </a:cubicBezTo>
                  <a:lnTo>
                    <a:pt x="515137" y="1036489"/>
                  </a:lnTo>
                  <a:lnTo>
                    <a:pt x="495073" y="1040540"/>
                  </a:lnTo>
                  <a:cubicBezTo>
                    <a:pt x="380949" y="1040540"/>
                    <a:pt x="288433" y="948024"/>
                    <a:pt x="288433" y="833900"/>
                  </a:cubicBezTo>
                  <a:cubicBezTo>
                    <a:pt x="288433" y="805369"/>
                    <a:pt x="294215" y="778188"/>
                    <a:pt x="304672" y="753466"/>
                  </a:cubicBezTo>
                  <a:lnTo>
                    <a:pt x="324696" y="723767"/>
                  </a:lnTo>
                  <a:lnTo>
                    <a:pt x="322058" y="719855"/>
                  </a:lnTo>
                  <a:lnTo>
                    <a:pt x="306308" y="730474"/>
                  </a:lnTo>
                  <a:cubicBezTo>
                    <a:pt x="279929" y="741631"/>
                    <a:pt x="250928" y="747801"/>
                    <a:pt x="220485" y="747801"/>
                  </a:cubicBezTo>
                  <a:cubicBezTo>
                    <a:pt x="98714" y="747801"/>
                    <a:pt x="0" y="649087"/>
                    <a:pt x="0" y="527316"/>
                  </a:cubicBezTo>
                  <a:cubicBezTo>
                    <a:pt x="0" y="466430"/>
                    <a:pt x="24678" y="411309"/>
                    <a:pt x="64578" y="371409"/>
                  </a:cubicBezTo>
                  <a:lnTo>
                    <a:pt x="110411" y="340508"/>
                  </a:lnTo>
                  <a:lnTo>
                    <a:pt x="110371" y="340379"/>
                  </a:lnTo>
                  <a:cubicBezTo>
                    <a:pt x="106598" y="321938"/>
                    <a:pt x="104616" y="302844"/>
                    <a:pt x="104616" y="283287"/>
                  </a:cubicBezTo>
                  <a:cubicBezTo>
                    <a:pt x="104616" y="126832"/>
                    <a:pt x="231448" y="0"/>
                    <a:pt x="387903" y="0"/>
                  </a:cubicBezTo>
                  <a:close/>
                </a:path>
              </a:pathLst>
            </a:custGeom>
            <a:solidFill>
              <a:schemeClr val="tx1"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80" name="Group 79"/>
            <p:cNvGrpSpPr/>
            <p:nvPr/>
          </p:nvGrpSpPr>
          <p:grpSpPr>
            <a:xfrm rot="20246657">
              <a:off x="5469450" y="271705"/>
              <a:ext cx="1445108" cy="1929041"/>
              <a:chOff x="4843297" y="2717725"/>
              <a:chExt cx="1445107" cy="1929040"/>
            </a:xfrm>
          </p:grpSpPr>
          <p:sp>
            <p:nvSpPr>
              <p:cNvPr id="81" name="Freeform 80"/>
              <p:cNvSpPr/>
              <p:nvPr/>
            </p:nvSpPr>
            <p:spPr>
              <a:xfrm rot="8743542">
                <a:off x="4843297" y="3684645"/>
                <a:ext cx="356549" cy="206239"/>
              </a:xfrm>
              <a:custGeom>
                <a:avLst/>
                <a:gdLst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0 w 578895"/>
                  <a:gd name="connsiteY5" fmla="*/ 12258 h 369751"/>
                  <a:gd name="connsiteX6" fmla="*/ 505 w 578895"/>
                  <a:gd name="connsiteY6" fmla="*/ 12164 h 369751"/>
                  <a:gd name="connsiteX7" fmla="*/ 95367 w 578895"/>
                  <a:gd name="connsiteY7" fmla="*/ 2449 h 369751"/>
                  <a:gd name="connsiteX8" fmla="*/ 279941 w 578895"/>
                  <a:gd name="connsiteY8" fmla="*/ 5179 h 369751"/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1303 w 578895"/>
                  <a:gd name="connsiteY5" fmla="*/ 209922 h 369751"/>
                  <a:gd name="connsiteX6" fmla="*/ 0 w 578895"/>
                  <a:gd name="connsiteY6" fmla="*/ 12258 h 369751"/>
                  <a:gd name="connsiteX7" fmla="*/ 505 w 578895"/>
                  <a:gd name="connsiteY7" fmla="*/ 12164 h 369751"/>
                  <a:gd name="connsiteX8" fmla="*/ 95367 w 578895"/>
                  <a:gd name="connsiteY8" fmla="*/ 2449 h 369751"/>
                  <a:gd name="connsiteX9" fmla="*/ 279941 w 578895"/>
                  <a:gd name="connsiteY9" fmla="*/ 5179 h 369751"/>
                  <a:gd name="connsiteX0" fmla="*/ 340282 w 639236"/>
                  <a:gd name="connsiteY0" fmla="*/ 5179 h 369751"/>
                  <a:gd name="connsiteX1" fmla="*/ 639093 w 639236"/>
                  <a:gd name="connsiteY1" fmla="*/ 155061 h 369751"/>
                  <a:gd name="connsiteX2" fmla="*/ 178762 w 639236"/>
                  <a:gd name="connsiteY2" fmla="*/ 367303 h 369751"/>
                  <a:gd name="connsiteX3" fmla="*/ 83433 w 639236"/>
                  <a:gd name="connsiteY3" fmla="*/ 369606 h 369751"/>
                  <a:gd name="connsiteX4" fmla="*/ 60341 w 639236"/>
                  <a:gd name="connsiteY4" fmla="*/ 368304 h 369751"/>
                  <a:gd name="connsiteX5" fmla="*/ 2 w 639236"/>
                  <a:gd name="connsiteY5" fmla="*/ 181615 h 369751"/>
                  <a:gd name="connsiteX6" fmla="*/ 60341 w 639236"/>
                  <a:gd name="connsiteY6" fmla="*/ 12258 h 369751"/>
                  <a:gd name="connsiteX7" fmla="*/ 60846 w 639236"/>
                  <a:gd name="connsiteY7" fmla="*/ 12164 h 369751"/>
                  <a:gd name="connsiteX8" fmla="*/ 155708 w 639236"/>
                  <a:gd name="connsiteY8" fmla="*/ 2449 h 369751"/>
                  <a:gd name="connsiteX9" fmla="*/ 340282 w 639236"/>
                  <a:gd name="connsiteY9" fmla="*/ 5179 h 36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39236" h="369751">
                    <a:moveTo>
                      <a:pt x="340282" y="5179"/>
                    </a:moveTo>
                    <a:cubicBezTo>
                      <a:pt x="511389" y="22172"/>
                      <a:pt x="634318" y="79497"/>
                      <a:pt x="639093" y="155061"/>
                    </a:cubicBezTo>
                    <a:cubicBezTo>
                      <a:pt x="645459" y="255813"/>
                      <a:pt x="439362" y="350837"/>
                      <a:pt x="178762" y="367303"/>
                    </a:cubicBezTo>
                    <a:cubicBezTo>
                      <a:pt x="146187" y="369362"/>
                      <a:pt x="114302" y="370095"/>
                      <a:pt x="83433" y="369606"/>
                    </a:cubicBezTo>
                    <a:lnTo>
                      <a:pt x="60341" y="368304"/>
                    </a:lnTo>
                    <a:cubicBezTo>
                      <a:pt x="60775" y="315510"/>
                      <a:pt x="-432" y="234409"/>
                      <a:pt x="2" y="181615"/>
                    </a:cubicBezTo>
                    <a:cubicBezTo>
                      <a:pt x="-432" y="115727"/>
                      <a:pt x="60775" y="78146"/>
                      <a:pt x="60341" y="12258"/>
                    </a:cubicBezTo>
                    <a:lnTo>
                      <a:pt x="60846" y="12164"/>
                    </a:lnTo>
                    <a:cubicBezTo>
                      <a:pt x="91410" y="7793"/>
                      <a:pt x="123133" y="4507"/>
                      <a:pt x="155708" y="2449"/>
                    </a:cubicBezTo>
                    <a:cubicBezTo>
                      <a:pt x="220858" y="-1668"/>
                      <a:pt x="283247" y="-485"/>
                      <a:pt x="340282" y="517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2" name="Freeform 81"/>
              <p:cNvSpPr/>
              <p:nvPr/>
            </p:nvSpPr>
            <p:spPr>
              <a:xfrm>
                <a:off x="4959997" y="3551313"/>
                <a:ext cx="313517" cy="265013"/>
              </a:xfrm>
              <a:custGeom>
                <a:avLst/>
                <a:gdLst>
                  <a:gd name="connsiteX0" fmla="*/ 166216 w 313517"/>
                  <a:gd name="connsiteY0" fmla="*/ 1220 h 265013"/>
                  <a:gd name="connsiteX1" fmla="*/ 304538 w 313517"/>
                  <a:gd name="connsiteY1" fmla="*/ 64819 h 265013"/>
                  <a:gd name="connsiteX2" fmla="*/ 208925 w 313517"/>
                  <a:gd name="connsiteY2" fmla="*/ 246397 h 265013"/>
                  <a:gd name="connsiteX3" fmla="*/ 8980 w 313517"/>
                  <a:gd name="connsiteY3" fmla="*/ 200195 h 265013"/>
                  <a:gd name="connsiteX4" fmla="*/ 104594 w 313517"/>
                  <a:gd name="connsiteY4" fmla="*/ 18617 h 265013"/>
                  <a:gd name="connsiteX5" fmla="*/ 166216 w 313517"/>
                  <a:gd name="connsiteY5" fmla="*/ 1220 h 265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517" h="265013">
                    <a:moveTo>
                      <a:pt x="166216" y="1220"/>
                    </a:moveTo>
                    <a:cubicBezTo>
                      <a:pt x="227175" y="-5784"/>
                      <a:pt x="282931" y="17644"/>
                      <a:pt x="304538" y="64819"/>
                    </a:cubicBezTo>
                    <a:cubicBezTo>
                      <a:pt x="333348" y="127719"/>
                      <a:pt x="290541" y="209014"/>
                      <a:pt x="208925" y="246397"/>
                    </a:cubicBezTo>
                    <a:cubicBezTo>
                      <a:pt x="127309" y="283780"/>
                      <a:pt x="37791" y="263095"/>
                      <a:pt x="8980" y="200195"/>
                    </a:cubicBezTo>
                    <a:cubicBezTo>
                      <a:pt x="-19830" y="137295"/>
                      <a:pt x="22978" y="56000"/>
                      <a:pt x="104594" y="18617"/>
                    </a:cubicBezTo>
                    <a:cubicBezTo>
                      <a:pt x="124999" y="9271"/>
                      <a:pt x="145896" y="3555"/>
                      <a:pt x="166216" y="1220"/>
                    </a:cubicBezTo>
                    <a:close/>
                  </a:path>
                </a:pathLst>
              </a:cu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3" name="Freeform 82"/>
              <p:cNvSpPr/>
              <p:nvPr/>
            </p:nvSpPr>
            <p:spPr>
              <a:xfrm>
                <a:off x="5142628" y="2717725"/>
                <a:ext cx="313517" cy="265013"/>
              </a:xfrm>
              <a:custGeom>
                <a:avLst/>
                <a:gdLst>
                  <a:gd name="connsiteX0" fmla="*/ 166216 w 313517"/>
                  <a:gd name="connsiteY0" fmla="*/ 1220 h 265013"/>
                  <a:gd name="connsiteX1" fmla="*/ 304538 w 313517"/>
                  <a:gd name="connsiteY1" fmla="*/ 64819 h 265013"/>
                  <a:gd name="connsiteX2" fmla="*/ 208925 w 313517"/>
                  <a:gd name="connsiteY2" fmla="*/ 246397 h 265013"/>
                  <a:gd name="connsiteX3" fmla="*/ 8980 w 313517"/>
                  <a:gd name="connsiteY3" fmla="*/ 200195 h 265013"/>
                  <a:gd name="connsiteX4" fmla="*/ 104594 w 313517"/>
                  <a:gd name="connsiteY4" fmla="*/ 18617 h 265013"/>
                  <a:gd name="connsiteX5" fmla="*/ 166216 w 313517"/>
                  <a:gd name="connsiteY5" fmla="*/ 1220 h 265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517" h="265013">
                    <a:moveTo>
                      <a:pt x="166216" y="1220"/>
                    </a:moveTo>
                    <a:cubicBezTo>
                      <a:pt x="227175" y="-5784"/>
                      <a:pt x="282931" y="17644"/>
                      <a:pt x="304538" y="64819"/>
                    </a:cubicBezTo>
                    <a:cubicBezTo>
                      <a:pt x="333348" y="127719"/>
                      <a:pt x="290541" y="209014"/>
                      <a:pt x="208925" y="246397"/>
                    </a:cubicBezTo>
                    <a:cubicBezTo>
                      <a:pt x="127309" y="283780"/>
                      <a:pt x="37791" y="263095"/>
                      <a:pt x="8980" y="200195"/>
                    </a:cubicBezTo>
                    <a:cubicBezTo>
                      <a:pt x="-19830" y="137295"/>
                      <a:pt x="22978" y="56000"/>
                      <a:pt x="104594" y="18617"/>
                    </a:cubicBezTo>
                    <a:cubicBezTo>
                      <a:pt x="124999" y="9271"/>
                      <a:pt x="145896" y="3555"/>
                      <a:pt x="166216" y="1220"/>
                    </a:cubicBezTo>
                    <a:close/>
                  </a:path>
                </a:pathLst>
              </a:cu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4" name="Freeform 83"/>
              <p:cNvSpPr/>
              <p:nvPr/>
            </p:nvSpPr>
            <p:spPr>
              <a:xfrm>
                <a:off x="5823265" y="2745506"/>
                <a:ext cx="313980" cy="264467"/>
              </a:xfrm>
              <a:custGeom>
                <a:avLst/>
                <a:gdLst>
                  <a:gd name="connsiteX0" fmla="*/ 146353 w 313980"/>
                  <a:gd name="connsiteY0" fmla="*/ 1038 h 264467"/>
                  <a:gd name="connsiteX1" fmla="*/ 208128 w 313980"/>
                  <a:gd name="connsiteY1" fmla="*/ 17880 h 264467"/>
                  <a:gd name="connsiteX2" fmla="*/ 305373 w 313980"/>
                  <a:gd name="connsiteY2" fmla="*/ 198588 h 264467"/>
                  <a:gd name="connsiteX3" fmla="*/ 105854 w 313980"/>
                  <a:gd name="connsiteY3" fmla="*/ 246589 h 264467"/>
                  <a:gd name="connsiteX4" fmla="*/ 8608 w 313980"/>
                  <a:gd name="connsiteY4" fmla="*/ 65881 h 264467"/>
                  <a:gd name="connsiteX5" fmla="*/ 146353 w 313980"/>
                  <a:gd name="connsiteY5" fmla="*/ 1038 h 26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980" h="264467">
                    <a:moveTo>
                      <a:pt x="146353" y="1038"/>
                    </a:moveTo>
                    <a:cubicBezTo>
                      <a:pt x="166692" y="3190"/>
                      <a:pt x="187641" y="8718"/>
                      <a:pt x="208128" y="17880"/>
                    </a:cubicBezTo>
                    <a:cubicBezTo>
                      <a:pt x="290078" y="54525"/>
                      <a:pt x="333616" y="135431"/>
                      <a:pt x="305373" y="198588"/>
                    </a:cubicBezTo>
                    <a:cubicBezTo>
                      <a:pt x="277131" y="261745"/>
                      <a:pt x="187803" y="283236"/>
                      <a:pt x="105854" y="246589"/>
                    </a:cubicBezTo>
                    <a:cubicBezTo>
                      <a:pt x="23905" y="209943"/>
                      <a:pt x="-19635" y="129038"/>
                      <a:pt x="8608" y="65881"/>
                    </a:cubicBezTo>
                    <a:cubicBezTo>
                      <a:pt x="29790" y="18513"/>
                      <a:pt x="85333" y="-5418"/>
                      <a:pt x="146353" y="1038"/>
                    </a:cubicBezTo>
                    <a:close/>
                  </a:path>
                </a:pathLst>
              </a:cu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5" name="Oval 23"/>
              <p:cNvSpPr/>
              <p:nvPr/>
            </p:nvSpPr>
            <p:spPr>
              <a:xfrm rot="442141">
                <a:off x="5846597" y="4058773"/>
                <a:ext cx="264128" cy="587992"/>
              </a:xfrm>
              <a:custGeom>
                <a:avLst/>
                <a:gdLst>
                  <a:gd name="connsiteX0" fmla="*/ 0 w 366933"/>
                  <a:gd name="connsiteY0" fmla="*/ 472799 h 945597"/>
                  <a:gd name="connsiteX1" fmla="*/ 183467 w 366933"/>
                  <a:gd name="connsiteY1" fmla="*/ 0 h 945597"/>
                  <a:gd name="connsiteX2" fmla="*/ 366934 w 366933"/>
                  <a:gd name="connsiteY2" fmla="*/ 472799 h 945597"/>
                  <a:gd name="connsiteX3" fmla="*/ 183467 w 366933"/>
                  <a:gd name="connsiteY3" fmla="*/ 945598 h 945597"/>
                  <a:gd name="connsiteX4" fmla="*/ 0 w 366933"/>
                  <a:gd name="connsiteY4" fmla="*/ 472799 h 945597"/>
                  <a:gd name="connsiteX0" fmla="*/ 3837 w 370771"/>
                  <a:gd name="connsiteY0" fmla="*/ 472799 h 971512"/>
                  <a:gd name="connsiteX1" fmla="*/ 187304 w 370771"/>
                  <a:gd name="connsiteY1" fmla="*/ 0 h 971512"/>
                  <a:gd name="connsiteX2" fmla="*/ 370771 w 370771"/>
                  <a:gd name="connsiteY2" fmla="*/ 472799 h 971512"/>
                  <a:gd name="connsiteX3" fmla="*/ 187304 w 370771"/>
                  <a:gd name="connsiteY3" fmla="*/ 945598 h 971512"/>
                  <a:gd name="connsiteX4" fmla="*/ 72423 w 370771"/>
                  <a:gd name="connsiteY4" fmla="*/ 863194 h 971512"/>
                  <a:gd name="connsiteX5" fmla="*/ 3837 w 370771"/>
                  <a:gd name="connsiteY5" fmla="*/ 472799 h 971512"/>
                  <a:gd name="connsiteX0" fmla="*/ 3837 w 370771"/>
                  <a:gd name="connsiteY0" fmla="*/ 472799 h 903251"/>
                  <a:gd name="connsiteX1" fmla="*/ 187304 w 370771"/>
                  <a:gd name="connsiteY1" fmla="*/ 0 h 903251"/>
                  <a:gd name="connsiteX2" fmla="*/ 370771 w 370771"/>
                  <a:gd name="connsiteY2" fmla="*/ 472799 h 903251"/>
                  <a:gd name="connsiteX3" fmla="*/ 314825 w 370771"/>
                  <a:gd name="connsiteY3" fmla="*/ 825991 h 903251"/>
                  <a:gd name="connsiteX4" fmla="*/ 72423 w 370771"/>
                  <a:gd name="connsiteY4" fmla="*/ 863194 h 903251"/>
                  <a:gd name="connsiteX5" fmla="*/ 3837 w 370771"/>
                  <a:gd name="connsiteY5" fmla="*/ 472799 h 903251"/>
                  <a:gd name="connsiteX0" fmla="*/ 19627 w 386622"/>
                  <a:gd name="connsiteY0" fmla="*/ 472799 h 883076"/>
                  <a:gd name="connsiteX1" fmla="*/ 203094 w 386622"/>
                  <a:gd name="connsiteY1" fmla="*/ 0 h 883076"/>
                  <a:gd name="connsiteX2" fmla="*/ 386561 w 386622"/>
                  <a:gd name="connsiteY2" fmla="*/ 472799 h 883076"/>
                  <a:gd name="connsiteX3" fmla="*/ 330615 w 386622"/>
                  <a:gd name="connsiteY3" fmla="*/ 825991 h 883076"/>
                  <a:gd name="connsiteX4" fmla="*/ 25865 w 386622"/>
                  <a:gd name="connsiteY4" fmla="*/ 834255 h 883076"/>
                  <a:gd name="connsiteX5" fmla="*/ 19627 w 386622"/>
                  <a:gd name="connsiteY5" fmla="*/ 472799 h 883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6622" h="883076">
                    <a:moveTo>
                      <a:pt x="19627" y="472799"/>
                    </a:moveTo>
                    <a:cubicBezTo>
                      <a:pt x="49165" y="333757"/>
                      <a:pt x="101768" y="0"/>
                      <a:pt x="203094" y="0"/>
                    </a:cubicBezTo>
                    <a:cubicBezTo>
                      <a:pt x="304420" y="0"/>
                      <a:pt x="386561" y="211679"/>
                      <a:pt x="386561" y="472799"/>
                    </a:cubicBezTo>
                    <a:cubicBezTo>
                      <a:pt x="386561" y="733919"/>
                      <a:pt x="390731" y="765748"/>
                      <a:pt x="330615" y="825991"/>
                    </a:cubicBezTo>
                    <a:cubicBezTo>
                      <a:pt x="270499" y="886234"/>
                      <a:pt x="56443" y="913055"/>
                      <a:pt x="25865" y="834255"/>
                    </a:cubicBezTo>
                    <a:cubicBezTo>
                      <a:pt x="-4713" y="755455"/>
                      <a:pt x="-9911" y="611842"/>
                      <a:pt x="19627" y="47279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6" name="Oval 22"/>
              <p:cNvSpPr/>
              <p:nvPr/>
            </p:nvSpPr>
            <p:spPr>
              <a:xfrm>
                <a:off x="5217182" y="4037496"/>
                <a:ext cx="242720" cy="581117"/>
              </a:xfrm>
              <a:custGeom>
                <a:avLst/>
                <a:gdLst>
                  <a:gd name="connsiteX0" fmla="*/ 0 w 365582"/>
                  <a:gd name="connsiteY0" fmla="*/ 472799 h 945597"/>
                  <a:gd name="connsiteX1" fmla="*/ 182791 w 365582"/>
                  <a:gd name="connsiteY1" fmla="*/ 0 h 945597"/>
                  <a:gd name="connsiteX2" fmla="*/ 365582 w 365582"/>
                  <a:gd name="connsiteY2" fmla="*/ 472799 h 945597"/>
                  <a:gd name="connsiteX3" fmla="*/ 182791 w 365582"/>
                  <a:gd name="connsiteY3" fmla="*/ 945598 h 945597"/>
                  <a:gd name="connsiteX4" fmla="*/ 0 w 365582"/>
                  <a:gd name="connsiteY4" fmla="*/ 472799 h 945597"/>
                  <a:gd name="connsiteX0" fmla="*/ 2116 w 367698"/>
                  <a:gd name="connsiteY0" fmla="*/ 472799 h 976739"/>
                  <a:gd name="connsiteX1" fmla="*/ 184907 w 367698"/>
                  <a:gd name="connsiteY1" fmla="*/ 0 h 976739"/>
                  <a:gd name="connsiteX2" fmla="*/ 367698 w 367698"/>
                  <a:gd name="connsiteY2" fmla="*/ 472799 h 976739"/>
                  <a:gd name="connsiteX3" fmla="*/ 184907 w 367698"/>
                  <a:gd name="connsiteY3" fmla="*/ 945598 h 976739"/>
                  <a:gd name="connsiteX4" fmla="*/ 91471 w 367698"/>
                  <a:gd name="connsiteY4" fmla="*/ 881288 h 976739"/>
                  <a:gd name="connsiteX5" fmla="*/ 2116 w 367698"/>
                  <a:gd name="connsiteY5" fmla="*/ 472799 h 976739"/>
                  <a:gd name="connsiteX0" fmla="*/ 2116 w 370584"/>
                  <a:gd name="connsiteY0" fmla="*/ 472799 h 921865"/>
                  <a:gd name="connsiteX1" fmla="*/ 184907 w 370584"/>
                  <a:gd name="connsiteY1" fmla="*/ 0 h 921865"/>
                  <a:gd name="connsiteX2" fmla="*/ 367698 w 370584"/>
                  <a:gd name="connsiteY2" fmla="*/ 472799 h 921865"/>
                  <a:gd name="connsiteX3" fmla="*/ 338188 w 370584"/>
                  <a:gd name="connsiteY3" fmla="*/ 843282 h 921865"/>
                  <a:gd name="connsiteX4" fmla="*/ 91471 w 370584"/>
                  <a:gd name="connsiteY4" fmla="*/ 881288 h 921865"/>
                  <a:gd name="connsiteX5" fmla="*/ 2116 w 370584"/>
                  <a:gd name="connsiteY5" fmla="*/ 472799 h 921865"/>
                  <a:gd name="connsiteX0" fmla="*/ 7896 w 379056"/>
                  <a:gd name="connsiteY0" fmla="*/ 472799 h 881699"/>
                  <a:gd name="connsiteX1" fmla="*/ 190687 w 379056"/>
                  <a:gd name="connsiteY1" fmla="*/ 0 h 881699"/>
                  <a:gd name="connsiteX2" fmla="*/ 373478 w 379056"/>
                  <a:gd name="connsiteY2" fmla="*/ 472799 h 881699"/>
                  <a:gd name="connsiteX3" fmla="*/ 343968 w 379056"/>
                  <a:gd name="connsiteY3" fmla="*/ 843282 h 881699"/>
                  <a:gd name="connsiteX4" fmla="*/ 48833 w 379056"/>
                  <a:gd name="connsiteY4" fmla="*/ 816640 h 881699"/>
                  <a:gd name="connsiteX5" fmla="*/ 7896 w 379056"/>
                  <a:gd name="connsiteY5" fmla="*/ 472799 h 881699"/>
                  <a:gd name="connsiteX0" fmla="*/ 11284 w 364627"/>
                  <a:gd name="connsiteY0" fmla="*/ 477141 h 881700"/>
                  <a:gd name="connsiteX1" fmla="*/ 176258 w 364627"/>
                  <a:gd name="connsiteY1" fmla="*/ 1 h 881700"/>
                  <a:gd name="connsiteX2" fmla="*/ 359049 w 364627"/>
                  <a:gd name="connsiteY2" fmla="*/ 472800 h 881700"/>
                  <a:gd name="connsiteX3" fmla="*/ 329539 w 364627"/>
                  <a:gd name="connsiteY3" fmla="*/ 843283 h 881700"/>
                  <a:gd name="connsiteX4" fmla="*/ 34404 w 364627"/>
                  <a:gd name="connsiteY4" fmla="*/ 816641 h 881700"/>
                  <a:gd name="connsiteX5" fmla="*/ 11284 w 364627"/>
                  <a:gd name="connsiteY5" fmla="*/ 477141 h 881700"/>
                  <a:gd name="connsiteX0" fmla="*/ 3054 w 353934"/>
                  <a:gd name="connsiteY0" fmla="*/ 477141 h 877106"/>
                  <a:gd name="connsiteX1" fmla="*/ 168028 w 353934"/>
                  <a:gd name="connsiteY1" fmla="*/ 1 h 877106"/>
                  <a:gd name="connsiteX2" fmla="*/ 350819 w 353934"/>
                  <a:gd name="connsiteY2" fmla="*/ 472800 h 877106"/>
                  <a:gd name="connsiteX3" fmla="*/ 321309 w 353934"/>
                  <a:gd name="connsiteY3" fmla="*/ 843283 h 877106"/>
                  <a:gd name="connsiteX4" fmla="*/ 70146 w 353934"/>
                  <a:gd name="connsiteY4" fmla="*/ 806595 h 877106"/>
                  <a:gd name="connsiteX5" fmla="*/ 3054 w 353934"/>
                  <a:gd name="connsiteY5" fmla="*/ 477141 h 877106"/>
                  <a:gd name="connsiteX0" fmla="*/ 11203 w 364531"/>
                  <a:gd name="connsiteY0" fmla="*/ 477141 h 872751"/>
                  <a:gd name="connsiteX1" fmla="*/ 176177 w 364531"/>
                  <a:gd name="connsiteY1" fmla="*/ 1 h 872751"/>
                  <a:gd name="connsiteX2" fmla="*/ 358968 w 364531"/>
                  <a:gd name="connsiteY2" fmla="*/ 472800 h 872751"/>
                  <a:gd name="connsiteX3" fmla="*/ 329458 w 364531"/>
                  <a:gd name="connsiteY3" fmla="*/ 843283 h 872751"/>
                  <a:gd name="connsiteX4" fmla="*/ 34566 w 364531"/>
                  <a:gd name="connsiteY4" fmla="*/ 795939 h 872751"/>
                  <a:gd name="connsiteX5" fmla="*/ 11203 w 364531"/>
                  <a:gd name="connsiteY5" fmla="*/ 477141 h 872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4531" h="872751">
                    <a:moveTo>
                      <a:pt x="11203" y="477141"/>
                    </a:moveTo>
                    <a:cubicBezTo>
                      <a:pt x="34805" y="344485"/>
                      <a:pt x="118216" y="724"/>
                      <a:pt x="176177" y="1"/>
                    </a:cubicBezTo>
                    <a:cubicBezTo>
                      <a:pt x="234138" y="-722"/>
                      <a:pt x="358968" y="211680"/>
                      <a:pt x="358968" y="472800"/>
                    </a:cubicBezTo>
                    <a:cubicBezTo>
                      <a:pt x="358968" y="733920"/>
                      <a:pt x="383525" y="789426"/>
                      <a:pt x="329458" y="843283"/>
                    </a:cubicBezTo>
                    <a:cubicBezTo>
                      <a:pt x="275391" y="897140"/>
                      <a:pt x="65031" y="874739"/>
                      <a:pt x="34566" y="795939"/>
                    </a:cubicBezTo>
                    <a:cubicBezTo>
                      <a:pt x="4101" y="717139"/>
                      <a:pt x="-12399" y="609797"/>
                      <a:pt x="11203" y="477141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7" name="Rounded Rectangle 8"/>
              <p:cNvSpPr/>
              <p:nvPr/>
            </p:nvSpPr>
            <p:spPr>
              <a:xfrm rot="72546">
                <a:off x="5041591" y="2770546"/>
                <a:ext cx="1246813" cy="1773408"/>
              </a:xfrm>
              <a:custGeom>
                <a:avLst/>
                <a:gdLst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175752 w 3929975"/>
                  <a:gd name="connsiteY2" fmla="*/ 0 h 6079787"/>
                  <a:gd name="connsiteX3" fmla="*/ 3929975 w 3929975"/>
                  <a:gd name="connsiteY3" fmla="*/ 1754223 h 6079787"/>
                  <a:gd name="connsiteX4" fmla="*/ 3929975 w 3929975"/>
                  <a:gd name="connsiteY4" fmla="*/ 4325564 h 6079787"/>
                  <a:gd name="connsiteX5" fmla="*/ 2175752 w 3929975"/>
                  <a:gd name="connsiteY5" fmla="*/ 6079787 h 6079787"/>
                  <a:gd name="connsiteX6" fmla="*/ 1754223 w 3929975"/>
                  <a:gd name="connsiteY6" fmla="*/ 6079787 h 6079787"/>
                  <a:gd name="connsiteX7" fmla="*/ 0 w 3929975"/>
                  <a:gd name="connsiteY7" fmla="*/ 4325564 h 6079787"/>
                  <a:gd name="connsiteX8" fmla="*/ 0 w 3929975"/>
                  <a:gd name="connsiteY8" fmla="*/ 1754223 h 6079787"/>
                  <a:gd name="connsiteX0" fmla="*/ 0 w 3940058"/>
                  <a:gd name="connsiteY0" fmla="*/ 1754223 h 6079787"/>
                  <a:gd name="connsiteX1" fmla="*/ 1754223 w 3940058"/>
                  <a:gd name="connsiteY1" fmla="*/ 0 h 6079787"/>
                  <a:gd name="connsiteX2" fmla="*/ 2175752 w 3940058"/>
                  <a:gd name="connsiteY2" fmla="*/ 0 h 6079787"/>
                  <a:gd name="connsiteX3" fmla="*/ 3929975 w 3940058"/>
                  <a:gd name="connsiteY3" fmla="*/ 1754223 h 6079787"/>
                  <a:gd name="connsiteX4" fmla="*/ 3940058 w 3940058"/>
                  <a:gd name="connsiteY4" fmla="*/ 2918059 h 6079787"/>
                  <a:gd name="connsiteX5" fmla="*/ 3929975 w 3940058"/>
                  <a:gd name="connsiteY5" fmla="*/ 4325564 h 6079787"/>
                  <a:gd name="connsiteX6" fmla="*/ 2175752 w 3940058"/>
                  <a:gd name="connsiteY6" fmla="*/ 6079787 h 6079787"/>
                  <a:gd name="connsiteX7" fmla="*/ 1754223 w 3940058"/>
                  <a:gd name="connsiteY7" fmla="*/ 6079787 h 6079787"/>
                  <a:gd name="connsiteX8" fmla="*/ 0 w 3940058"/>
                  <a:gd name="connsiteY8" fmla="*/ 4325564 h 6079787"/>
                  <a:gd name="connsiteX9" fmla="*/ 0 w 3940058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175752 w 3929975"/>
                  <a:gd name="connsiteY2" fmla="*/ 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15511 w 3945486"/>
                  <a:gd name="connsiteY0" fmla="*/ 1754223 h 6079787"/>
                  <a:gd name="connsiteX1" fmla="*/ 1769734 w 3945486"/>
                  <a:gd name="connsiteY1" fmla="*/ 0 h 6079787"/>
                  <a:gd name="connsiteX2" fmla="*/ 2239249 w 3945486"/>
                  <a:gd name="connsiteY2" fmla="*/ 7940 h 6079787"/>
                  <a:gd name="connsiteX3" fmla="*/ 3945486 w 3945486"/>
                  <a:gd name="connsiteY3" fmla="*/ 1754223 h 6079787"/>
                  <a:gd name="connsiteX4" fmla="*/ 3891634 w 3945486"/>
                  <a:gd name="connsiteY4" fmla="*/ 2946921 h 6079787"/>
                  <a:gd name="connsiteX5" fmla="*/ 3945486 w 3945486"/>
                  <a:gd name="connsiteY5" fmla="*/ 4325564 h 6079787"/>
                  <a:gd name="connsiteX6" fmla="*/ 2191263 w 3945486"/>
                  <a:gd name="connsiteY6" fmla="*/ 6079787 h 6079787"/>
                  <a:gd name="connsiteX7" fmla="*/ 1769734 w 3945486"/>
                  <a:gd name="connsiteY7" fmla="*/ 6079787 h 6079787"/>
                  <a:gd name="connsiteX8" fmla="*/ 15511 w 3945486"/>
                  <a:gd name="connsiteY8" fmla="*/ 4325564 h 6079787"/>
                  <a:gd name="connsiteX9" fmla="*/ 0 w 3945486"/>
                  <a:gd name="connsiteY9" fmla="*/ 3003076 h 6079787"/>
                  <a:gd name="connsiteX10" fmla="*/ 15511 w 3945486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794731 w 3929975"/>
                  <a:gd name="connsiteY4" fmla="*/ 2850397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4076099"/>
                  <a:gd name="connsiteY0" fmla="*/ 1754223 h 6079787"/>
                  <a:gd name="connsiteX1" fmla="*/ 1754223 w 4076099"/>
                  <a:gd name="connsiteY1" fmla="*/ 0 h 6079787"/>
                  <a:gd name="connsiteX2" fmla="*/ 2223738 w 4076099"/>
                  <a:gd name="connsiteY2" fmla="*/ 7940 h 6079787"/>
                  <a:gd name="connsiteX3" fmla="*/ 3929975 w 4076099"/>
                  <a:gd name="connsiteY3" fmla="*/ 1754223 h 6079787"/>
                  <a:gd name="connsiteX4" fmla="*/ 3794731 w 4076099"/>
                  <a:gd name="connsiteY4" fmla="*/ 2850397 h 6079787"/>
                  <a:gd name="connsiteX5" fmla="*/ 4076099 w 4076099"/>
                  <a:gd name="connsiteY5" fmla="*/ 4425994 h 6079787"/>
                  <a:gd name="connsiteX6" fmla="*/ 2175752 w 4076099"/>
                  <a:gd name="connsiteY6" fmla="*/ 6079787 h 6079787"/>
                  <a:gd name="connsiteX7" fmla="*/ 1754223 w 4076099"/>
                  <a:gd name="connsiteY7" fmla="*/ 6079787 h 6079787"/>
                  <a:gd name="connsiteX8" fmla="*/ 0 w 4076099"/>
                  <a:gd name="connsiteY8" fmla="*/ 4325564 h 6079787"/>
                  <a:gd name="connsiteX9" fmla="*/ 42072 w 4076099"/>
                  <a:gd name="connsiteY9" fmla="*/ 3012604 h 6079787"/>
                  <a:gd name="connsiteX10" fmla="*/ 0 w 4076099"/>
                  <a:gd name="connsiteY10" fmla="*/ 1754223 h 6079787"/>
                  <a:gd name="connsiteX0" fmla="*/ 0 w 4076099"/>
                  <a:gd name="connsiteY0" fmla="*/ 1754223 h 6079787"/>
                  <a:gd name="connsiteX1" fmla="*/ 1754223 w 4076099"/>
                  <a:gd name="connsiteY1" fmla="*/ 0 h 6079787"/>
                  <a:gd name="connsiteX2" fmla="*/ 2223738 w 4076099"/>
                  <a:gd name="connsiteY2" fmla="*/ 7940 h 6079787"/>
                  <a:gd name="connsiteX3" fmla="*/ 3929975 w 4076099"/>
                  <a:gd name="connsiteY3" fmla="*/ 1754223 h 6079787"/>
                  <a:gd name="connsiteX4" fmla="*/ 3794731 w 4076099"/>
                  <a:gd name="connsiteY4" fmla="*/ 2850397 h 6079787"/>
                  <a:gd name="connsiteX5" fmla="*/ 4076099 w 4076099"/>
                  <a:gd name="connsiteY5" fmla="*/ 4425994 h 6079787"/>
                  <a:gd name="connsiteX6" fmla="*/ 2175752 w 4076099"/>
                  <a:gd name="connsiteY6" fmla="*/ 6079787 h 6079787"/>
                  <a:gd name="connsiteX7" fmla="*/ 1754223 w 4076099"/>
                  <a:gd name="connsiteY7" fmla="*/ 6079787 h 6079787"/>
                  <a:gd name="connsiteX8" fmla="*/ 0 w 4076099"/>
                  <a:gd name="connsiteY8" fmla="*/ 4325564 h 6079787"/>
                  <a:gd name="connsiteX9" fmla="*/ 42072 w 4076099"/>
                  <a:gd name="connsiteY9" fmla="*/ 3012604 h 6079787"/>
                  <a:gd name="connsiteX10" fmla="*/ 0 w 4076099"/>
                  <a:gd name="connsiteY10" fmla="*/ 1754223 h 6079787"/>
                  <a:gd name="connsiteX0" fmla="*/ 0 w 4076519"/>
                  <a:gd name="connsiteY0" fmla="*/ 1754223 h 6079787"/>
                  <a:gd name="connsiteX1" fmla="*/ 1754223 w 4076519"/>
                  <a:gd name="connsiteY1" fmla="*/ 0 h 6079787"/>
                  <a:gd name="connsiteX2" fmla="*/ 2223738 w 4076519"/>
                  <a:gd name="connsiteY2" fmla="*/ 7940 h 6079787"/>
                  <a:gd name="connsiteX3" fmla="*/ 3929975 w 4076519"/>
                  <a:gd name="connsiteY3" fmla="*/ 1754223 h 6079787"/>
                  <a:gd name="connsiteX4" fmla="*/ 3794731 w 4076519"/>
                  <a:gd name="connsiteY4" fmla="*/ 2850397 h 6079787"/>
                  <a:gd name="connsiteX5" fmla="*/ 4076099 w 4076519"/>
                  <a:gd name="connsiteY5" fmla="*/ 4425994 h 6079787"/>
                  <a:gd name="connsiteX6" fmla="*/ 2175752 w 4076519"/>
                  <a:gd name="connsiteY6" fmla="*/ 6079787 h 6079787"/>
                  <a:gd name="connsiteX7" fmla="*/ 1754223 w 4076519"/>
                  <a:gd name="connsiteY7" fmla="*/ 6079787 h 6079787"/>
                  <a:gd name="connsiteX8" fmla="*/ 0 w 4076519"/>
                  <a:gd name="connsiteY8" fmla="*/ 4325564 h 6079787"/>
                  <a:gd name="connsiteX9" fmla="*/ 42072 w 4076519"/>
                  <a:gd name="connsiteY9" fmla="*/ 3012604 h 6079787"/>
                  <a:gd name="connsiteX10" fmla="*/ 0 w 4076519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929975 w 4152914"/>
                  <a:gd name="connsiteY3" fmla="*/ 1754223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42072 w 4152914"/>
                  <a:gd name="connsiteY9" fmla="*/ 3012604 h 6079787"/>
                  <a:gd name="connsiteX10" fmla="*/ 0 w 4152914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898087 w 4152914"/>
                  <a:gd name="connsiteY3" fmla="*/ 1637928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42072 w 4152914"/>
                  <a:gd name="connsiteY9" fmla="*/ 3012604 h 6079787"/>
                  <a:gd name="connsiteX10" fmla="*/ 0 w 4152914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898087 w 4152914"/>
                  <a:gd name="connsiteY3" fmla="*/ 1637928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42072 w 4152914"/>
                  <a:gd name="connsiteY9" fmla="*/ 3012604 h 6079787"/>
                  <a:gd name="connsiteX10" fmla="*/ 0 w 4152914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898087 w 4152914"/>
                  <a:gd name="connsiteY3" fmla="*/ 1637928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342821 w 4152914"/>
                  <a:gd name="connsiteY9" fmla="*/ 3163394 h 6079787"/>
                  <a:gd name="connsiteX10" fmla="*/ 0 w 4152914"/>
                  <a:gd name="connsiteY10" fmla="*/ 1754223 h 6079787"/>
                  <a:gd name="connsiteX0" fmla="*/ 0 w 4152781"/>
                  <a:gd name="connsiteY0" fmla="*/ 1754223 h 6079787"/>
                  <a:gd name="connsiteX1" fmla="*/ 1754223 w 4152781"/>
                  <a:gd name="connsiteY1" fmla="*/ 0 h 6079787"/>
                  <a:gd name="connsiteX2" fmla="*/ 2223738 w 4152781"/>
                  <a:gd name="connsiteY2" fmla="*/ 7940 h 6079787"/>
                  <a:gd name="connsiteX3" fmla="*/ 3898087 w 4152781"/>
                  <a:gd name="connsiteY3" fmla="*/ 1637928 h 6079787"/>
                  <a:gd name="connsiteX4" fmla="*/ 3521924 w 4152781"/>
                  <a:gd name="connsiteY4" fmla="*/ 2856486 h 6079787"/>
                  <a:gd name="connsiteX5" fmla="*/ 4152568 w 4152781"/>
                  <a:gd name="connsiteY5" fmla="*/ 4613832 h 6079787"/>
                  <a:gd name="connsiteX6" fmla="*/ 2175752 w 4152781"/>
                  <a:gd name="connsiteY6" fmla="*/ 6079787 h 6079787"/>
                  <a:gd name="connsiteX7" fmla="*/ 1754223 w 4152781"/>
                  <a:gd name="connsiteY7" fmla="*/ 6079787 h 6079787"/>
                  <a:gd name="connsiteX8" fmla="*/ 0 w 4152781"/>
                  <a:gd name="connsiteY8" fmla="*/ 4325564 h 6079787"/>
                  <a:gd name="connsiteX9" fmla="*/ 342821 w 4152781"/>
                  <a:gd name="connsiteY9" fmla="*/ 3163394 h 6079787"/>
                  <a:gd name="connsiteX10" fmla="*/ 0 w 4152781"/>
                  <a:gd name="connsiteY10" fmla="*/ 1754223 h 6079787"/>
                  <a:gd name="connsiteX0" fmla="*/ 0 w 4152778"/>
                  <a:gd name="connsiteY0" fmla="*/ 1876559 h 6202123"/>
                  <a:gd name="connsiteX1" fmla="*/ 1354792 w 4152778"/>
                  <a:gd name="connsiteY1" fmla="*/ -1 h 6202123"/>
                  <a:gd name="connsiteX2" fmla="*/ 2223738 w 4152778"/>
                  <a:gd name="connsiteY2" fmla="*/ 130276 h 6202123"/>
                  <a:gd name="connsiteX3" fmla="*/ 3898087 w 4152778"/>
                  <a:gd name="connsiteY3" fmla="*/ 1760264 h 6202123"/>
                  <a:gd name="connsiteX4" fmla="*/ 3521924 w 4152778"/>
                  <a:gd name="connsiteY4" fmla="*/ 2978822 h 6202123"/>
                  <a:gd name="connsiteX5" fmla="*/ 4152568 w 4152778"/>
                  <a:gd name="connsiteY5" fmla="*/ 4736168 h 6202123"/>
                  <a:gd name="connsiteX6" fmla="*/ 2175752 w 4152778"/>
                  <a:gd name="connsiteY6" fmla="*/ 6202123 h 6202123"/>
                  <a:gd name="connsiteX7" fmla="*/ 1754223 w 4152778"/>
                  <a:gd name="connsiteY7" fmla="*/ 6202123 h 6202123"/>
                  <a:gd name="connsiteX8" fmla="*/ 0 w 4152778"/>
                  <a:gd name="connsiteY8" fmla="*/ 4447900 h 6202123"/>
                  <a:gd name="connsiteX9" fmla="*/ 342821 w 4152778"/>
                  <a:gd name="connsiteY9" fmla="*/ 3285730 h 6202123"/>
                  <a:gd name="connsiteX10" fmla="*/ 0 w 4152778"/>
                  <a:gd name="connsiteY10" fmla="*/ 1876559 h 6202123"/>
                  <a:gd name="connsiteX0" fmla="*/ 0 w 4152778"/>
                  <a:gd name="connsiteY0" fmla="*/ 1879694 h 6205258"/>
                  <a:gd name="connsiteX1" fmla="*/ 1354792 w 4152778"/>
                  <a:gd name="connsiteY1" fmla="*/ 3134 h 6205258"/>
                  <a:gd name="connsiteX2" fmla="*/ 2320321 w 4152778"/>
                  <a:gd name="connsiteY2" fmla="*/ -1 h 6205258"/>
                  <a:gd name="connsiteX3" fmla="*/ 3898087 w 4152778"/>
                  <a:gd name="connsiteY3" fmla="*/ 1763399 h 6205258"/>
                  <a:gd name="connsiteX4" fmla="*/ 3521924 w 4152778"/>
                  <a:gd name="connsiteY4" fmla="*/ 2981957 h 6205258"/>
                  <a:gd name="connsiteX5" fmla="*/ 4152568 w 4152778"/>
                  <a:gd name="connsiteY5" fmla="*/ 4739303 h 6205258"/>
                  <a:gd name="connsiteX6" fmla="*/ 2175752 w 4152778"/>
                  <a:gd name="connsiteY6" fmla="*/ 6205258 h 6205258"/>
                  <a:gd name="connsiteX7" fmla="*/ 1754223 w 4152778"/>
                  <a:gd name="connsiteY7" fmla="*/ 6205258 h 6205258"/>
                  <a:gd name="connsiteX8" fmla="*/ 0 w 4152778"/>
                  <a:gd name="connsiteY8" fmla="*/ 4451035 h 6205258"/>
                  <a:gd name="connsiteX9" fmla="*/ 342821 w 4152778"/>
                  <a:gd name="connsiteY9" fmla="*/ 3288865 h 6205258"/>
                  <a:gd name="connsiteX10" fmla="*/ 0 w 4152778"/>
                  <a:gd name="connsiteY10" fmla="*/ 1879694 h 6205258"/>
                  <a:gd name="connsiteX0" fmla="*/ 0 w 4152778"/>
                  <a:gd name="connsiteY0" fmla="*/ 1935123 h 6260687"/>
                  <a:gd name="connsiteX1" fmla="*/ 1626554 w 4152778"/>
                  <a:gd name="connsiteY1" fmla="*/ -2 h 6260687"/>
                  <a:gd name="connsiteX2" fmla="*/ 2320321 w 4152778"/>
                  <a:gd name="connsiteY2" fmla="*/ 55428 h 6260687"/>
                  <a:gd name="connsiteX3" fmla="*/ 3898087 w 4152778"/>
                  <a:gd name="connsiteY3" fmla="*/ 1818828 h 6260687"/>
                  <a:gd name="connsiteX4" fmla="*/ 3521924 w 4152778"/>
                  <a:gd name="connsiteY4" fmla="*/ 3037386 h 6260687"/>
                  <a:gd name="connsiteX5" fmla="*/ 4152568 w 4152778"/>
                  <a:gd name="connsiteY5" fmla="*/ 4794732 h 6260687"/>
                  <a:gd name="connsiteX6" fmla="*/ 2175752 w 4152778"/>
                  <a:gd name="connsiteY6" fmla="*/ 6260687 h 6260687"/>
                  <a:gd name="connsiteX7" fmla="*/ 1754223 w 4152778"/>
                  <a:gd name="connsiteY7" fmla="*/ 6260687 h 6260687"/>
                  <a:gd name="connsiteX8" fmla="*/ 0 w 4152778"/>
                  <a:gd name="connsiteY8" fmla="*/ 4506464 h 6260687"/>
                  <a:gd name="connsiteX9" fmla="*/ 342821 w 4152778"/>
                  <a:gd name="connsiteY9" fmla="*/ 3344294 h 6260687"/>
                  <a:gd name="connsiteX10" fmla="*/ 0 w 4152778"/>
                  <a:gd name="connsiteY10" fmla="*/ 1935123 h 6260687"/>
                  <a:gd name="connsiteX0" fmla="*/ 7635 w 4160413"/>
                  <a:gd name="connsiteY0" fmla="*/ 1935127 h 6260691"/>
                  <a:gd name="connsiteX1" fmla="*/ 1634189 w 4160413"/>
                  <a:gd name="connsiteY1" fmla="*/ 2 h 6260691"/>
                  <a:gd name="connsiteX2" fmla="*/ 2327956 w 4160413"/>
                  <a:gd name="connsiteY2" fmla="*/ 55432 h 6260691"/>
                  <a:gd name="connsiteX3" fmla="*/ 3905722 w 4160413"/>
                  <a:gd name="connsiteY3" fmla="*/ 1818832 h 6260691"/>
                  <a:gd name="connsiteX4" fmla="*/ 3529559 w 4160413"/>
                  <a:gd name="connsiteY4" fmla="*/ 3037390 h 6260691"/>
                  <a:gd name="connsiteX5" fmla="*/ 4160203 w 4160413"/>
                  <a:gd name="connsiteY5" fmla="*/ 4794736 h 6260691"/>
                  <a:gd name="connsiteX6" fmla="*/ 2183387 w 4160413"/>
                  <a:gd name="connsiteY6" fmla="*/ 6260691 h 6260691"/>
                  <a:gd name="connsiteX7" fmla="*/ 1761858 w 4160413"/>
                  <a:gd name="connsiteY7" fmla="*/ 6260691 h 6260691"/>
                  <a:gd name="connsiteX8" fmla="*/ 2 w 4160413"/>
                  <a:gd name="connsiteY8" fmla="*/ 4651379 h 6260691"/>
                  <a:gd name="connsiteX9" fmla="*/ 350456 w 4160413"/>
                  <a:gd name="connsiteY9" fmla="*/ 3344298 h 6260691"/>
                  <a:gd name="connsiteX10" fmla="*/ 7635 w 4160413"/>
                  <a:gd name="connsiteY10" fmla="*/ 1935127 h 6260691"/>
                  <a:gd name="connsiteX0" fmla="*/ 7632 w 4160410"/>
                  <a:gd name="connsiteY0" fmla="*/ 1935123 h 6260687"/>
                  <a:gd name="connsiteX1" fmla="*/ 1634186 w 4160410"/>
                  <a:gd name="connsiteY1" fmla="*/ -2 h 6260687"/>
                  <a:gd name="connsiteX2" fmla="*/ 2327953 w 4160410"/>
                  <a:gd name="connsiteY2" fmla="*/ 55428 h 6260687"/>
                  <a:gd name="connsiteX3" fmla="*/ 3905719 w 4160410"/>
                  <a:gd name="connsiteY3" fmla="*/ 1818828 h 6260687"/>
                  <a:gd name="connsiteX4" fmla="*/ 3529556 w 4160410"/>
                  <a:gd name="connsiteY4" fmla="*/ 3037386 h 6260687"/>
                  <a:gd name="connsiteX5" fmla="*/ 4160200 w 4160410"/>
                  <a:gd name="connsiteY5" fmla="*/ 4794732 h 6260687"/>
                  <a:gd name="connsiteX6" fmla="*/ 2183384 w 4160410"/>
                  <a:gd name="connsiteY6" fmla="*/ 6260687 h 6260687"/>
                  <a:gd name="connsiteX7" fmla="*/ 1761855 w 4160410"/>
                  <a:gd name="connsiteY7" fmla="*/ 6260687 h 6260687"/>
                  <a:gd name="connsiteX8" fmla="*/ -1 w 4160410"/>
                  <a:gd name="connsiteY8" fmla="*/ 4651375 h 6260687"/>
                  <a:gd name="connsiteX9" fmla="*/ 350453 w 4160410"/>
                  <a:gd name="connsiteY9" fmla="*/ 3344294 h 6260687"/>
                  <a:gd name="connsiteX10" fmla="*/ 7632 w 4160410"/>
                  <a:gd name="connsiteY10" fmla="*/ 1935123 h 6260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160410" h="6260687">
                    <a:moveTo>
                      <a:pt x="7632" y="1935123"/>
                    </a:moveTo>
                    <a:cubicBezTo>
                      <a:pt x="7632" y="966292"/>
                      <a:pt x="665355" y="-2"/>
                      <a:pt x="1634186" y="-2"/>
                    </a:cubicBezTo>
                    <a:lnTo>
                      <a:pt x="2327953" y="55428"/>
                    </a:lnTo>
                    <a:cubicBezTo>
                      <a:pt x="3256723" y="189995"/>
                      <a:pt x="3905719" y="849997"/>
                      <a:pt x="3905719" y="1818828"/>
                    </a:cubicBezTo>
                    <a:cubicBezTo>
                      <a:pt x="3881604" y="2385076"/>
                      <a:pt x="3564008" y="2633230"/>
                      <a:pt x="3529556" y="3037386"/>
                    </a:cubicBezTo>
                    <a:cubicBezTo>
                      <a:pt x="3479112" y="3828726"/>
                      <a:pt x="4174299" y="4276042"/>
                      <a:pt x="4160200" y="4794732"/>
                    </a:cubicBezTo>
                    <a:cubicBezTo>
                      <a:pt x="4160200" y="5763563"/>
                      <a:pt x="3152215" y="6260687"/>
                      <a:pt x="2183384" y="6260687"/>
                    </a:cubicBezTo>
                    <a:lnTo>
                      <a:pt x="1761855" y="6260687"/>
                    </a:lnTo>
                    <a:cubicBezTo>
                      <a:pt x="793024" y="6260687"/>
                      <a:pt x="-1" y="5620206"/>
                      <a:pt x="-1" y="4651375"/>
                    </a:cubicBezTo>
                    <a:cubicBezTo>
                      <a:pt x="27015" y="4110057"/>
                      <a:pt x="236179" y="3731684"/>
                      <a:pt x="350453" y="3344294"/>
                    </a:cubicBezTo>
                    <a:cubicBezTo>
                      <a:pt x="336429" y="2924834"/>
                      <a:pt x="21656" y="2354583"/>
                      <a:pt x="7632" y="1935123"/>
                    </a:cubicBezTo>
                    <a:close/>
                  </a:path>
                </a:pathLst>
              </a:cu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8" name="Freeform 87"/>
              <p:cNvSpPr/>
              <p:nvPr/>
            </p:nvSpPr>
            <p:spPr>
              <a:xfrm rot="3225449">
                <a:off x="5997937" y="3738267"/>
                <a:ext cx="356550" cy="206238"/>
              </a:xfrm>
              <a:custGeom>
                <a:avLst/>
                <a:gdLst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0 w 578895"/>
                  <a:gd name="connsiteY5" fmla="*/ 12258 h 369751"/>
                  <a:gd name="connsiteX6" fmla="*/ 505 w 578895"/>
                  <a:gd name="connsiteY6" fmla="*/ 12164 h 369751"/>
                  <a:gd name="connsiteX7" fmla="*/ 95367 w 578895"/>
                  <a:gd name="connsiteY7" fmla="*/ 2449 h 369751"/>
                  <a:gd name="connsiteX8" fmla="*/ 279941 w 578895"/>
                  <a:gd name="connsiteY8" fmla="*/ 5179 h 369751"/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1303 w 578895"/>
                  <a:gd name="connsiteY5" fmla="*/ 209922 h 369751"/>
                  <a:gd name="connsiteX6" fmla="*/ 0 w 578895"/>
                  <a:gd name="connsiteY6" fmla="*/ 12258 h 369751"/>
                  <a:gd name="connsiteX7" fmla="*/ 505 w 578895"/>
                  <a:gd name="connsiteY7" fmla="*/ 12164 h 369751"/>
                  <a:gd name="connsiteX8" fmla="*/ 95367 w 578895"/>
                  <a:gd name="connsiteY8" fmla="*/ 2449 h 369751"/>
                  <a:gd name="connsiteX9" fmla="*/ 279941 w 578895"/>
                  <a:gd name="connsiteY9" fmla="*/ 5179 h 369751"/>
                  <a:gd name="connsiteX0" fmla="*/ 340282 w 639236"/>
                  <a:gd name="connsiteY0" fmla="*/ 5179 h 369751"/>
                  <a:gd name="connsiteX1" fmla="*/ 639093 w 639236"/>
                  <a:gd name="connsiteY1" fmla="*/ 155061 h 369751"/>
                  <a:gd name="connsiteX2" fmla="*/ 178762 w 639236"/>
                  <a:gd name="connsiteY2" fmla="*/ 367303 h 369751"/>
                  <a:gd name="connsiteX3" fmla="*/ 83433 w 639236"/>
                  <a:gd name="connsiteY3" fmla="*/ 369606 h 369751"/>
                  <a:gd name="connsiteX4" fmla="*/ 60341 w 639236"/>
                  <a:gd name="connsiteY4" fmla="*/ 368304 h 369751"/>
                  <a:gd name="connsiteX5" fmla="*/ 2 w 639236"/>
                  <a:gd name="connsiteY5" fmla="*/ 181615 h 369751"/>
                  <a:gd name="connsiteX6" fmla="*/ 60341 w 639236"/>
                  <a:gd name="connsiteY6" fmla="*/ 12258 h 369751"/>
                  <a:gd name="connsiteX7" fmla="*/ 60846 w 639236"/>
                  <a:gd name="connsiteY7" fmla="*/ 12164 h 369751"/>
                  <a:gd name="connsiteX8" fmla="*/ 155708 w 639236"/>
                  <a:gd name="connsiteY8" fmla="*/ 2449 h 369751"/>
                  <a:gd name="connsiteX9" fmla="*/ 340282 w 639236"/>
                  <a:gd name="connsiteY9" fmla="*/ 5179 h 36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39236" h="369751">
                    <a:moveTo>
                      <a:pt x="340282" y="5179"/>
                    </a:moveTo>
                    <a:cubicBezTo>
                      <a:pt x="511389" y="22172"/>
                      <a:pt x="634318" y="79497"/>
                      <a:pt x="639093" y="155061"/>
                    </a:cubicBezTo>
                    <a:cubicBezTo>
                      <a:pt x="645459" y="255813"/>
                      <a:pt x="439362" y="350837"/>
                      <a:pt x="178762" y="367303"/>
                    </a:cubicBezTo>
                    <a:cubicBezTo>
                      <a:pt x="146187" y="369362"/>
                      <a:pt x="114302" y="370095"/>
                      <a:pt x="83433" y="369606"/>
                    </a:cubicBezTo>
                    <a:lnTo>
                      <a:pt x="60341" y="368304"/>
                    </a:lnTo>
                    <a:cubicBezTo>
                      <a:pt x="60775" y="315510"/>
                      <a:pt x="-432" y="234409"/>
                      <a:pt x="2" y="181615"/>
                    </a:cubicBezTo>
                    <a:cubicBezTo>
                      <a:pt x="-432" y="115727"/>
                      <a:pt x="60775" y="78146"/>
                      <a:pt x="60341" y="12258"/>
                    </a:cubicBezTo>
                    <a:lnTo>
                      <a:pt x="60846" y="12164"/>
                    </a:lnTo>
                    <a:cubicBezTo>
                      <a:pt x="91410" y="7793"/>
                      <a:pt x="123133" y="4507"/>
                      <a:pt x="155708" y="2449"/>
                    </a:cubicBezTo>
                    <a:cubicBezTo>
                      <a:pt x="220858" y="-1668"/>
                      <a:pt x="283247" y="-485"/>
                      <a:pt x="340282" y="517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9" name="Freeform 88"/>
              <p:cNvSpPr/>
              <p:nvPr/>
            </p:nvSpPr>
            <p:spPr>
              <a:xfrm>
                <a:off x="5920764" y="3573986"/>
                <a:ext cx="307127" cy="289742"/>
              </a:xfrm>
              <a:custGeom>
                <a:avLst/>
                <a:gdLst>
                  <a:gd name="connsiteX0" fmla="*/ 146353 w 313980"/>
                  <a:gd name="connsiteY0" fmla="*/ 1038 h 264467"/>
                  <a:gd name="connsiteX1" fmla="*/ 208128 w 313980"/>
                  <a:gd name="connsiteY1" fmla="*/ 17880 h 264467"/>
                  <a:gd name="connsiteX2" fmla="*/ 305373 w 313980"/>
                  <a:gd name="connsiteY2" fmla="*/ 198588 h 264467"/>
                  <a:gd name="connsiteX3" fmla="*/ 105854 w 313980"/>
                  <a:gd name="connsiteY3" fmla="*/ 246589 h 264467"/>
                  <a:gd name="connsiteX4" fmla="*/ 8608 w 313980"/>
                  <a:gd name="connsiteY4" fmla="*/ 65881 h 264467"/>
                  <a:gd name="connsiteX5" fmla="*/ 146353 w 313980"/>
                  <a:gd name="connsiteY5" fmla="*/ 1038 h 26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980" h="264467">
                    <a:moveTo>
                      <a:pt x="146353" y="1038"/>
                    </a:moveTo>
                    <a:cubicBezTo>
                      <a:pt x="166692" y="3190"/>
                      <a:pt x="187641" y="8718"/>
                      <a:pt x="208128" y="17880"/>
                    </a:cubicBezTo>
                    <a:cubicBezTo>
                      <a:pt x="290078" y="54525"/>
                      <a:pt x="333616" y="135431"/>
                      <a:pt x="305373" y="198588"/>
                    </a:cubicBezTo>
                    <a:cubicBezTo>
                      <a:pt x="277131" y="261745"/>
                      <a:pt x="187803" y="283236"/>
                      <a:pt x="105854" y="246589"/>
                    </a:cubicBezTo>
                    <a:cubicBezTo>
                      <a:pt x="23905" y="209943"/>
                      <a:pt x="-19635" y="129038"/>
                      <a:pt x="8608" y="65881"/>
                    </a:cubicBezTo>
                    <a:cubicBezTo>
                      <a:pt x="29790" y="18513"/>
                      <a:pt x="85333" y="-5418"/>
                      <a:pt x="146353" y="1038"/>
                    </a:cubicBezTo>
                    <a:close/>
                  </a:path>
                </a:pathLst>
              </a:cu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2" name="Freeform 101"/>
              <p:cNvSpPr/>
              <p:nvPr/>
            </p:nvSpPr>
            <p:spPr>
              <a:xfrm>
                <a:off x="5128763" y="2894650"/>
                <a:ext cx="957091" cy="763003"/>
              </a:xfrm>
              <a:custGeom>
                <a:avLst/>
                <a:gdLst>
                  <a:gd name="connsiteX0" fmla="*/ 228671 w 957092"/>
                  <a:gd name="connsiteY0" fmla="*/ 0 h 778243"/>
                  <a:gd name="connsiteX1" fmla="*/ 356524 w 957092"/>
                  <a:gd name="connsiteY1" fmla="*/ 44756 h 778243"/>
                  <a:gd name="connsiteX2" fmla="*/ 370019 w 957092"/>
                  <a:gd name="connsiteY2" fmla="*/ 57517 h 778243"/>
                  <a:gd name="connsiteX3" fmla="*/ 373245 w 957092"/>
                  <a:gd name="connsiteY3" fmla="*/ 55613 h 778243"/>
                  <a:gd name="connsiteX4" fmla="*/ 478835 w 957092"/>
                  <a:gd name="connsiteY4" fmla="*/ 108306 h 778243"/>
                  <a:gd name="connsiteX5" fmla="*/ 550837 w 957092"/>
                  <a:gd name="connsiteY5" fmla="*/ 61117 h 778243"/>
                  <a:gd name="connsiteX6" fmla="*/ 577484 w 957092"/>
                  <a:gd name="connsiteY6" fmla="*/ 65161 h 778243"/>
                  <a:gd name="connsiteX7" fmla="*/ 597144 w 957092"/>
                  <a:gd name="connsiteY7" fmla="*/ 47188 h 778243"/>
                  <a:gd name="connsiteX8" fmla="*/ 726754 w 957092"/>
                  <a:gd name="connsiteY8" fmla="*/ 195 h 778243"/>
                  <a:gd name="connsiteX9" fmla="*/ 773892 w 957092"/>
                  <a:gd name="connsiteY9" fmla="*/ 4166 h 778243"/>
                  <a:gd name="connsiteX10" fmla="*/ 951371 w 957092"/>
                  <a:gd name="connsiteY10" fmla="*/ 306781 h 778243"/>
                  <a:gd name="connsiteX11" fmla="*/ 671391 w 957092"/>
                  <a:gd name="connsiteY11" fmla="*/ 518171 h 778243"/>
                  <a:gd name="connsiteX12" fmla="*/ 667399 w 957092"/>
                  <a:gd name="connsiteY12" fmla="*/ 516955 h 778243"/>
                  <a:gd name="connsiteX13" fmla="*/ 575457 w 957092"/>
                  <a:gd name="connsiteY13" fmla="*/ 778243 h 778243"/>
                  <a:gd name="connsiteX14" fmla="*/ 235700 w 957092"/>
                  <a:gd name="connsiteY14" fmla="*/ 746428 h 778243"/>
                  <a:gd name="connsiteX15" fmla="*/ 201253 w 957092"/>
                  <a:gd name="connsiteY15" fmla="*/ 520958 h 778243"/>
                  <a:gd name="connsiteX16" fmla="*/ 182586 w 957092"/>
                  <a:gd name="connsiteY16" fmla="*/ 518802 h 778243"/>
                  <a:gd name="connsiteX17" fmla="*/ 0 w 957092"/>
                  <a:gd name="connsiteY17" fmla="*/ 262063 h 778243"/>
                  <a:gd name="connsiteX18" fmla="*/ 228671 w 957092"/>
                  <a:gd name="connsiteY18" fmla="*/ 0 h 778243"/>
                  <a:gd name="connsiteX0" fmla="*/ 228671 w 957092"/>
                  <a:gd name="connsiteY0" fmla="*/ 0 h 778243"/>
                  <a:gd name="connsiteX1" fmla="*/ 356524 w 957092"/>
                  <a:gd name="connsiteY1" fmla="*/ 44756 h 778243"/>
                  <a:gd name="connsiteX2" fmla="*/ 370019 w 957092"/>
                  <a:gd name="connsiteY2" fmla="*/ 57517 h 778243"/>
                  <a:gd name="connsiteX3" fmla="*/ 373245 w 957092"/>
                  <a:gd name="connsiteY3" fmla="*/ 55613 h 778243"/>
                  <a:gd name="connsiteX4" fmla="*/ 478835 w 957092"/>
                  <a:gd name="connsiteY4" fmla="*/ 108306 h 778243"/>
                  <a:gd name="connsiteX5" fmla="*/ 550837 w 957092"/>
                  <a:gd name="connsiteY5" fmla="*/ 61117 h 778243"/>
                  <a:gd name="connsiteX6" fmla="*/ 577484 w 957092"/>
                  <a:gd name="connsiteY6" fmla="*/ 65161 h 778243"/>
                  <a:gd name="connsiteX7" fmla="*/ 597144 w 957092"/>
                  <a:gd name="connsiteY7" fmla="*/ 47188 h 778243"/>
                  <a:gd name="connsiteX8" fmla="*/ 726754 w 957092"/>
                  <a:gd name="connsiteY8" fmla="*/ 195 h 778243"/>
                  <a:gd name="connsiteX9" fmla="*/ 773892 w 957092"/>
                  <a:gd name="connsiteY9" fmla="*/ 4166 h 778243"/>
                  <a:gd name="connsiteX10" fmla="*/ 951371 w 957092"/>
                  <a:gd name="connsiteY10" fmla="*/ 306781 h 778243"/>
                  <a:gd name="connsiteX11" fmla="*/ 671391 w 957092"/>
                  <a:gd name="connsiteY11" fmla="*/ 518171 h 778243"/>
                  <a:gd name="connsiteX12" fmla="*/ 667399 w 957092"/>
                  <a:gd name="connsiteY12" fmla="*/ 516955 h 778243"/>
                  <a:gd name="connsiteX13" fmla="*/ 575457 w 957092"/>
                  <a:gd name="connsiteY13" fmla="*/ 778243 h 778243"/>
                  <a:gd name="connsiteX14" fmla="*/ 235700 w 957092"/>
                  <a:gd name="connsiteY14" fmla="*/ 746428 h 778243"/>
                  <a:gd name="connsiteX15" fmla="*/ 182586 w 957092"/>
                  <a:gd name="connsiteY15" fmla="*/ 518802 h 778243"/>
                  <a:gd name="connsiteX16" fmla="*/ 0 w 957092"/>
                  <a:gd name="connsiteY16" fmla="*/ 262063 h 778243"/>
                  <a:gd name="connsiteX17" fmla="*/ 228671 w 957092"/>
                  <a:gd name="connsiteY17" fmla="*/ 0 h 778243"/>
                  <a:gd name="connsiteX0" fmla="*/ 228671 w 957092"/>
                  <a:gd name="connsiteY0" fmla="*/ 0 h 778243"/>
                  <a:gd name="connsiteX1" fmla="*/ 356524 w 957092"/>
                  <a:gd name="connsiteY1" fmla="*/ 44756 h 778243"/>
                  <a:gd name="connsiteX2" fmla="*/ 370019 w 957092"/>
                  <a:gd name="connsiteY2" fmla="*/ 57517 h 778243"/>
                  <a:gd name="connsiteX3" fmla="*/ 373245 w 957092"/>
                  <a:gd name="connsiteY3" fmla="*/ 55613 h 778243"/>
                  <a:gd name="connsiteX4" fmla="*/ 478835 w 957092"/>
                  <a:gd name="connsiteY4" fmla="*/ 108306 h 778243"/>
                  <a:gd name="connsiteX5" fmla="*/ 550837 w 957092"/>
                  <a:gd name="connsiteY5" fmla="*/ 61117 h 778243"/>
                  <a:gd name="connsiteX6" fmla="*/ 577484 w 957092"/>
                  <a:gd name="connsiteY6" fmla="*/ 65161 h 778243"/>
                  <a:gd name="connsiteX7" fmla="*/ 597144 w 957092"/>
                  <a:gd name="connsiteY7" fmla="*/ 47188 h 778243"/>
                  <a:gd name="connsiteX8" fmla="*/ 726754 w 957092"/>
                  <a:gd name="connsiteY8" fmla="*/ 195 h 778243"/>
                  <a:gd name="connsiteX9" fmla="*/ 773892 w 957092"/>
                  <a:gd name="connsiteY9" fmla="*/ 4166 h 778243"/>
                  <a:gd name="connsiteX10" fmla="*/ 951371 w 957092"/>
                  <a:gd name="connsiteY10" fmla="*/ 306781 h 778243"/>
                  <a:gd name="connsiteX11" fmla="*/ 671391 w 957092"/>
                  <a:gd name="connsiteY11" fmla="*/ 518171 h 778243"/>
                  <a:gd name="connsiteX12" fmla="*/ 667399 w 957092"/>
                  <a:gd name="connsiteY12" fmla="*/ 516955 h 778243"/>
                  <a:gd name="connsiteX13" fmla="*/ 575457 w 957092"/>
                  <a:gd name="connsiteY13" fmla="*/ 778243 h 778243"/>
                  <a:gd name="connsiteX14" fmla="*/ 235700 w 957092"/>
                  <a:gd name="connsiteY14" fmla="*/ 746428 h 778243"/>
                  <a:gd name="connsiteX15" fmla="*/ 182586 w 957092"/>
                  <a:gd name="connsiteY15" fmla="*/ 473082 h 778243"/>
                  <a:gd name="connsiteX16" fmla="*/ 0 w 957092"/>
                  <a:gd name="connsiteY16" fmla="*/ 262063 h 778243"/>
                  <a:gd name="connsiteX17" fmla="*/ 228671 w 957092"/>
                  <a:gd name="connsiteY17" fmla="*/ 0 h 778243"/>
                  <a:gd name="connsiteX0" fmla="*/ 228671 w 957092"/>
                  <a:gd name="connsiteY0" fmla="*/ 0 h 778243"/>
                  <a:gd name="connsiteX1" fmla="*/ 356524 w 957092"/>
                  <a:gd name="connsiteY1" fmla="*/ 44756 h 778243"/>
                  <a:gd name="connsiteX2" fmla="*/ 370019 w 957092"/>
                  <a:gd name="connsiteY2" fmla="*/ 57517 h 778243"/>
                  <a:gd name="connsiteX3" fmla="*/ 373245 w 957092"/>
                  <a:gd name="connsiteY3" fmla="*/ 55613 h 778243"/>
                  <a:gd name="connsiteX4" fmla="*/ 478835 w 957092"/>
                  <a:gd name="connsiteY4" fmla="*/ 108306 h 778243"/>
                  <a:gd name="connsiteX5" fmla="*/ 550837 w 957092"/>
                  <a:gd name="connsiteY5" fmla="*/ 61117 h 778243"/>
                  <a:gd name="connsiteX6" fmla="*/ 577484 w 957092"/>
                  <a:gd name="connsiteY6" fmla="*/ 65161 h 778243"/>
                  <a:gd name="connsiteX7" fmla="*/ 597144 w 957092"/>
                  <a:gd name="connsiteY7" fmla="*/ 47188 h 778243"/>
                  <a:gd name="connsiteX8" fmla="*/ 726754 w 957092"/>
                  <a:gd name="connsiteY8" fmla="*/ 195 h 778243"/>
                  <a:gd name="connsiteX9" fmla="*/ 773892 w 957092"/>
                  <a:gd name="connsiteY9" fmla="*/ 4166 h 778243"/>
                  <a:gd name="connsiteX10" fmla="*/ 951371 w 957092"/>
                  <a:gd name="connsiteY10" fmla="*/ 306781 h 778243"/>
                  <a:gd name="connsiteX11" fmla="*/ 671391 w 957092"/>
                  <a:gd name="connsiteY11" fmla="*/ 518171 h 778243"/>
                  <a:gd name="connsiteX12" fmla="*/ 667399 w 957092"/>
                  <a:gd name="connsiteY12" fmla="*/ 516955 h 778243"/>
                  <a:gd name="connsiteX13" fmla="*/ 575457 w 957092"/>
                  <a:gd name="connsiteY13" fmla="*/ 778243 h 778243"/>
                  <a:gd name="connsiteX14" fmla="*/ 222365 w 957092"/>
                  <a:gd name="connsiteY14" fmla="*/ 729283 h 778243"/>
                  <a:gd name="connsiteX15" fmla="*/ 182586 w 957092"/>
                  <a:gd name="connsiteY15" fmla="*/ 473082 h 778243"/>
                  <a:gd name="connsiteX16" fmla="*/ 0 w 957092"/>
                  <a:gd name="connsiteY16" fmla="*/ 262063 h 778243"/>
                  <a:gd name="connsiteX17" fmla="*/ 228671 w 957092"/>
                  <a:gd name="connsiteY17" fmla="*/ 0 h 778243"/>
                  <a:gd name="connsiteX0" fmla="*/ 228671 w 957092"/>
                  <a:gd name="connsiteY0" fmla="*/ 0 h 747763"/>
                  <a:gd name="connsiteX1" fmla="*/ 356524 w 957092"/>
                  <a:gd name="connsiteY1" fmla="*/ 44756 h 747763"/>
                  <a:gd name="connsiteX2" fmla="*/ 370019 w 957092"/>
                  <a:gd name="connsiteY2" fmla="*/ 57517 h 747763"/>
                  <a:gd name="connsiteX3" fmla="*/ 373245 w 957092"/>
                  <a:gd name="connsiteY3" fmla="*/ 55613 h 747763"/>
                  <a:gd name="connsiteX4" fmla="*/ 478835 w 957092"/>
                  <a:gd name="connsiteY4" fmla="*/ 108306 h 747763"/>
                  <a:gd name="connsiteX5" fmla="*/ 550837 w 957092"/>
                  <a:gd name="connsiteY5" fmla="*/ 61117 h 747763"/>
                  <a:gd name="connsiteX6" fmla="*/ 577484 w 957092"/>
                  <a:gd name="connsiteY6" fmla="*/ 65161 h 747763"/>
                  <a:gd name="connsiteX7" fmla="*/ 597144 w 957092"/>
                  <a:gd name="connsiteY7" fmla="*/ 47188 h 747763"/>
                  <a:gd name="connsiteX8" fmla="*/ 726754 w 957092"/>
                  <a:gd name="connsiteY8" fmla="*/ 195 h 747763"/>
                  <a:gd name="connsiteX9" fmla="*/ 773892 w 957092"/>
                  <a:gd name="connsiteY9" fmla="*/ 4166 h 747763"/>
                  <a:gd name="connsiteX10" fmla="*/ 951371 w 957092"/>
                  <a:gd name="connsiteY10" fmla="*/ 306781 h 747763"/>
                  <a:gd name="connsiteX11" fmla="*/ 671391 w 957092"/>
                  <a:gd name="connsiteY11" fmla="*/ 518171 h 747763"/>
                  <a:gd name="connsiteX12" fmla="*/ 667399 w 957092"/>
                  <a:gd name="connsiteY12" fmla="*/ 516955 h 747763"/>
                  <a:gd name="connsiteX13" fmla="*/ 552597 w 957092"/>
                  <a:gd name="connsiteY13" fmla="*/ 747763 h 747763"/>
                  <a:gd name="connsiteX14" fmla="*/ 222365 w 957092"/>
                  <a:gd name="connsiteY14" fmla="*/ 729283 h 747763"/>
                  <a:gd name="connsiteX15" fmla="*/ 182586 w 957092"/>
                  <a:gd name="connsiteY15" fmla="*/ 473082 h 747763"/>
                  <a:gd name="connsiteX16" fmla="*/ 0 w 957092"/>
                  <a:gd name="connsiteY16" fmla="*/ 262063 h 747763"/>
                  <a:gd name="connsiteX17" fmla="*/ 228671 w 957092"/>
                  <a:gd name="connsiteY17" fmla="*/ 0 h 747763"/>
                  <a:gd name="connsiteX0" fmla="*/ 228671 w 957092"/>
                  <a:gd name="connsiteY0" fmla="*/ 0 h 763003"/>
                  <a:gd name="connsiteX1" fmla="*/ 356524 w 957092"/>
                  <a:gd name="connsiteY1" fmla="*/ 44756 h 763003"/>
                  <a:gd name="connsiteX2" fmla="*/ 370019 w 957092"/>
                  <a:gd name="connsiteY2" fmla="*/ 57517 h 763003"/>
                  <a:gd name="connsiteX3" fmla="*/ 373245 w 957092"/>
                  <a:gd name="connsiteY3" fmla="*/ 55613 h 763003"/>
                  <a:gd name="connsiteX4" fmla="*/ 478835 w 957092"/>
                  <a:gd name="connsiteY4" fmla="*/ 108306 h 763003"/>
                  <a:gd name="connsiteX5" fmla="*/ 550837 w 957092"/>
                  <a:gd name="connsiteY5" fmla="*/ 61117 h 763003"/>
                  <a:gd name="connsiteX6" fmla="*/ 577484 w 957092"/>
                  <a:gd name="connsiteY6" fmla="*/ 65161 h 763003"/>
                  <a:gd name="connsiteX7" fmla="*/ 597144 w 957092"/>
                  <a:gd name="connsiteY7" fmla="*/ 47188 h 763003"/>
                  <a:gd name="connsiteX8" fmla="*/ 726754 w 957092"/>
                  <a:gd name="connsiteY8" fmla="*/ 195 h 763003"/>
                  <a:gd name="connsiteX9" fmla="*/ 773892 w 957092"/>
                  <a:gd name="connsiteY9" fmla="*/ 4166 h 763003"/>
                  <a:gd name="connsiteX10" fmla="*/ 951371 w 957092"/>
                  <a:gd name="connsiteY10" fmla="*/ 306781 h 763003"/>
                  <a:gd name="connsiteX11" fmla="*/ 671391 w 957092"/>
                  <a:gd name="connsiteY11" fmla="*/ 518171 h 763003"/>
                  <a:gd name="connsiteX12" fmla="*/ 667399 w 957092"/>
                  <a:gd name="connsiteY12" fmla="*/ 516955 h 763003"/>
                  <a:gd name="connsiteX13" fmla="*/ 558312 w 957092"/>
                  <a:gd name="connsiteY13" fmla="*/ 763003 h 763003"/>
                  <a:gd name="connsiteX14" fmla="*/ 222365 w 957092"/>
                  <a:gd name="connsiteY14" fmla="*/ 729283 h 763003"/>
                  <a:gd name="connsiteX15" fmla="*/ 182586 w 957092"/>
                  <a:gd name="connsiteY15" fmla="*/ 473082 h 763003"/>
                  <a:gd name="connsiteX16" fmla="*/ 0 w 957092"/>
                  <a:gd name="connsiteY16" fmla="*/ 262063 h 763003"/>
                  <a:gd name="connsiteX17" fmla="*/ 228671 w 957092"/>
                  <a:gd name="connsiteY17" fmla="*/ 0 h 763003"/>
                  <a:gd name="connsiteX0" fmla="*/ 228671 w 957092"/>
                  <a:gd name="connsiteY0" fmla="*/ 0 h 763003"/>
                  <a:gd name="connsiteX1" fmla="*/ 356524 w 957092"/>
                  <a:gd name="connsiteY1" fmla="*/ 44756 h 763003"/>
                  <a:gd name="connsiteX2" fmla="*/ 370019 w 957092"/>
                  <a:gd name="connsiteY2" fmla="*/ 57517 h 763003"/>
                  <a:gd name="connsiteX3" fmla="*/ 373245 w 957092"/>
                  <a:gd name="connsiteY3" fmla="*/ 55613 h 763003"/>
                  <a:gd name="connsiteX4" fmla="*/ 465500 w 957092"/>
                  <a:gd name="connsiteY4" fmla="*/ 114021 h 763003"/>
                  <a:gd name="connsiteX5" fmla="*/ 550837 w 957092"/>
                  <a:gd name="connsiteY5" fmla="*/ 61117 h 763003"/>
                  <a:gd name="connsiteX6" fmla="*/ 577484 w 957092"/>
                  <a:gd name="connsiteY6" fmla="*/ 65161 h 763003"/>
                  <a:gd name="connsiteX7" fmla="*/ 597144 w 957092"/>
                  <a:gd name="connsiteY7" fmla="*/ 47188 h 763003"/>
                  <a:gd name="connsiteX8" fmla="*/ 726754 w 957092"/>
                  <a:gd name="connsiteY8" fmla="*/ 195 h 763003"/>
                  <a:gd name="connsiteX9" fmla="*/ 773892 w 957092"/>
                  <a:gd name="connsiteY9" fmla="*/ 4166 h 763003"/>
                  <a:gd name="connsiteX10" fmla="*/ 951371 w 957092"/>
                  <a:gd name="connsiteY10" fmla="*/ 306781 h 763003"/>
                  <a:gd name="connsiteX11" fmla="*/ 671391 w 957092"/>
                  <a:gd name="connsiteY11" fmla="*/ 518171 h 763003"/>
                  <a:gd name="connsiteX12" fmla="*/ 667399 w 957092"/>
                  <a:gd name="connsiteY12" fmla="*/ 516955 h 763003"/>
                  <a:gd name="connsiteX13" fmla="*/ 558312 w 957092"/>
                  <a:gd name="connsiteY13" fmla="*/ 763003 h 763003"/>
                  <a:gd name="connsiteX14" fmla="*/ 222365 w 957092"/>
                  <a:gd name="connsiteY14" fmla="*/ 729283 h 763003"/>
                  <a:gd name="connsiteX15" fmla="*/ 182586 w 957092"/>
                  <a:gd name="connsiteY15" fmla="*/ 473082 h 763003"/>
                  <a:gd name="connsiteX16" fmla="*/ 0 w 957092"/>
                  <a:gd name="connsiteY16" fmla="*/ 262063 h 763003"/>
                  <a:gd name="connsiteX17" fmla="*/ 228671 w 957092"/>
                  <a:gd name="connsiteY17" fmla="*/ 0 h 763003"/>
                  <a:gd name="connsiteX0" fmla="*/ 228671 w 957092"/>
                  <a:gd name="connsiteY0" fmla="*/ 0 h 763003"/>
                  <a:gd name="connsiteX1" fmla="*/ 356524 w 957092"/>
                  <a:gd name="connsiteY1" fmla="*/ 44756 h 763003"/>
                  <a:gd name="connsiteX2" fmla="*/ 370019 w 957092"/>
                  <a:gd name="connsiteY2" fmla="*/ 57517 h 763003"/>
                  <a:gd name="connsiteX3" fmla="*/ 373245 w 957092"/>
                  <a:gd name="connsiteY3" fmla="*/ 55613 h 763003"/>
                  <a:gd name="connsiteX4" fmla="*/ 475025 w 957092"/>
                  <a:gd name="connsiteY4" fmla="*/ 121641 h 763003"/>
                  <a:gd name="connsiteX5" fmla="*/ 550837 w 957092"/>
                  <a:gd name="connsiteY5" fmla="*/ 61117 h 763003"/>
                  <a:gd name="connsiteX6" fmla="*/ 577484 w 957092"/>
                  <a:gd name="connsiteY6" fmla="*/ 65161 h 763003"/>
                  <a:gd name="connsiteX7" fmla="*/ 597144 w 957092"/>
                  <a:gd name="connsiteY7" fmla="*/ 47188 h 763003"/>
                  <a:gd name="connsiteX8" fmla="*/ 726754 w 957092"/>
                  <a:gd name="connsiteY8" fmla="*/ 195 h 763003"/>
                  <a:gd name="connsiteX9" fmla="*/ 773892 w 957092"/>
                  <a:gd name="connsiteY9" fmla="*/ 4166 h 763003"/>
                  <a:gd name="connsiteX10" fmla="*/ 951371 w 957092"/>
                  <a:gd name="connsiteY10" fmla="*/ 306781 h 763003"/>
                  <a:gd name="connsiteX11" fmla="*/ 671391 w 957092"/>
                  <a:gd name="connsiteY11" fmla="*/ 518171 h 763003"/>
                  <a:gd name="connsiteX12" fmla="*/ 667399 w 957092"/>
                  <a:gd name="connsiteY12" fmla="*/ 516955 h 763003"/>
                  <a:gd name="connsiteX13" fmla="*/ 558312 w 957092"/>
                  <a:gd name="connsiteY13" fmla="*/ 763003 h 763003"/>
                  <a:gd name="connsiteX14" fmla="*/ 222365 w 957092"/>
                  <a:gd name="connsiteY14" fmla="*/ 729283 h 763003"/>
                  <a:gd name="connsiteX15" fmla="*/ 182586 w 957092"/>
                  <a:gd name="connsiteY15" fmla="*/ 473082 h 763003"/>
                  <a:gd name="connsiteX16" fmla="*/ 0 w 957092"/>
                  <a:gd name="connsiteY16" fmla="*/ 262063 h 763003"/>
                  <a:gd name="connsiteX17" fmla="*/ 228671 w 957092"/>
                  <a:gd name="connsiteY17" fmla="*/ 0 h 76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57092" h="763003">
                    <a:moveTo>
                      <a:pt x="228671" y="0"/>
                    </a:moveTo>
                    <a:cubicBezTo>
                      <a:pt x="276031" y="0"/>
                      <a:pt x="320028" y="16500"/>
                      <a:pt x="356524" y="44756"/>
                    </a:cubicBezTo>
                    <a:lnTo>
                      <a:pt x="370019" y="57517"/>
                    </a:lnTo>
                    <a:lnTo>
                      <a:pt x="373245" y="55613"/>
                    </a:lnTo>
                    <a:cubicBezTo>
                      <a:pt x="409691" y="45209"/>
                      <a:pt x="454113" y="72971"/>
                      <a:pt x="475025" y="121641"/>
                    </a:cubicBezTo>
                    <a:cubicBezTo>
                      <a:pt x="492288" y="90833"/>
                      <a:pt x="523842" y="63098"/>
                      <a:pt x="550837" y="61117"/>
                    </a:cubicBezTo>
                    <a:lnTo>
                      <a:pt x="577484" y="65161"/>
                    </a:lnTo>
                    <a:lnTo>
                      <a:pt x="597144" y="47188"/>
                    </a:lnTo>
                    <a:cubicBezTo>
                      <a:pt x="635144" y="18497"/>
                      <a:pt x="680037" y="1558"/>
                      <a:pt x="726754" y="195"/>
                    </a:cubicBezTo>
                    <a:cubicBezTo>
                      <a:pt x="742326" y="-260"/>
                      <a:pt x="758102" y="1017"/>
                      <a:pt x="773892" y="4166"/>
                    </a:cubicBezTo>
                    <a:cubicBezTo>
                      <a:pt x="900215" y="29357"/>
                      <a:pt x="979675" y="164843"/>
                      <a:pt x="951371" y="306781"/>
                    </a:cubicBezTo>
                    <a:cubicBezTo>
                      <a:pt x="923066" y="448719"/>
                      <a:pt x="797714" y="543362"/>
                      <a:pt x="671391" y="518171"/>
                    </a:cubicBezTo>
                    <a:lnTo>
                      <a:pt x="667399" y="516955"/>
                    </a:lnTo>
                    <a:lnTo>
                      <a:pt x="558312" y="763003"/>
                    </a:lnTo>
                    <a:lnTo>
                      <a:pt x="222365" y="729283"/>
                    </a:lnTo>
                    <a:lnTo>
                      <a:pt x="182586" y="473082"/>
                    </a:lnTo>
                    <a:cubicBezTo>
                      <a:pt x="78384" y="448645"/>
                      <a:pt x="0" y="388705"/>
                      <a:pt x="0" y="262063"/>
                    </a:cubicBezTo>
                    <a:cubicBezTo>
                      <a:pt x="0" y="117330"/>
                      <a:pt x="102379" y="0"/>
                      <a:pt x="228671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5645431" y="2972983"/>
                <a:ext cx="378239" cy="360715"/>
              </a:xfrm>
              <a:prstGeom prst="ellipse">
                <a:avLst/>
              </a:prstGeom>
              <a:solidFill>
                <a:srgbClr val="D7F5FF"/>
              </a:solidFill>
              <a:ln w="25400">
                <a:solidFill>
                  <a:schemeClr val="bg1"/>
                </a:solidFill>
              </a:ln>
              <a:effectLst>
                <a:innerShdw dist="50800" dir="2220000">
                  <a:prstClr val="black">
                    <a:alpha val="54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5186628" y="2972839"/>
                <a:ext cx="346248" cy="316290"/>
              </a:xfrm>
              <a:prstGeom prst="ellipse">
                <a:avLst/>
              </a:prstGeom>
              <a:solidFill>
                <a:srgbClr val="D7F5FF"/>
              </a:solidFill>
              <a:ln w="25400">
                <a:solidFill>
                  <a:schemeClr val="bg1"/>
                </a:solidFill>
              </a:ln>
              <a:effectLst>
                <a:innerShdw dist="50800" dir="2220000">
                  <a:prstClr val="black">
                    <a:alpha val="54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9" name="Rounded Rectangle 108"/>
              <p:cNvSpPr/>
              <p:nvPr/>
            </p:nvSpPr>
            <p:spPr>
              <a:xfrm rot="21382337">
                <a:off x="5440589" y="3423793"/>
                <a:ext cx="90939" cy="157139"/>
              </a:xfrm>
              <a:prstGeom prst="roundRect">
                <a:avLst>
                  <a:gd name="adj" fmla="val 42355"/>
                </a:avLst>
              </a:prstGeom>
              <a:solidFill>
                <a:schemeClr val="tx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1" name="Rounded Rectangle 110"/>
              <p:cNvSpPr/>
              <p:nvPr/>
            </p:nvSpPr>
            <p:spPr>
              <a:xfrm rot="317318">
                <a:off x="5525245" y="3419476"/>
                <a:ext cx="88428" cy="156462"/>
              </a:xfrm>
              <a:prstGeom prst="roundRect">
                <a:avLst>
                  <a:gd name="adj" fmla="val 34058"/>
                </a:avLst>
              </a:prstGeom>
              <a:solidFill>
                <a:schemeClr val="tx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7" name="Oval 9"/>
              <p:cNvSpPr/>
              <p:nvPr/>
            </p:nvSpPr>
            <p:spPr>
              <a:xfrm rot="298080">
                <a:off x="5375591" y="3348635"/>
                <a:ext cx="329147" cy="140293"/>
              </a:xfrm>
              <a:prstGeom prst="roundRect">
                <a:avLst>
                  <a:gd name="adj" fmla="val 31430"/>
                </a:avLst>
              </a:pr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8" name="Oval 117"/>
              <p:cNvSpPr/>
              <p:nvPr/>
            </p:nvSpPr>
            <p:spPr>
              <a:xfrm rot="117027">
                <a:off x="5457927" y="3284832"/>
                <a:ext cx="154514" cy="10740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9" name="Oval 118"/>
              <p:cNvSpPr/>
              <p:nvPr/>
            </p:nvSpPr>
            <p:spPr>
              <a:xfrm rot="636239">
                <a:off x="5488789" y="3308444"/>
                <a:ext cx="49175" cy="34137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0" name="Freeform 119"/>
              <p:cNvSpPr/>
              <p:nvPr/>
            </p:nvSpPr>
            <p:spPr>
              <a:xfrm>
                <a:off x="5396140" y="4150629"/>
                <a:ext cx="209937" cy="168728"/>
              </a:xfrm>
              <a:custGeom>
                <a:avLst/>
                <a:gdLst>
                  <a:gd name="connsiteX0" fmla="*/ 0 w 482767"/>
                  <a:gd name="connsiteY0" fmla="*/ 0 h 334837"/>
                  <a:gd name="connsiteX1" fmla="*/ 482767 w 482767"/>
                  <a:gd name="connsiteY1" fmla="*/ 43287 h 334837"/>
                  <a:gd name="connsiteX2" fmla="*/ 381467 w 482767"/>
                  <a:gd name="connsiteY2" fmla="*/ 334837 h 334837"/>
                  <a:gd name="connsiteX3" fmla="*/ 47818 w 482767"/>
                  <a:gd name="connsiteY3" fmla="*/ 304921 h 334837"/>
                  <a:gd name="connsiteX4" fmla="*/ 0 w 482767"/>
                  <a:gd name="connsiteY4" fmla="*/ 0 h 334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767" h="334837">
                    <a:moveTo>
                      <a:pt x="0" y="0"/>
                    </a:moveTo>
                    <a:lnTo>
                      <a:pt x="482767" y="43287"/>
                    </a:lnTo>
                    <a:lnTo>
                      <a:pt x="381467" y="334837"/>
                    </a:lnTo>
                    <a:lnTo>
                      <a:pt x="47818" y="3049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5" name="Freeform 124"/>
              <p:cNvSpPr/>
              <p:nvPr/>
            </p:nvSpPr>
            <p:spPr>
              <a:xfrm>
                <a:off x="5317986" y="3886001"/>
                <a:ext cx="413906" cy="334837"/>
              </a:xfrm>
              <a:custGeom>
                <a:avLst/>
                <a:gdLst>
                  <a:gd name="connsiteX0" fmla="*/ 0 w 482767"/>
                  <a:gd name="connsiteY0" fmla="*/ 0 h 334837"/>
                  <a:gd name="connsiteX1" fmla="*/ 482767 w 482767"/>
                  <a:gd name="connsiteY1" fmla="*/ 43287 h 334837"/>
                  <a:gd name="connsiteX2" fmla="*/ 381467 w 482767"/>
                  <a:gd name="connsiteY2" fmla="*/ 334837 h 334837"/>
                  <a:gd name="connsiteX3" fmla="*/ 47818 w 482767"/>
                  <a:gd name="connsiteY3" fmla="*/ 304921 h 334837"/>
                  <a:gd name="connsiteX4" fmla="*/ 0 w 482767"/>
                  <a:gd name="connsiteY4" fmla="*/ 0 h 334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767" h="334837">
                    <a:moveTo>
                      <a:pt x="0" y="0"/>
                    </a:moveTo>
                    <a:lnTo>
                      <a:pt x="482767" y="43287"/>
                    </a:lnTo>
                    <a:lnTo>
                      <a:pt x="381467" y="334837"/>
                    </a:lnTo>
                    <a:lnTo>
                      <a:pt x="47818" y="3049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5320269" y="3694170"/>
                <a:ext cx="416612" cy="379695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bg1"/>
                </a:solidFill>
              </a:ln>
              <a:effectLst>
                <a:innerShdw dist="76200" dir="3180000">
                  <a:schemeClr val="accent1">
                    <a:lumMod val="75000"/>
                    <a:alpha val="32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7920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05186" y="3896975"/>
            <a:ext cx="2613089" cy="2613088"/>
            <a:chOff x="1305186" y="3896975"/>
            <a:chExt cx="2613089" cy="2613088"/>
          </a:xfrm>
        </p:grpSpPr>
        <p:sp>
          <p:nvSpPr>
            <p:cNvPr id="102" name="Freeform 101"/>
            <p:cNvSpPr/>
            <p:nvPr/>
          </p:nvSpPr>
          <p:spPr>
            <a:xfrm>
              <a:off x="1305186" y="3896975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811434 w 2613089"/>
                <a:gd name="connsiteY3" fmla="*/ 0 h 2613088"/>
                <a:gd name="connsiteX4" fmla="*/ 1936421 w 2613089"/>
                <a:gd name="connsiteY4" fmla="*/ 273785 h 2613088"/>
                <a:gd name="connsiteX5" fmla="*/ 2108477 w 2613089"/>
                <a:gd name="connsiteY5" fmla="*/ 273785 h 2613088"/>
                <a:gd name="connsiteX6" fmla="*/ 2350125 w 2613089"/>
                <a:gd name="connsiteY6" fmla="*/ 515433 h 2613088"/>
                <a:gd name="connsiteX7" fmla="*/ 2350125 w 2613089"/>
                <a:gd name="connsiteY7" fmla="*/ 681605 h 2613088"/>
                <a:gd name="connsiteX8" fmla="*/ 2613087 w 2613089"/>
                <a:gd name="connsiteY8" fmla="*/ 801651 h 2613088"/>
                <a:gd name="connsiteX9" fmla="*/ 2350125 w 2613089"/>
                <a:gd name="connsiteY9" fmla="*/ 921697 h 2613088"/>
                <a:gd name="connsiteX10" fmla="*/ 2350125 w 2613089"/>
                <a:gd name="connsiteY10" fmla="*/ 1018199 h 2613088"/>
                <a:gd name="connsiteX11" fmla="*/ 2613086 w 2613089"/>
                <a:gd name="connsiteY11" fmla="*/ 1138245 h 2613088"/>
                <a:gd name="connsiteX12" fmla="*/ 2350125 w 2613089"/>
                <a:gd name="connsiteY12" fmla="*/ 1258291 h 2613088"/>
                <a:gd name="connsiteX13" fmla="*/ 2350125 w 2613089"/>
                <a:gd name="connsiteY13" fmla="*/ 1354792 h 2613088"/>
                <a:gd name="connsiteX14" fmla="*/ 2613088 w 2613089"/>
                <a:gd name="connsiteY14" fmla="*/ 1474839 h 2613088"/>
                <a:gd name="connsiteX15" fmla="*/ 2350125 w 2613089"/>
                <a:gd name="connsiteY15" fmla="*/ 1594886 h 2613088"/>
                <a:gd name="connsiteX16" fmla="*/ 2350125 w 2613089"/>
                <a:gd name="connsiteY16" fmla="*/ 1691386 h 2613088"/>
                <a:gd name="connsiteX17" fmla="*/ 2613089 w 2613089"/>
                <a:gd name="connsiteY17" fmla="*/ 1811433 h 2613088"/>
                <a:gd name="connsiteX18" fmla="*/ 2350125 w 2613089"/>
                <a:gd name="connsiteY18" fmla="*/ 1931480 h 2613088"/>
                <a:gd name="connsiteX19" fmla="*/ 2350125 w 2613089"/>
                <a:gd name="connsiteY19" fmla="*/ 2095214 h 2613088"/>
                <a:gd name="connsiteX20" fmla="*/ 2108477 w 2613089"/>
                <a:gd name="connsiteY20" fmla="*/ 2336862 h 2613088"/>
                <a:gd name="connsiteX21" fmla="*/ 1937535 w 2613089"/>
                <a:gd name="connsiteY21" fmla="*/ 2336862 h 2613088"/>
                <a:gd name="connsiteX22" fmla="*/ 1811434 w 2613089"/>
                <a:gd name="connsiteY22" fmla="*/ 2613086 h 2613088"/>
                <a:gd name="connsiteX23" fmla="*/ 1685334 w 2613089"/>
                <a:gd name="connsiteY23" fmla="*/ 2336862 h 2613088"/>
                <a:gd name="connsiteX24" fmla="*/ 1600940 w 2613089"/>
                <a:gd name="connsiteY24" fmla="*/ 2336862 h 2613088"/>
                <a:gd name="connsiteX25" fmla="*/ 1474840 w 2613089"/>
                <a:gd name="connsiteY25" fmla="*/ 2613085 h 2613088"/>
                <a:gd name="connsiteX26" fmla="*/ 1348740 w 2613089"/>
                <a:gd name="connsiteY26" fmla="*/ 2336862 h 2613088"/>
                <a:gd name="connsiteX27" fmla="*/ 1264347 w 2613089"/>
                <a:gd name="connsiteY27" fmla="*/ 2336862 h 2613088"/>
                <a:gd name="connsiteX28" fmla="*/ 1138246 w 2613089"/>
                <a:gd name="connsiteY28" fmla="*/ 2613087 h 2613088"/>
                <a:gd name="connsiteX29" fmla="*/ 1012145 w 2613089"/>
                <a:gd name="connsiteY29" fmla="*/ 2336862 h 2613088"/>
                <a:gd name="connsiteX30" fmla="*/ 504611 w 2613089"/>
                <a:gd name="connsiteY30" fmla="*/ 2336862 h 2613088"/>
                <a:gd name="connsiteX31" fmla="*/ 262963 w 2613089"/>
                <a:gd name="connsiteY31" fmla="*/ 2095214 h 2613088"/>
                <a:gd name="connsiteX32" fmla="*/ 262963 w 2613089"/>
                <a:gd name="connsiteY32" fmla="*/ 1931479 h 2613088"/>
                <a:gd name="connsiteX33" fmla="*/ 2 w 2613089"/>
                <a:gd name="connsiteY33" fmla="*/ 1811433 h 2613088"/>
                <a:gd name="connsiteX34" fmla="*/ 262963 w 2613089"/>
                <a:gd name="connsiteY34" fmla="*/ 1691387 h 2613088"/>
                <a:gd name="connsiteX35" fmla="*/ 262963 w 2613089"/>
                <a:gd name="connsiteY35" fmla="*/ 1594884 h 2613088"/>
                <a:gd name="connsiteX36" fmla="*/ 3 w 2613089"/>
                <a:gd name="connsiteY36" fmla="*/ 1474839 h 2613088"/>
                <a:gd name="connsiteX37" fmla="*/ 262963 w 2613089"/>
                <a:gd name="connsiteY37" fmla="*/ 1354794 h 2613088"/>
                <a:gd name="connsiteX38" fmla="*/ 262963 w 2613089"/>
                <a:gd name="connsiteY38" fmla="*/ 1258291 h 2613088"/>
                <a:gd name="connsiteX39" fmla="*/ 1 w 2613089"/>
                <a:gd name="connsiteY39" fmla="*/ 1138245 h 2613088"/>
                <a:gd name="connsiteX40" fmla="*/ 262963 w 2613089"/>
                <a:gd name="connsiteY40" fmla="*/ 1018199 h 2613088"/>
                <a:gd name="connsiteX41" fmla="*/ 262963 w 2613089"/>
                <a:gd name="connsiteY41" fmla="*/ 921698 h 2613088"/>
                <a:gd name="connsiteX42" fmla="*/ 0 w 2613089"/>
                <a:gd name="connsiteY42" fmla="*/ 801651 h 2613088"/>
                <a:gd name="connsiteX43" fmla="*/ 262963 w 2613089"/>
                <a:gd name="connsiteY43" fmla="*/ 681604 h 2613088"/>
                <a:gd name="connsiteX44" fmla="*/ 262963 w 2613089"/>
                <a:gd name="connsiteY44" fmla="*/ 515433 h 2613088"/>
                <a:gd name="connsiteX45" fmla="*/ 504611 w 2613089"/>
                <a:gd name="connsiteY45" fmla="*/ 273785 h 2613088"/>
                <a:gd name="connsiteX46" fmla="*/ 676666 w 2613089"/>
                <a:gd name="connsiteY46" fmla="*/ 273785 h 2613088"/>
                <a:gd name="connsiteX47" fmla="*/ 801652 w 2613089"/>
                <a:gd name="connsiteY47" fmla="*/ 2 h 2613088"/>
                <a:gd name="connsiteX48" fmla="*/ 926638 w 2613089"/>
                <a:gd name="connsiteY48" fmla="*/ 273785 h 2613088"/>
                <a:gd name="connsiteX49" fmla="*/ 1013261 w 2613089"/>
                <a:gd name="connsiteY49" fmla="*/ 273785 h 2613088"/>
                <a:gd name="connsiteX50" fmla="*/ 1138246 w 2613089"/>
                <a:gd name="connsiteY50" fmla="*/ 3 h 2613088"/>
                <a:gd name="connsiteX51" fmla="*/ 1263232 w 2613089"/>
                <a:gd name="connsiteY51" fmla="*/ 273785 h 2613088"/>
                <a:gd name="connsiteX52" fmla="*/ 1349854 w 2613089"/>
                <a:gd name="connsiteY52" fmla="*/ 273785 h 2613088"/>
                <a:gd name="connsiteX53" fmla="*/ 1474840 w 2613089"/>
                <a:gd name="connsiteY53" fmla="*/ 1 h 2613088"/>
                <a:gd name="connsiteX54" fmla="*/ 1599826 w 2613089"/>
                <a:gd name="connsiteY54" fmla="*/ 273785 h 2613088"/>
                <a:gd name="connsiteX55" fmla="*/ 1686448 w 2613089"/>
                <a:gd name="connsiteY55" fmla="*/ 273785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811434" y="0"/>
                  </a:moveTo>
                  <a:lnTo>
                    <a:pt x="1936421" y="273785"/>
                  </a:lnTo>
                  <a:lnTo>
                    <a:pt x="2108477" y="273785"/>
                  </a:lnTo>
                  <a:lnTo>
                    <a:pt x="2350125" y="515433"/>
                  </a:lnTo>
                  <a:lnTo>
                    <a:pt x="2350125" y="681605"/>
                  </a:lnTo>
                  <a:lnTo>
                    <a:pt x="2613087" y="801651"/>
                  </a:lnTo>
                  <a:lnTo>
                    <a:pt x="2350125" y="921697"/>
                  </a:lnTo>
                  <a:lnTo>
                    <a:pt x="2350125" y="1018199"/>
                  </a:lnTo>
                  <a:lnTo>
                    <a:pt x="2613086" y="1138245"/>
                  </a:lnTo>
                  <a:lnTo>
                    <a:pt x="2350125" y="1258291"/>
                  </a:lnTo>
                  <a:lnTo>
                    <a:pt x="2350125" y="1354792"/>
                  </a:lnTo>
                  <a:lnTo>
                    <a:pt x="2613088" y="1474839"/>
                  </a:lnTo>
                  <a:lnTo>
                    <a:pt x="2350125" y="1594886"/>
                  </a:lnTo>
                  <a:lnTo>
                    <a:pt x="2350125" y="1691386"/>
                  </a:lnTo>
                  <a:lnTo>
                    <a:pt x="2613089" y="1811433"/>
                  </a:lnTo>
                  <a:lnTo>
                    <a:pt x="2350125" y="1931480"/>
                  </a:lnTo>
                  <a:lnTo>
                    <a:pt x="2350125" y="2095214"/>
                  </a:lnTo>
                  <a:lnTo>
                    <a:pt x="2108477" y="2336862"/>
                  </a:lnTo>
                  <a:lnTo>
                    <a:pt x="1937535" y="2336862"/>
                  </a:lnTo>
                  <a:lnTo>
                    <a:pt x="1811434" y="2613086"/>
                  </a:lnTo>
                  <a:lnTo>
                    <a:pt x="1685334" y="2336862"/>
                  </a:lnTo>
                  <a:lnTo>
                    <a:pt x="1600940" y="2336862"/>
                  </a:lnTo>
                  <a:lnTo>
                    <a:pt x="1474840" y="2613085"/>
                  </a:lnTo>
                  <a:lnTo>
                    <a:pt x="1348740" y="2336862"/>
                  </a:lnTo>
                  <a:lnTo>
                    <a:pt x="1264347" y="2336862"/>
                  </a:lnTo>
                  <a:lnTo>
                    <a:pt x="1138246" y="2613087"/>
                  </a:lnTo>
                  <a:lnTo>
                    <a:pt x="1012145" y="2336862"/>
                  </a:lnTo>
                  <a:lnTo>
                    <a:pt x="504611" y="2336862"/>
                  </a:lnTo>
                  <a:lnTo>
                    <a:pt x="262963" y="2095214"/>
                  </a:lnTo>
                  <a:lnTo>
                    <a:pt x="262963" y="1931479"/>
                  </a:lnTo>
                  <a:lnTo>
                    <a:pt x="2" y="1811433"/>
                  </a:lnTo>
                  <a:lnTo>
                    <a:pt x="262963" y="1691387"/>
                  </a:lnTo>
                  <a:lnTo>
                    <a:pt x="262963" y="1594884"/>
                  </a:lnTo>
                  <a:lnTo>
                    <a:pt x="3" y="1474839"/>
                  </a:lnTo>
                  <a:lnTo>
                    <a:pt x="262963" y="1354794"/>
                  </a:lnTo>
                  <a:lnTo>
                    <a:pt x="262963" y="1258291"/>
                  </a:lnTo>
                  <a:lnTo>
                    <a:pt x="1" y="1138245"/>
                  </a:lnTo>
                  <a:lnTo>
                    <a:pt x="262963" y="1018199"/>
                  </a:lnTo>
                  <a:lnTo>
                    <a:pt x="262963" y="921698"/>
                  </a:lnTo>
                  <a:lnTo>
                    <a:pt x="0" y="801651"/>
                  </a:lnTo>
                  <a:lnTo>
                    <a:pt x="262963" y="681604"/>
                  </a:lnTo>
                  <a:lnTo>
                    <a:pt x="262963" y="515433"/>
                  </a:lnTo>
                  <a:lnTo>
                    <a:pt x="504611" y="273785"/>
                  </a:lnTo>
                  <a:lnTo>
                    <a:pt x="676666" y="273785"/>
                  </a:lnTo>
                  <a:lnTo>
                    <a:pt x="801652" y="2"/>
                  </a:lnTo>
                  <a:lnTo>
                    <a:pt x="926638" y="273785"/>
                  </a:lnTo>
                  <a:lnTo>
                    <a:pt x="1013261" y="273785"/>
                  </a:lnTo>
                  <a:lnTo>
                    <a:pt x="1138246" y="3"/>
                  </a:lnTo>
                  <a:lnTo>
                    <a:pt x="1263232" y="273785"/>
                  </a:lnTo>
                  <a:lnTo>
                    <a:pt x="1349854" y="273785"/>
                  </a:lnTo>
                  <a:lnTo>
                    <a:pt x="1474840" y="1"/>
                  </a:lnTo>
                  <a:lnTo>
                    <a:pt x="1599826" y="273785"/>
                  </a:lnTo>
                  <a:lnTo>
                    <a:pt x="1686448" y="273785"/>
                  </a:lnTo>
                  <a:close/>
                </a:path>
              </a:pathLst>
            </a:custGeom>
            <a:solidFill>
              <a:srgbClr val="2E2E2E">
                <a:alpha val="23000"/>
              </a:srgb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1892940" y="449490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2634557" y="449490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1892940" y="523685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2634557" y="523685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38" name="Group 37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51" name="Freeform 50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2" name="Octagon 51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3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56" name="Group 55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8" name="Freeform 67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9" name="Octagon 68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0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59" name="Straight Connector 58"/>
            <p:cNvCxnSpPr>
              <a:stCxn id="86" idx="2"/>
              <a:endCxn id="85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84" idx="2"/>
              <a:endCxn id="83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84" idx="2"/>
              <a:endCxn id="82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91" idx="4"/>
              <a:endCxn id="84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83" idx="2"/>
              <a:endCxn id="95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83" idx="3"/>
              <a:endCxn id="8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6" idx="4"/>
              <a:endCxn id="87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6" idx="5"/>
              <a:endCxn id="88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91" idx="5"/>
              <a:endCxn id="85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86" idx="6"/>
              <a:endCxn id="89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9" name="Oval 88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0" name="Straight Connector 89"/>
            <p:cNvCxnSpPr>
              <a:stCxn id="94" idx="2"/>
              <a:endCxn id="91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2" name="Straight Connector 91"/>
            <p:cNvCxnSpPr>
              <a:stCxn id="94" idx="7"/>
              <a:endCxn id="93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5" name="Oval 94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sp>
        <p:nvSpPr>
          <p:cNvPr id="42" name="Freeform 41"/>
          <p:cNvSpPr/>
          <p:nvPr/>
        </p:nvSpPr>
        <p:spPr>
          <a:xfrm>
            <a:off x="9929485" y="2153908"/>
            <a:ext cx="1506773" cy="840795"/>
          </a:xfrm>
          <a:custGeom>
            <a:avLst/>
            <a:gdLst>
              <a:gd name="connsiteX0" fmla="*/ 811534 w 1506773"/>
              <a:gd name="connsiteY0" fmla="*/ 0 h 840795"/>
              <a:gd name="connsiteX1" fmla="*/ 1148366 w 1506773"/>
              <a:gd name="connsiteY1" fmla="*/ 336832 h 840795"/>
              <a:gd name="connsiteX2" fmla="*/ 1145562 w 1506773"/>
              <a:gd name="connsiteY2" fmla="*/ 364647 h 840795"/>
              <a:gd name="connsiteX3" fmla="*/ 1179859 w 1506773"/>
              <a:gd name="connsiteY3" fmla="*/ 348159 h 840795"/>
              <a:gd name="connsiteX4" fmla="*/ 1254791 w 1506773"/>
              <a:gd name="connsiteY4" fmla="*/ 336831 h 840795"/>
              <a:gd name="connsiteX5" fmla="*/ 1506773 w 1506773"/>
              <a:gd name="connsiteY5" fmla="*/ 588813 h 840795"/>
              <a:gd name="connsiteX6" fmla="*/ 1254791 w 1506773"/>
              <a:gd name="connsiteY6" fmla="*/ 840795 h 840795"/>
              <a:gd name="connsiteX7" fmla="*/ 219803 w 1506773"/>
              <a:gd name="connsiteY7" fmla="*/ 840795 h 840795"/>
              <a:gd name="connsiteX8" fmla="*/ 219803 w 1506773"/>
              <a:gd name="connsiteY8" fmla="*/ 838500 h 840795"/>
              <a:gd name="connsiteX9" fmla="*/ 197036 w 1506773"/>
              <a:gd name="connsiteY9" fmla="*/ 840795 h 840795"/>
              <a:gd name="connsiteX10" fmla="*/ 0 w 1506773"/>
              <a:gd name="connsiteY10" fmla="*/ 643759 h 840795"/>
              <a:gd name="connsiteX11" fmla="*/ 157326 w 1506773"/>
              <a:gd name="connsiteY11" fmla="*/ 450726 h 840795"/>
              <a:gd name="connsiteX12" fmla="*/ 182581 w 1506773"/>
              <a:gd name="connsiteY12" fmla="*/ 448180 h 840795"/>
              <a:gd name="connsiteX13" fmla="*/ 199751 w 1506773"/>
              <a:gd name="connsiteY13" fmla="*/ 363136 h 840795"/>
              <a:gd name="connsiteX14" fmla="*/ 403134 w 1506773"/>
              <a:gd name="connsiteY14" fmla="*/ 228325 h 840795"/>
              <a:gd name="connsiteX15" fmla="*/ 447619 w 1506773"/>
              <a:gd name="connsiteY15" fmla="*/ 232809 h 840795"/>
              <a:gd name="connsiteX16" fmla="*/ 488796 w 1506773"/>
              <a:gd name="connsiteY16" fmla="*/ 245591 h 840795"/>
              <a:gd name="connsiteX17" fmla="*/ 501172 w 1506773"/>
              <a:gd name="connsiteY17" fmla="*/ 205722 h 840795"/>
              <a:gd name="connsiteX18" fmla="*/ 811534 w 1506773"/>
              <a:gd name="connsiteY18" fmla="*/ 0 h 84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506773" h="840795">
                <a:moveTo>
                  <a:pt x="811534" y="0"/>
                </a:moveTo>
                <a:cubicBezTo>
                  <a:pt x="997561" y="0"/>
                  <a:pt x="1148366" y="150805"/>
                  <a:pt x="1148366" y="336832"/>
                </a:cubicBezTo>
                <a:lnTo>
                  <a:pt x="1145562" y="364647"/>
                </a:lnTo>
                <a:lnTo>
                  <a:pt x="1179859" y="348159"/>
                </a:lnTo>
                <a:cubicBezTo>
                  <a:pt x="1203530" y="340797"/>
                  <a:pt x="1228697" y="336831"/>
                  <a:pt x="1254791" y="336831"/>
                </a:cubicBezTo>
                <a:cubicBezTo>
                  <a:pt x="1393957" y="336831"/>
                  <a:pt x="1506773" y="449647"/>
                  <a:pt x="1506773" y="588813"/>
                </a:cubicBezTo>
                <a:cubicBezTo>
                  <a:pt x="1506773" y="727979"/>
                  <a:pt x="1393957" y="840795"/>
                  <a:pt x="1254791" y="840795"/>
                </a:cubicBezTo>
                <a:lnTo>
                  <a:pt x="219803" y="840795"/>
                </a:lnTo>
                <a:lnTo>
                  <a:pt x="219803" y="838500"/>
                </a:lnTo>
                <a:lnTo>
                  <a:pt x="197036" y="840795"/>
                </a:lnTo>
                <a:cubicBezTo>
                  <a:pt x="88216" y="840795"/>
                  <a:pt x="0" y="752579"/>
                  <a:pt x="0" y="643759"/>
                </a:cubicBezTo>
                <a:cubicBezTo>
                  <a:pt x="0" y="548542"/>
                  <a:pt x="67540" y="469099"/>
                  <a:pt x="157326" y="450726"/>
                </a:cubicBezTo>
                <a:lnTo>
                  <a:pt x="182581" y="448180"/>
                </a:lnTo>
                <a:lnTo>
                  <a:pt x="199751" y="363136"/>
                </a:lnTo>
                <a:cubicBezTo>
                  <a:pt x="233260" y="283913"/>
                  <a:pt x="311705" y="228325"/>
                  <a:pt x="403134" y="228325"/>
                </a:cubicBezTo>
                <a:cubicBezTo>
                  <a:pt x="418372" y="228325"/>
                  <a:pt x="433250" y="229869"/>
                  <a:pt x="447619" y="232809"/>
                </a:cubicBezTo>
                <a:lnTo>
                  <a:pt x="488796" y="245591"/>
                </a:lnTo>
                <a:lnTo>
                  <a:pt x="501172" y="205722"/>
                </a:lnTo>
                <a:cubicBezTo>
                  <a:pt x="552306" y="84828"/>
                  <a:pt x="672014" y="0"/>
                  <a:pt x="811534" y="0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grpSp>
        <p:nvGrpSpPr>
          <p:cNvPr id="43" name="Group 42"/>
          <p:cNvGrpSpPr/>
          <p:nvPr/>
        </p:nvGrpSpPr>
        <p:grpSpPr>
          <a:xfrm>
            <a:off x="266060" y="184020"/>
            <a:ext cx="1235072" cy="1235072"/>
            <a:chOff x="266060" y="1942340"/>
            <a:chExt cx="778945" cy="778945"/>
          </a:xfrm>
        </p:grpSpPr>
        <p:sp>
          <p:nvSpPr>
            <p:cNvPr id="44" name="Oval 43"/>
            <p:cNvSpPr/>
            <p:nvPr/>
          </p:nvSpPr>
          <p:spPr>
            <a:xfrm>
              <a:off x="266060" y="1942340"/>
              <a:ext cx="778945" cy="77894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" name="Oval 44"/>
            <p:cNvSpPr/>
            <p:nvPr/>
          </p:nvSpPr>
          <p:spPr>
            <a:xfrm>
              <a:off x="322066" y="1998346"/>
              <a:ext cx="666931" cy="6669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794819" y="2025097"/>
            <a:ext cx="1077136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400" b="1" dirty="0" err="1" smtClean="0"/>
              <a:t>Scale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up</a:t>
            </a:r>
            <a:r>
              <a:rPr lang="sv-SE" sz="4400" b="1" dirty="0" smtClean="0"/>
              <a:t> and </a:t>
            </a:r>
            <a:r>
              <a:rPr lang="sv-SE" sz="4400" b="1" dirty="0" err="1" smtClean="0"/>
              <a:t>out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are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essentially</a:t>
            </a:r>
            <a:r>
              <a:rPr lang="sv-SE" sz="4400" b="1" dirty="0" smtClean="0"/>
              <a:t> the same</a:t>
            </a:r>
          </a:p>
          <a:p>
            <a:pPr algn="ctr"/>
            <a:r>
              <a:rPr lang="sv-SE" sz="1600" b="1" dirty="0" err="1" smtClean="0"/>
              <a:t>That</a:t>
            </a:r>
            <a:r>
              <a:rPr lang="sv-SE" sz="1600" b="1" dirty="0" smtClean="0"/>
              <a:t> is; </a:t>
            </a:r>
            <a:r>
              <a:rPr lang="sv-SE" sz="1600" b="1" dirty="0" err="1" smtClean="0"/>
              <a:t>we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want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execute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code</a:t>
            </a:r>
            <a:r>
              <a:rPr lang="sv-SE" sz="1600" b="1" dirty="0" smtClean="0"/>
              <a:t> ”</a:t>
            </a:r>
            <a:r>
              <a:rPr lang="sv-SE" sz="1600" b="1" dirty="0" err="1" smtClean="0"/>
              <a:t>somewhere</a:t>
            </a:r>
            <a:r>
              <a:rPr lang="sv-SE" sz="1600" b="1" dirty="0" smtClean="0"/>
              <a:t>”, on a </a:t>
            </a:r>
            <a:r>
              <a:rPr lang="sv-SE" sz="1600" b="1" dirty="0" err="1" smtClean="0"/>
              <a:t>core</a:t>
            </a:r>
            <a:r>
              <a:rPr lang="sv-SE" sz="1600" b="1" dirty="0" smtClean="0"/>
              <a:t>, on a </a:t>
            </a:r>
            <a:r>
              <a:rPr lang="sv-SE" sz="1600" b="1" dirty="0" err="1" smtClean="0"/>
              <a:t>machine</a:t>
            </a:r>
            <a:r>
              <a:rPr lang="sv-SE" sz="1600" b="1" dirty="0" smtClean="0"/>
              <a:t>, in a cluster.</a:t>
            </a:r>
          </a:p>
          <a:p>
            <a:endParaRPr lang="sv-SE" sz="1600" b="1" dirty="0"/>
          </a:p>
          <a:p>
            <a:pPr algn="ctr"/>
            <a:r>
              <a:rPr lang="sv-SE" sz="1600" b="1" dirty="0" err="1" smtClean="0"/>
              <a:t>Why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should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we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have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resort</a:t>
            </a:r>
            <a:r>
              <a:rPr lang="sv-SE" sz="1600" b="1" dirty="0" smtClean="0"/>
              <a:t> to different </a:t>
            </a:r>
            <a:r>
              <a:rPr lang="sv-SE" sz="1600" b="1" dirty="0" err="1" smtClean="0"/>
              <a:t>technologies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accomplish</a:t>
            </a:r>
            <a:r>
              <a:rPr lang="sv-SE" sz="1600" b="1" dirty="0" smtClean="0"/>
              <a:t> the same </a:t>
            </a:r>
            <a:r>
              <a:rPr lang="sv-SE" sz="1600" b="1" dirty="0" err="1" smtClean="0"/>
              <a:t>thing</a:t>
            </a:r>
            <a:r>
              <a:rPr lang="sv-SE" sz="1600" b="1" dirty="0" smtClean="0"/>
              <a:t>?</a:t>
            </a:r>
            <a:endParaRPr lang="sv-SE" sz="1600" b="1" dirty="0"/>
          </a:p>
        </p:txBody>
      </p:sp>
      <p:grpSp>
        <p:nvGrpSpPr>
          <p:cNvPr id="119" name="Group 118"/>
          <p:cNvGrpSpPr/>
          <p:nvPr/>
        </p:nvGrpSpPr>
        <p:grpSpPr>
          <a:xfrm>
            <a:off x="5469450" y="271705"/>
            <a:ext cx="1763085" cy="2765889"/>
            <a:chOff x="5469450" y="271705"/>
            <a:chExt cx="1763085" cy="2765889"/>
          </a:xfrm>
        </p:grpSpPr>
        <p:sp>
          <p:nvSpPr>
            <p:cNvPr id="120" name="Freeform 119"/>
            <p:cNvSpPr/>
            <p:nvPr/>
          </p:nvSpPr>
          <p:spPr>
            <a:xfrm>
              <a:off x="6346941" y="1614166"/>
              <a:ext cx="885594" cy="1423428"/>
            </a:xfrm>
            <a:custGeom>
              <a:avLst/>
              <a:gdLst>
                <a:gd name="connsiteX0" fmla="*/ 387903 w 885594"/>
                <a:gd name="connsiteY0" fmla="*/ 0 h 1423428"/>
                <a:gd name="connsiteX1" fmla="*/ 671190 w 885594"/>
                <a:gd name="connsiteY1" fmla="*/ 283287 h 1423428"/>
                <a:gd name="connsiteX2" fmla="*/ 648928 w 885594"/>
                <a:gd name="connsiteY2" fmla="*/ 393555 h 1423428"/>
                <a:gd name="connsiteX3" fmla="*/ 627608 w 885594"/>
                <a:gd name="connsiteY3" fmla="*/ 432834 h 1423428"/>
                <a:gd name="connsiteX4" fmla="*/ 669738 w 885594"/>
                <a:gd name="connsiteY4" fmla="*/ 461238 h 1423428"/>
                <a:gd name="connsiteX5" fmla="*/ 734316 w 885594"/>
                <a:gd name="connsiteY5" fmla="*/ 617145 h 1423428"/>
                <a:gd name="connsiteX6" fmla="*/ 716990 w 885594"/>
                <a:gd name="connsiteY6" fmla="*/ 702968 h 1423428"/>
                <a:gd name="connsiteX7" fmla="*/ 684208 w 885594"/>
                <a:gd name="connsiteY7" fmla="*/ 751589 h 1423428"/>
                <a:gd name="connsiteX8" fmla="*/ 685474 w 885594"/>
                <a:gd name="connsiteY8" fmla="*/ 753466 h 1423428"/>
                <a:gd name="connsiteX9" fmla="*/ 701713 w 885594"/>
                <a:gd name="connsiteY9" fmla="*/ 833900 h 1423428"/>
                <a:gd name="connsiteX10" fmla="*/ 697515 w 885594"/>
                <a:gd name="connsiteY10" fmla="*/ 875545 h 1423428"/>
                <a:gd name="connsiteX11" fmla="*/ 694432 w 885594"/>
                <a:gd name="connsiteY11" fmla="*/ 885477 h 1423428"/>
                <a:gd name="connsiteX12" fmla="*/ 750188 w 885594"/>
                <a:gd name="connsiteY12" fmla="*/ 896734 h 1423428"/>
                <a:gd name="connsiteX13" fmla="*/ 855178 w 885594"/>
                <a:gd name="connsiteY13" fmla="*/ 1055127 h 1423428"/>
                <a:gd name="connsiteX14" fmla="*/ 841669 w 885594"/>
                <a:gd name="connsiteY14" fmla="*/ 1122039 h 1423428"/>
                <a:gd name="connsiteX15" fmla="*/ 818913 w 885594"/>
                <a:gd name="connsiteY15" fmla="*/ 1155791 h 1423428"/>
                <a:gd name="connsiteX16" fmla="*/ 842391 w 885594"/>
                <a:gd name="connsiteY16" fmla="*/ 1171620 h 1423428"/>
                <a:gd name="connsiteX17" fmla="*/ 885594 w 885594"/>
                <a:gd name="connsiteY17" fmla="*/ 1275922 h 1423428"/>
                <a:gd name="connsiteX18" fmla="*/ 738088 w 885594"/>
                <a:gd name="connsiteY18" fmla="*/ 1423428 h 1423428"/>
                <a:gd name="connsiteX19" fmla="*/ 590582 w 885594"/>
                <a:gd name="connsiteY19" fmla="*/ 1275922 h 1423428"/>
                <a:gd name="connsiteX20" fmla="*/ 602174 w 885594"/>
                <a:gd name="connsiteY20" fmla="*/ 1218506 h 1423428"/>
                <a:gd name="connsiteX21" fmla="*/ 608920 w 885594"/>
                <a:gd name="connsiteY21" fmla="*/ 1208501 h 1423428"/>
                <a:gd name="connsiteX22" fmla="*/ 561723 w 885594"/>
                <a:gd name="connsiteY22" fmla="*/ 1176680 h 1423428"/>
                <a:gd name="connsiteX23" fmla="*/ 511374 w 885594"/>
                <a:gd name="connsiteY23" fmla="*/ 1055127 h 1423428"/>
                <a:gd name="connsiteX24" fmla="*/ 515137 w 885594"/>
                <a:gd name="connsiteY24" fmla="*/ 1036489 h 1423428"/>
                <a:gd name="connsiteX25" fmla="*/ 495073 w 885594"/>
                <a:gd name="connsiteY25" fmla="*/ 1040540 h 1423428"/>
                <a:gd name="connsiteX26" fmla="*/ 288433 w 885594"/>
                <a:gd name="connsiteY26" fmla="*/ 833900 h 1423428"/>
                <a:gd name="connsiteX27" fmla="*/ 304672 w 885594"/>
                <a:gd name="connsiteY27" fmla="*/ 753466 h 1423428"/>
                <a:gd name="connsiteX28" fmla="*/ 324696 w 885594"/>
                <a:gd name="connsiteY28" fmla="*/ 723767 h 1423428"/>
                <a:gd name="connsiteX29" fmla="*/ 322058 w 885594"/>
                <a:gd name="connsiteY29" fmla="*/ 719855 h 1423428"/>
                <a:gd name="connsiteX30" fmla="*/ 306308 w 885594"/>
                <a:gd name="connsiteY30" fmla="*/ 730474 h 1423428"/>
                <a:gd name="connsiteX31" fmla="*/ 220485 w 885594"/>
                <a:gd name="connsiteY31" fmla="*/ 747801 h 1423428"/>
                <a:gd name="connsiteX32" fmla="*/ 0 w 885594"/>
                <a:gd name="connsiteY32" fmla="*/ 527316 h 1423428"/>
                <a:gd name="connsiteX33" fmla="*/ 64578 w 885594"/>
                <a:gd name="connsiteY33" fmla="*/ 371409 h 1423428"/>
                <a:gd name="connsiteX34" fmla="*/ 110411 w 885594"/>
                <a:gd name="connsiteY34" fmla="*/ 340508 h 1423428"/>
                <a:gd name="connsiteX35" fmla="*/ 110371 w 885594"/>
                <a:gd name="connsiteY35" fmla="*/ 340379 h 1423428"/>
                <a:gd name="connsiteX36" fmla="*/ 104616 w 885594"/>
                <a:gd name="connsiteY36" fmla="*/ 283287 h 1423428"/>
                <a:gd name="connsiteX37" fmla="*/ 387903 w 885594"/>
                <a:gd name="connsiteY37" fmla="*/ 0 h 1423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885594" h="1423428">
                  <a:moveTo>
                    <a:pt x="387903" y="0"/>
                  </a:moveTo>
                  <a:cubicBezTo>
                    <a:pt x="544358" y="0"/>
                    <a:pt x="671190" y="126832"/>
                    <a:pt x="671190" y="283287"/>
                  </a:cubicBezTo>
                  <a:cubicBezTo>
                    <a:pt x="671190" y="322401"/>
                    <a:pt x="663263" y="359663"/>
                    <a:pt x="648928" y="393555"/>
                  </a:cubicBezTo>
                  <a:lnTo>
                    <a:pt x="627608" y="432834"/>
                  </a:lnTo>
                  <a:lnTo>
                    <a:pt x="669738" y="461238"/>
                  </a:lnTo>
                  <a:cubicBezTo>
                    <a:pt x="709638" y="501138"/>
                    <a:pt x="734316" y="556259"/>
                    <a:pt x="734316" y="617145"/>
                  </a:cubicBezTo>
                  <a:cubicBezTo>
                    <a:pt x="734316" y="647588"/>
                    <a:pt x="728147" y="676589"/>
                    <a:pt x="716990" y="702968"/>
                  </a:cubicBezTo>
                  <a:lnTo>
                    <a:pt x="684208" y="751589"/>
                  </a:lnTo>
                  <a:lnTo>
                    <a:pt x="685474" y="753466"/>
                  </a:lnTo>
                  <a:cubicBezTo>
                    <a:pt x="695931" y="778188"/>
                    <a:pt x="701713" y="805369"/>
                    <a:pt x="701713" y="833900"/>
                  </a:cubicBezTo>
                  <a:cubicBezTo>
                    <a:pt x="701713" y="848165"/>
                    <a:pt x="700268" y="862093"/>
                    <a:pt x="697515" y="875545"/>
                  </a:cubicBezTo>
                  <a:lnTo>
                    <a:pt x="694432" y="885477"/>
                  </a:lnTo>
                  <a:lnTo>
                    <a:pt x="750188" y="896734"/>
                  </a:lnTo>
                  <a:cubicBezTo>
                    <a:pt x="811887" y="922830"/>
                    <a:pt x="855178" y="983923"/>
                    <a:pt x="855178" y="1055127"/>
                  </a:cubicBezTo>
                  <a:cubicBezTo>
                    <a:pt x="855178" y="1078862"/>
                    <a:pt x="850368" y="1101473"/>
                    <a:pt x="841669" y="1122039"/>
                  </a:cubicBezTo>
                  <a:lnTo>
                    <a:pt x="818913" y="1155791"/>
                  </a:lnTo>
                  <a:lnTo>
                    <a:pt x="842391" y="1171620"/>
                  </a:lnTo>
                  <a:cubicBezTo>
                    <a:pt x="869084" y="1198313"/>
                    <a:pt x="885594" y="1235190"/>
                    <a:pt x="885594" y="1275922"/>
                  </a:cubicBezTo>
                  <a:cubicBezTo>
                    <a:pt x="885594" y="1357387"/>
                    <a:pt x="819553" y="1423428"/>
                    <a:pt x="738088" y="1423428"/>
                  </a:cubicBezTo>
                  <a:cubicBezTo>
                    <a:pt x="656623" y="1423428"/>
                    <a:pt x="590582" y="1357387"/>
                    <a:pt x="590582" y="1275922"/>
                  </a:cubicBezTo>
                  <a:cubicBezTo>
                    <a:pt x="590582" y="1255556"/>
                    <a:pt x="594710" y="1236154"/>
                    <a:pt x="602174" y="1218506"/>
                  </a:cubicBezTo>
                  <a:lnTo>
                    <a:pt x="608920" y="1208501"/>
                  </a:lnTo>
                  <a:lnTo>
                    <a:pt x="561723" y="1176680"/>
                  </a:lnTo>
                  <a:cubicBezTo>
                    <a:pt x="530615" y="1145572"/>
                    <a:pt x="511374" y="1102596"/>
                    <a:pt x="511374" y="1055127"/>
                  </a:cubicBezTo>
                  <a:lnTo>
                    <a:pt x="515137" y="1036489"/>
                  </a:lnTo>
                  <a:lnTo>
                    <a:pt x="495073" y="1040540"/>
                  </a:lnTo>
                  <a:cubicBezTo>
                    <a:pt x="380949" y="1040540"/>
                    <a:pt x="288433" y="948024"/>
                    <a:pt x="288433" y="833900"/>
                  </a:cubicBezTo>
                  <a:cubicBezTo>
                    <a:pt x="288433" y="805369"/>
                    <a:pt x="294215" y="778188"/>
                    <a:pt x="304672" y="753466"/>
                  </a:cubicBezTo>
                  <a:lnTo>
                    <a:pt x="324696" y="723767"/>
                  </a:lnTo>
                  <a:lnTo>
                    <a:pt x="322058" y="719855"/>
                  </a:lnTo>
                  <a:lnTo>
                    <a:pt x="306308" y="730474"/>
                  </a:lnTo>
                  <a:cubicBezTo>
                    <a:pt x="279929" y="741631"/>
                    <a:pt x="250928" y="747801"/>
                    <a:pt x="220485" y="747801"/>
                  </a:cubicBezTo>
                  <a:cubicBezTo>
                    <a:pt x="98714" y="747801"/>
                    <a:pt x="0" y="649087"/>
                    <a:pt x="0" y="527316"/>
                  </a:cubicBezTo>
                  <a:cubicBezTo>
                    <a:pt x="0" y="466430"/>
                    <a:pt x="24678" y="411309"/>
                    <a:pt x="64578" y="371409"/>
                  </a:cubicBezTo>
                  <a:lnTo>
                    <a:pt x="110411" y="340508"/>
                  </a:lnTo>
                  <a:lnTo>
                    <a:pt x="110371" y="340379"/>
                  </a:lnTo>
                  <a:cubicBezTo>
                    <a:pt x="106598" y="321938"/>
                    <a:pt x="104616" y="302844"/>
                    <a:pt x="104616" y="283287"/>
                  </a:cubicBezTo>
                  <a:cubicBezTo>
                    <a:pt x="104616" y="126832"/>
                    <a:pt x="231448" y="0"/>
                    <a:pt x="387903" y="0"/>
                  </a:cubicBezTo>
                  <a:close/>
                </a:path>
              </a:pathLst>
            </a:custGeom>
            <a:solidFill>
              <a:schemeClr val="tx1"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121" name="Group 120"/>
            <p:cNvGrpSpPr/>
            <p:nvPr/>
          </p:nvGrpSpPr>
          <p:grpSpPr>
            <a:xfrm rot="20246657">
              <a:off x="5469450" y="271705"/>
              <a:ext cx="1445108" cy="1929041"/>
              <a:chOff x="4843297" y="2717725"/>
              <a:chExt cx="1445107" cy="1929040"/>
            </a:xfrm>
          </p:grpSpPr>
          <p:sp>
            <p:nvSpPr>
              <p:cNvPr id="122" name="Freeform 121"/>
              <p:cNvSpPr/>
              <p:nvPr/>
            </p:nvSpPr>
            <p:spPr>
              <a:xfrm rot="8743542">
                <a:off x="4843297" y="3684645"/>
                <a:ext cx="356549" cy="206239"/>
              </a:xfrm>
              <a:custGeom>
                <a:avLst/>
                <a:gdLst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0 w 578895"/>
                  <a:gd name="connsiteY5" fmla="*/ 12258 h 369751"/>
                  <a:gd name="connsiteX6" fmla="*/ 505 w 578895"/>
                  <a:gd name="connsiteY6" fmla="*/ 12164 h 369751"/>
                  <a:gd name="connsiteX7" fmla="*/ 95367 w 578895"/>
                  <a:gd name="connsiteY7" fmla="*/ 2449 h 369751"/>
                  <a:gd name="connsiteX8" fmla="*/ 279941 w 578895"/>
                  <a:gd name="connsiteY8" fmla="*/ 5179 h 369751"/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1303 w 578895"/>
                  <a:gd name="connsiteY5" fmla="*/ 209922 h 369751"/>
                  <a:gd name="connsiteX6" fmla="*/ 0 w 578895"/>
                  <a:gd name="connsiteY6" fmla="*/ 12258 h 369751"/>
                  <a:gd name="connsiteX7" fmla="*/ 505 w 578895"/>
                  <a:gd name="connsiteY7" fmla="*/ 12164 h 369751"/>
                  <a:gd name="connsiteX8" fmla="*/ 95367 w 578895"/>
                  <a:gd name="connsiteY8" fmla="*/ 2449 h 369751"/>
                  <a:gd name="connsiteX9" fmla="*/ 279941 w 578895"/>
                  <a:gd name="connsiteY9" fmla="*/ 5179 h 369751"/>
                  <a:gd name="connsiteX0" fmla="*/ 340282 w 639236"/>
                  <a:gd name="connsiteY0" fmla="*/ 5179 h 369751"/>
                  <a:gd name="connsiteX1" fmla="*/ 639093 w 639236"/>
                  <a:gd name="connsiteY1" fmla="*/ 155061 h 369751"/>
                  <a:gd name="connsiteX2" fmla="*/ 178762 w 639236"/>
                  <a:gd name="connsiteY2" fmla="*/ 367303 h 369751"/>
                  <a:gd name="connsiteX3" fmla="*/ 83433 w 639236"/>
                  <a:gd name="connsiteY3" fmla="*/ 369606 h 369751"/>
                  <a:gd name="connsiteX4" fmla="*/ 60341 w 639236"/>
                  <a:gd name="connsiteY4" fmla="*/ 368304 h 369751"/>
                  <a:gd name="connsiteX5" fmla="*/ 2 w 639236"/>
                  <a:gd name="connsiteY5" fmla="*/ 181615 h 369751"/>
                  <a:gd name="connsiteX6" fmla="*/ 60341 w 639236"/>
                  <a:gd name="connsiteY6" fmla="*/ 12258 h 369751"/>
                  <a:gd name="connsiteX7" fmla="*/ 60846 w 639236"/>
                  <a:gd name="connsiteY7" fmla="*/ 12164 h 369751"/>
                  <a:gd name="connsiteX8" fmla="*/ 155708 w 639236"/>
                  <a:gd name="connsiteY8" fmla="*/ 2449 h 369751"/>
                  <a:gd name="connsiteX9" fmla="*/ 340282 w 639236"/>
                  <a:gd name="connsiteY9" fmla="*/ 5179 h 36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39236" h="369751">
                    <a:moveTo>
                      <a:pt x="340282" y="5179"/>
                    </a:moveTo>
                    <a:cubicBezTo>
                      <a:pt x="511389" y="22172"/>
                      <a:pt x="634318" y="79497"/>
                      <a:pt x="639093" y="155061"/>
                    </a:cubicBezTo>
                    <a:cubicBezTo>
                      <a:pt x="645459" y="255813"/>
                      <a:pt x="439362" y="350837"/>
                      <a:pt x="178762" y="367303"/>
                    </a:cubicBezTo>
                    <a:cubicBezTo>
                      <a:pt x="146187" y="369362"/>
                      <a:pt x="114302" y="370095"/>
                      <a:pt x="83433" y="369606"/>
                    </a:cubicBezTo>
                    <a:lnTo>
                      <a:pt x="60341" y="368304"/>
                    </a:lnTo>
                    <a:cubicBezTo>
                      <a:pt x="60775" y="315510"/>
                      <a:pt x="-432" y="234409"/>
                      <a:pt x="2" y="181615"/>
                    </a:cubicBezTo>
                    <a:cubicBezTo>
                      <a:pt x="-432" y="115727"/>
                      <a:pt x="60775" y="78146"/>
                      <a:pt x="60341" y="12258"/>
                    </a:cubicBezTo>
                    <a:lnTo>
                      <a:pt x="60846" y="12164"/>
                    </a:lnTo>
                    <a:cubicBezTo>
                      <a:pt x="91410" y="7793"/>
                      <a:pt x="123133" y="4507"/>
                      <a:pt x="155708" y="2449"/>
                    </a:cubicBezTo>
                    <a:cubicBezTo>
                      <a:pt x="220858" y="-1668"/>
                      <a:pt x="283247" y="-485"/>
                      <a:pt x="340282" y="517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3" name="Freeform 122"/>
              <p:cNvSpPr/>
              <p:nvPr/>
            </p:nvSpPr>
            <p:spPr>
              <a:xfrm>
                <a:off x="4959997" y="3551313"/>
                <a:ext cx="313517" cy="265013"/>
              </a:xfrm>
              <a:custGeom>
                <a:avLst/>
                <a:gdLst>
                  <a:gd name="connsiteX0" fmla="*/ 166216 w 313517"/>
                  <a:gd name="connsiteY0" fmla="*/ 1220 h 265013"/>
                  <a:gd name="connsiteX1" fmla="*/ 304538 w 313517"/>
                  <a:gd name="connsiteY1" fmla="*/ 64819 h 265013"/>
                  <a:gd name="connsiteX2" fmla="*/ 208925 w 313517"/>
                  <a:gd name="connsiteY2" fmla="*/ 246397 h 265013"/>
                  <a:gd name="connsiteX3" fmla="*/ 8980 w 313517"/>
                  <a:gd name="connsiteY3" fmla="*/ 200195 h 265013"/>
                  <a:gd name="connsiteX4" fmla="*/ 104594 w 313517"/>
                  <a:gd name="connsiteY4" fmla="*/ 18617 h 265013"/>
                  <a:gd name="connsiteX5" fmla="*/ 166216 w 313517"/>
                  <a:gd name="connsiteY5" fmla="*/ 1220 h 265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517" h="265013">
                    <a:moveTo>
                      <a:pt x="166216" y="1220"/>
                    </a:moveTo>
                    <a:cubicBezTo>
                      <a:pt x="227175" y="-5784"/>
                      <a:pt x="282931" y="17644"/>
                      <a:pt x="304538" y="64819"/>
                    </a:cubicBezTo>
                    <a:cubicBezTo>
                      <a:pt x="333348" y="127719"/>
                      <a:pt x="290541" y="209014"/>
                      <a:pt x="208925" y="246397"/>
                    </a:cubicBezTo>
                    <a:cubicBezTo>
                      <a:pt x="127309" y="283780"/>
                      <a:pt x="37791" y="263095"/>
                      <a:pt x="8980" y="200195"/>
                    </a:cubicBezTo>
                    <a:cubicBezTo>
                      <a:pt x="-19830" y="137295"/>
                      <a:pt x="22978" y="56000"/>
                      <a:pt x="104594" y="18617"/>
                    </a:cubicBezTo>
                    <a:cubicBezTo>
                      <a:pt x="124999" y="9271"/>
                      <a:pt x="145896" y="3555"/>
                      <a:pt x="166216" y="1220"/>
                    </a:cubicBezTo>
                    <a:close/>
                  </a:path>
                </a:pathLst>
              </a:cu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4" name="Freeform 123"/>
              <p:cNvSpPr/>
              <p:nvPr/>
            </p:nvSpPr>
            <p:spPr>
              <a:xfrm>
                <a:off x="5142628" y="2717725"/>
                <a:ext cx="313517" cy="265013"/>
              </a:xfrm>
              <a:custGeom>
                <a:avLst/>
                <a:gdLst>
                  <a:gd name="connsiteX0" fmla="*/ 166216 w 313517"/>
                  <a:gd name="connsiteY0" fmla="*/ 1220 h 265013"/>
                  <a:gd name="connsiteX1" fmla="*/ 304538 w 313517"/>
                  <a:gd name="connsiteY1" fmla="*/ 64819 h 265013"/>
                  <a:gd name="connsiteX2" fmla="*/ 208925 w 313517"/>
                  <a:gd name="connsiteY2" fmla="*/ 246397 h 265013"/>
                  <a:gd name="connsiteX3" fmla="*/ 8980 w 313517"/>
                  <a:gd name="connsiteY3" fmla="*/ 200195 h 265013"/>
                  <a:gd name="connsiteX4" fmla="*/ 104594 w 313517"/>
                  <a:gd name="connsiteY4" fmla="*/ 18617 h 265013"/>
                  <a:gd name="connsiteX5" fmla="*/ 166216 w 313517"/>
                  <a:gd name="connsiteY5" fmla="*/ 1220 h 265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517" h="265013">
                    <a:moveTo>
                      <a:pt x="166216" y="1220"/>
                    </a:moveTo>
                    <a:cubicBezTo>
                      <a:pt x="227175" y="-5784"/>
                      <a:pt x="282931" y="17644"/>
                      <a:pt x="304538" y="64819"/>
                    </a:cubicBezTo>
                    <a:cubicBezTo>
                      <a:pt x="333348" y="127719"/>
                      <a:pt x="290541" y="209014"/>
                      <a:pt x="208925" y="246397"/>
                    </a:cubicBezTo>
                    <a:cubicBezTo>
                      <a:pt x="127309" y="283780"/>
                      <a:pt x="37791" y="263095"/>
                      <a:pt x="8980" y="200195"/>
                    </a:cubicBezTo>
                    <a:cubicBezTo>
                      <a:pt x="-19830" y="137295"/>
                      <a:pt x="22978" y="56000"/>
                      <a:pt x="104594" y="18617"/>
                    </a:cubicBezTo>
                    <a:cubicBezTo>
                      <a:pt x="124999" y="9271"/>
                      <a:pt x="145896" y="3555"/>
                      <a:pt x="166216" y="1220"/>
                    </a:cubicBezTo>
                    <a:close/>
                  </a:path>
                </a:pathLst>
              </a:cu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5" name="Freeform 124"/>
              <p:cNvSpPr/>
              <p:nvPr/>
            </p:nvSpPr>
            <p:spPr>
              <a:xfrm>
                <a:off x="5823265" y="2745506"/>
                <a:ext cx="313980" cy="264467"/>
              </a:xfrm>
              <a:custGeom>
                <a:avLst/>
                <a:gdLst>
                  <a:gd name="connsiteX0" fmla="*/ 146353 w 313980"/>
                  <a:gd name="connsiteY0" fmla="*/ 1038 h 264467"/>
                  <a:gd name="connsiteX1" fmla="*/ 208128 w 313980"/>
                  <a:gd name="connsiteY1" fmla="*/ 17880 h 264467"/>
                  <a:gd name="connsiteX2" fmla="*/ 305373 w 313980"/>
                  <a:gd name="connsiteY2" fmla="*/ 198588 h 264467"/>
                  <a:gd name="connsiteX3" fmla="*/ 105854 w 313980"/>
                  <a:gd name="connsiteY3" fmla="*/ 246589 h 264467"/>
                  <a:gd name="connsiteX4" fmla="*/ 8608 w 313980"/>
                  <a:gd name="connsiteY4" fmla="*/ 65881 h 264467"/>
                  <a:gd name="connsiteX5" fmla="*/ 146353 w 313980"/>
                  <a:gd name="connsiteY5" fmla="*/ 1038 h 26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980" h="264467">
                    <a:moveTo>
                      <a:pt x="146353" y="1038"/>
                    </a:moveTo>
                    <a:cubicBezTo>
                      <a:pt x="166692" y="3190"/>
                      <a:pt x="187641" y="8718"/>
                      <a:pt x="208128" y="17880"/>
                    </a:cubicBezTo>
                    <a:cubicBezTo>
                      <a:pt x="290078" y="54525"/>
                      <a:pt x="333616" y="135431"/>
                      <a:pt x="305373" y="198588"/>
                    </a:cubicBezTo>
                    <a:cubicBezTo>
                      <a:pt x="277131" y="261745"/>
                      <a:pt x="187803" y="283236"/>
                      <a:pt x="105854" y="246589"/>
                    </a:cubicBezTo>
                    <a:cubicBezTo>
                      <a:pt x="23905" y="209943"/>
                      <a:pt x="-19635" y="129038"/>
                      <a:pt x="8608" y="65881"/>
                    </a:cubicBezTo>
                    <a:cubicBezTo>
                      <a:pt x="29790" y="18513"/>
                      <a:pt x="85333" y="-5418"/>
                      <a:pt x="146353" y="1038"/>
                    </a:cubicBezTo>
                    <a:close/>
                  </a:path>
                </a:pathLst>
              </a:cu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6" name="Oval 23"/>
              <p:cNvSpPr/>
              <p:nvPr/>
            </p:nvSpPr>
            <p:spPr>
              <a:xfrm rot="442141">
                <a:off x="5846597" y="4058773"/>
                <a:ext cx="264128" cy="587992"/>
              </a:xfrm>
              <a:custGeom>
                <a:avLst/>
                <a:gdLst>
                  <a:gd name="connsiteX0" fmla="*/ 0 w 366933"/>
                  <a:gd name="connsiteY0" fmla="*/ 472799 h 945597"/>
                  <a:gd name="connsiteX1" fmla="*/ 183467 w 366933"/>
                  <a:gd name="connsiteY1" fmla="*/ 0 h 945597"/>
                  <a:gd name="connsiteX2" fmla="*/ 366934 w 366933"/>
                  <a:gd name="connsiteY2" fmla="*/ 472799 h 945597"/>
                  <a:gd name="connsiteX3" fmla="*/ 183467 w 366933"/>
                  <a:gd name="connsiteY3" fmla="*/ 945598 h 945597"/>
                  <a:gd name="connsiteX4" fmla="*/ 0 w 366933"/>
                  <a:gd name="connsiteY4" fmla="*/ 472799 h 945597"/>
                  <a:gd name="connsiteX0" fmla="*/ 3837 w 370771"/>
                  <a:gd name="connsiteY0" fmla="*/ 472799 h 971512"/>
                  <a:gd name="connsiteX1" fmla="*/ 187304 w 370771"/>
                  <a:gd name="connsiteY1" fmla="*/ 0 h 971512"/>
                  <a:gd name="connsiteX2" fmla="*/ 370771 w 370771"/>
                  <a:gd name="connsiteY2" fmla="*/ 472799 h 971512"/>
                  <a:gd name="connsiteX3" fmla="*/ 187304 w 370771"/>
                  <a:gd name="connsiteY3" fmla="*/ 945598 h 971512"/>
                  <a:gd name="connsiteX4" fmla="*/ 72423 w 370771"/>
                  <a:gd name="connsiteY4" fmla="*/ 863194 h 971512"/>
                  <a:gd name="connsiteX5" fmla="*/ 3837 w 370771"/>
                  <a:gd name="connsiteY5" fmla="*/ 472799 h 971512"/>
                  <a:gd name="connsiteX0" fmla="*/ 3837 w 370771"/>
                  <a:gd name="connsiteY0" fmla="*/ 472799 h 903251"/>
                  <a:gd name="connsiteX1" fmla="*/ 187304 w 370771"/>
                  <a:gd name="connsiteY1" fmla="*/ 0 h 903251"/>
                  <a:gd name="connsiteX2" fmla="*/ 370771 w 370771"/>
                  <a:gd name="connsiteY2" fmla="*/ 472799 h 903251"/>
                  <a:gd name="connsiteX3" fmla="*/ 314825 w 370771"/>
                  <a:gd name="connsiteY3" fmla="*/ 825991 h 903251"/>
                  <a:gd name="connsiteX4" fmla="*/ 72423 w 370771"/>
                  <a:gd name="connsiteY4" fmla="*/ 863194 h 903251"/>
                  <a:gd name="connsiteX5" fmla="*/ 3837 w 370771"/>
                  <a:gd name="connsiteY5" fmla="*/ 472799 h 903251"/>
                  <a:gd name="connsiteX0" fmla="*/ 19627 w 386622"/>
                  <a:gd name="connsiteY0" fmla="*/ 472799 h 883076"/>
                  <a:gd name="connsiteX1" fmla="*/ 203094 w 386622"/>
                  <a:gd name="connsiteY1" fmla="*/ 0 h 883076"/>
                  <a:gd name="connsiteX2" fmla="*/ 386561 w 386622"/>
                  <a:gd name="connsiteY2" fmla="*/ 472799 h 883076"/>
                  <a:gd name="connsiteX3" fmla="*/ 330615 w 386622"/>
                  <a:gd name="connsiteY3" fmla="*/ 825991 h 883076"/>
                  <a:gd name="connsiteX4" fmla="*/ 25865 w 386622"/>
                  <a:gd name="connsiteY4" fmla="*/ 834255 h 883076"/>
                  <a:gd name="connsiteX5" fmla="*/ 19627 w 386622"/>
                  <a:gd name="connsiteY5" fmla="*/ 472799 h 883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6622" h="883076">
                    <a:moveTo>
                      <a:pt x="19627" y="472799"/>
                    </a:moveTo>
                    <a:cubicBezTo>
                      <a:pt x="49165" y="333757"/>
                      <a:pt x="101768" y="0"/>
                      <a:pt x="203094" y="0"/>
                    </a:cubicBezTo>
                    <a:cubicBezTo>
                      <a:pt x="304420" y="0"/>
                      <a:pt x="386561" y="211679"/>
                      <a:pt x="386561" y="472799"/>
                    </a:cubicBezTo>
                    <a:cubicBezTo>
                      <a:pt x="386561" y="733919"/>
                      <a:pt x="390731" y="765748"/>
                      <a:pt x="330615" y="825991"/>
                    </a:cubicBezTo>
                    <a:cubicBezTo>
                      <a:pt x="270499" y="886234"/>
                      <a:pt x="56443" y="913055"/>
                      <a:pt x="25865" y="834255"/>
                    </a:cubicBezTo>
                    <a:cubicBezTo>
                      <a:pt x="-4713" y="755455"/>
                      <a:pt x="-9911" y="611842"/>
                      <a:pt x="19627" y="47279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7" name="Oval 22"/>
              <p:cNvSpPr/>
              <p:nvPr/>
            </p:nvSpPr>
            <p:spPr>
              <a:xfrm>
                <a:off x="5217182" y="4037496"/>
                <a:ext cx="242720" cy="581117"/>
              </a:xfrm>
              <a:custGeom>
                <a:avLst/>
                <a:gdLst>
                  <a:gd name="connsiteX0" fmla="*/ 0 w 365582"/>
                  <a:gd name="connsiteY0" fmla="*/ 472799 h 945597"/>
                  <a:gd name="connsiteX1" fmla="*/ 182791 w 365582"/>
                  <a:gd name="connsiteY1" fmla="*/ 0 h 945597"/>
                  <a:gd name="connsiteX2" fmla="*/ 365582 w 365582"/>
                  <a:gd name="connsiteY2" fmla="*/ 472799 h 945597"/>
                  <a:gd name="connsiteX3" fmla="*/ 182791 w 365582"/>
                  <a:gd name="connsiteY3" fmla="*/ 945598 h 945597"/>
                  <a:gd name="connsiteX4" fmla="*/ 0 w 365582"/>
                  <a:gd name="connsiteY4" fmla="*/ 472799 h 945597"/>
                  <a:gd name="connsiteX0" fmla="*/ 2116 w 367698"/>
                  <a:gd name="connsiteY0" fmla="*/ 472799 h 976739"/>
                  <a:gd name="connsiteX1" fmla="*/ 184907 w 367698"/>
                  <a:gd name="connsiteY1" fmla="*/ 0 h 976739"/>
                  <a:gd name="connsiteX2" fmla="*/ 367698 w 367698"/>
                  <a:gd name="connsiteY2" fmla="*/ 472799 h 976739"/>
                  <a:gd name="connsiteX3" fmla="*/ 184907 w 367698"/>
                  <a:gd name="connsiteY3" fmla="*/ 945598 h 976739"/>
                  <a:gd name="connsiteX4" fmla="*/ 91471 w 367698"/>
                  <a:gd name="connsiteY4" fmla="*/ 881288 h 976739"/>
                  <a:gd name="connsiteX5" fmla="*/ 2116 w 367698"/>
                  <a:gd name="connsiteY5" fmla="*/ 472799 h 976739"/>
                  <a:gd name="connsiteX0" fmla="*/ 2116 w 370584"/>
                  <a:gd name="connsiteY0" fmla="*/ 472799 h 921865"/>
                  <a:gd name="connsiteX1" fmla="*/ 184907 w 370584"/>
                  <a:gd name="connsiteY1" fmla="*/ 0 h 921865"/>
                  <a:gd name="connsiteX2" fmla="*/ 367698 w 370584"/>
                  <a:gd name="connsiteY2" fmla="*/ 472799 h 921865"/>
                  <a:gd name="connsiteX3" fmla="*/ 338188 w 370584"/>
                  <a:gd name="connsiteY3" fmla="*/ 843282 h 921865"/>
                  <a:gd name="connsiteX4" fmla="*/ 91471 w 370584"/>
                  <a:gd name="connsiteY4" fmla="*/ 881288 h 921865"/>
                  <a:gd name="connsiteX5" fmla="*/ 2116 w 370584"/>
                  <a:gd name="connsiteY5" fmla="*/ 472799 h 921865"/>
                  <a:gd name="connsiteX0" fmla="*/ 7896 w 379056"/>
                  <a:gd name="connsiteY0" fmla="*/ 472799 h 881699"/>
                  <a:gd name="connsiteX1" fmla="*/ 190687 w 379056"/>
                  <a:gd name="connsiteY1" fmla="*/ 0 h 881699"/>
                  <a:gd name="connsiteX2" fmla="*/ 373478 w 379056"/>
                  <a:gd name="connsiteY2" fmla="*/ 472799 h 881699"/>
                  <a:gd name="connsiteX3" fmla="*/ 343968 w 379056"/>
                  <a:gd name="connsiteY3" fmla="*/ 843282 h 881699"/>
                  <a:gd name="connsiteX4" fmla="*/ 48833 w 379056"/>
                  <a:gd name="connsiteY4" fmla="*/ 816640 h 881699"/>
                  <a:gd name="connsiteX5" fmla="*/ 7896 w 379056"/>
                  <a:gd name="connsiteY5" fmla="*/ 472799 h 881699"/>
                  <a:gd name="connsiteX0" fmla="*/ 11284 w 364627"/>
                  <a:gd name="connsiteY0" fmla="*/ 477141 h 881700"/>
                  <a:gd name="connsiteX1" fmla="*/ 176258 w 364627"/>
                  <a:gd name="connsiteY1" fmla="*/ 1 h 881700"/>
                  <a:gd name="connsiteX2" fmla="*/ 359049 w 364627"/>
                  <a:gd name="connsiteY2" fmla="*/ 472800 h 881700"/>
                  <a:gd name="connsiteX3" fmla="*/ 329539 w 364627"/>
                  <a:gd name="connsiteY3" fmla="*/ 843283 h 881700"/>
                  <a:gd name="connsiteX4" fmla="*/ 34404 w 364627"/>
                  <a:gd name="connsiteY4" fmla="*/ 816641 h 881700"/>
                  <a:gd name="connsiteX5" fmla="*/ 11284 w 364627"/>
                  <a:gd name="connsiteY5" fmla="*/ 477141 h 881700"/>
                  <a:gd name="connsiteX0" fmla="*/ 3054 w 353934"/>
                  <a:gd name="connsiteY0" fmla="*/ 477141 h 877106"/>
                  <a:gd name="connsiteX1" fmla="*/ 168028 w 353934"/>
                  <a:gd name="connsiteY1" fmla="*/ 1 h 877106"/>
                  <a:gd name="connsiteX2" fmla="*/ 350819 w 353934"/>
                  <a:gd name="connsiteY2" fmla="*/ 472800 h 877106"/>
                  <a:gd name="connsiteX3" fmla="*/ 321309 w 353934"/>
                  <a:gd name="connsiteY3" fmla="*/ 843283 h 877106"/>
                  <a:gd name="connsiteX4" fmla="*/ 70146 w 353934"/>
                  <a:gd name="connsiteY4" fmla="*/ 806595 h 877106"/>
                  <a:gd name="connsiteX5" fmla="*/ 3054 w 353934"/>
                  <a:gd name="connsiteY5" fmla="*/ 477141 h 877106"/>
                  <a:gd name="connsiteX0" fmla="*/ 11203 w 364531"/>
                  <a:gd name="connsiteY0" fmla="*/ 477141 h 872751"/>
                  <a:gd name="connsiteX1" fmla="*/ 176177 w 364531"/>
                  <a:gd name="connsiteY1" fmla="*/ 1 h 872751"/>
                  <a:gd name="connsiteX2" fmla="*/ 358968 w 364531"/>
                  <a:gd name="connsiteY2" fmla="*/ 472800 h 872751"/>
                  <a:gd name="connsiteX3" fmla="*/ 329458 w 364531"/>
                  <a:gd name="connsiteY3" fmla="*/ 843283 h 872751"/>
                  <a:gd name="connsiteX4" fmla="*/ 34566 w 364531"/>
                  <a:gd name="connsiteY4" fmla="*/ 795939 h 872751"/>
                  <a:gd name="connsiteX5" fmla="*/ 11203 w 364531"/>
                  <a:gd name="connsiteY5" fmla="*/ 477141 h 872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4531" h="872751">
                    <a:moveTo>
                      <a:pt x="11203" y="477141"/>
                    </a:moveTo>
                    <a:cubicBezTo>
                      <a:pt x="34805" y="344485"/>
                      <a:pt x="118216" y="724"/>
                      <a:pt x="176177" y="1"/>
                    </a:cubicBezTo>
                    <a:cubicBezTo>
                      <a:pt x="234138" y="-722"/>
                      <a:pt x="358968" y="211680"/>
                      <a:pt x="358968" y="472800"/>
                    </a:cubicBezTo>
                    <a:cubicBezTo>
                      <a:pt x="358968" y="733920"/>
                      <a:pt x="383525" y="789426"/>
                      <a:pt x="329458" y="843283"/>
                    </a:cubicBezTo>
                    <a:cubicBezTo>
                      <a:pt x="275391" y="897140"/>
                      <a:pt x="65031" y="874739"/>
                      <a:pt x="34566" y="795939"/>
                    </a:cubicBezTo>
                    <a:cubicBezTo>
                      <a:pt x="4101" y="717139"/>
                      <a:pt x="-12399" y="609797"/>
                      <a:pt x="11203" y="477141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8" name="Rounded Rectangle 8"/>
              <p:cNvSpPr/>
              <p:nvPr/>
            </p:nvSpPr>
            <p:spPr>
              <a:xfrm rot="72546">
                <a:off x="5041591" y="2770546"/>
                <a:ext cx="1246813" cy="1773408"/>
              </a:xfrm>
              <a:custGeom>
                <a:avLst/>
                <a:gdLst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175752 w 3929975"/>
                  <a:gd name="connsiteY2" fmla="*/ 0 h 6079787"/>
                  <a:gd name="connsiteX3" fmla="*/ 3929975 w 3929975"/>
                  <a:gd name="connsiteY3" fmla="*/ 1754223 h 6079787"/>
                  <a:gd name="connsiteX4" fmla="*/ 3929975 w 3929975"/>
                  <a:gd name="connsiteY4" fmla="*/ 4325564 h 6079787"/>
                  <a:gd name="connsiteX5" fmla="*/ 2175752 w 3929975"/>
                  <a:gd name="connsiteY5" fmla="*/ 6079787 h 6079787"/>
                  <a:gd name="connsiteX6" fmla="*/ 1754223 w 3929975"/>
                  <a:gd name="connsiteY6" fmla="*/ 6079787 h 6079787"/>
                  <a:gd name="connsiteX7" fmla="*/ 0 w 3929975"/>
                  <a:gd name="connsiteY7" fmla="*/ 4325564 h 6079787"/>
                  <a:gd name="connsiteX8" fmla="*/ 0 w 3929975"/>
                  <a:gd name="connsiteY8" fmla="*/ 1754223 h 6079787"/>
                  <a:gd name="connsiteX0" fmla="*/ 0 w 3940058"/>
                  <a:gd name="connsiteY0" fmla="*/ 1754223 h 6079787"/>
                  <a:gd name="connsiteX1" fmla="*/ 1754223 w 3940058"/>
                  <a:gd name="connsiteY1" fmla="*/ 0 h 6079787"/>
                  <a:gd name="connsiteX2" fmla="*/ 2175752 w 3940058"/>
                  <a:gd name="connsiteY2" fmla="*/ 0 h 6079787"/>
                  <a:gd name="connsiteX3" fmla="*/ 3929975 w 3940058"/>
                  <a:gd name="connsiteY3" fmla="*/ 1754223 h 6079787"/>
                  <a:gd name="connsiteX4" fmla="*/ 3940058 w 3940058"/>
                  <a:gd name="connsiteY4" fmla="*/ 2918059 h 6079787"/>
                  <a:gd name="connsiteX5" fmla="*/ 3929975 w 3940058"/>
                  <a:gd name="connsiteY5" fmla="*/ 4325564 h 6079787"/>
                  <a:gd name="connsiteX6" fmla="*/ 2175752 w 3940058"/>
                  <a:gd name="connsiteY6" fmla="*/ 6079787 h 6079787"/>
                  <a:gd name="connsiteX7" fmla="*/ 1754223 w 3940058"/>
                  <a:gd name="connsiteY7" fmla="*/ 6079787 h 6079787"/>
                  <a:gd name="connsiteX8" fmla="*/ 0 w 3940058"/>
                  <a:gd name="connsiteY8" fmla="*/ 4325564 h 6079787"/>
                  <a:gd name="connsiteX9" fmla="*/ 0 w 3940058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175752 w 3929975"/>
                  <a:gd name="connsiteY2" fmla="*/ 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15511 w 3945486"/>
                  <a:gd name="connsiteY0" fmla="*/ 1754223 h 6079787"/>
                  <a:gd name="connsiteX1" fmla="*/ 1769734 w 3945486"/>
                  <a:gd name="connsiteY1" fmla="*/ 0 h 6079787"/>
                  <a:gd name="connsiteX2" fmla="*/ 2239249 w 3945486"/>
                  <a:gd name="connsiteY2" fmla="*/ 7940 h 6079787"/>
                  <a:gd name="connsiteX3" fmla="*/ 3945486 w 3945486"/>
                  <a:gd name="connsiteY3" fmla="*/ 1754223 h 6079787"/>
                  <a:gd name="connsiteX4" fmla="*/ 3891634 w 3945486"/>
                  <a:gd name="connsiteY4" fmla="*/ 2946921 h 6079787"/>
                  <a:gd name="connsiteX5" fmla="*/ 3945486 w 3945486"/>
                  <a:gd name="connsiteY5" fmla="*/ 4325564 h 6079787"/>
                  <a:gd name="connsiteX6" fmla="*/ 2191263 w 3945486"/>
                  <a:gd name="connsiteY6" fmla="*/ 6079787 h 6079787"/>
                  <a:gd name="connsiteX7" fmla="*/ 1769734 w 3945486"/>
                  <a:gd name="connsiteY7" fmla="*/ 6079787 h 6079787"/>
                  <a:gd name="connsiteX8" fmla="*/ 15511 w 3945486"/>
                  <a:gd name="connsiteY8" fmla="*/ 4325564 h 6079787"/>
                  <a:gd name="connsiteX9" fmla="*/ 0 w 3945486"/>
                  <a:gd name="connsiteY9" fmla="*/ 3003076 h 6079787"/>
                  <a:gd name="connsiteX10" fmla="*/ 15511 w 3945486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794731 w 3929975"/>
                  <a:gd name="connsiteY4" fmla="*/ 2850397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4076099"/>
                  <a:gd name="connsiteY0" fmla="*/ 1754223 h 6079787"/>
                  <a:gd name="connsiteX1" fmla="*/ 1754223 w 4076099"/>
                  <a:gd name="connsiteY1" fmla="*/ 0 h 6079787"/>
                  <a:gd name="connsiteX2" fmla="*/ 2223738 w 4076099"/>
                  <a:gd name="connsiteY2" fmla="*/ 7940 h 6079787"/>
                  <a:gd name="connsiteX3" fmla="*/ 3929975 w 4076099"/>
                  <a:gd name="connsiteY3" fmla="*/ 1754223 h 6079787"/>
                  <a:gd name="connsiteX4" fmla="*/ 3794731 w 4076099"/>
                  <a:gd name="connsiteY4" fmla="*/ 2850397 h 6079787"/>
                  <a:gd name="connsiteX5" fmla="*/ 4076099 w 4076099"/>
                  <a:gd name="connsiteY5" fmla="*/ 4425994 h 6079787"/>
                  <a:gd name="connsiteX6" fmla="*/ 2175752 w 4076099"/>
                  <a:gd name="connsiteY6" fmla="*/ 6079787 h 6079787"/>
                  <a:gd name="connsiteX7" fmla="*/ 1754223 w 4076099"/>
                  <a:gd name="connsiteY7" fmla="*/ 6079787 h 6079787"/>
                  <a:gd name="connsiteX8" fmla="*/ 0 w 4076099"/>
                  <a:gd name="connsiteY8" fmla="*/ 4325564 h 6079787"/>
                  <a:gd name="connsiteX9" fmla="*/ 42072 w 4076099"/>
                  <a:gd name="connsiteY9" fmla="*/ 3012604 h 6079787"/>
                  <a:gd name="connsiteX10" fmla="*/ 0 w 4076099"/>
                  <a:gd name="connsiteY10" fmla="*/ 1754223 h 6079787"/>
                  <a:gd name="connsiteX0" fmla="*/ 0 w 4076099"/>
                  <a:gd name="connsiteY0" fmla="*/ 1754223 h 6079787"/>
                  <a:gd name="connsiteX1" fmla="*/ 1754223 w 4076099"/>
                  <a:gd name="connsiteY1" fmla="*/ 0 h 6079787"/>
                  <a:gd name="connsiteX2" fmla="*/ 2223738 w 4076099"/>
                  <a:gd name="connsiteY2" fmla="*/ 7940 h 6079787"/>
                  <a:gd name="connsiteX3" fmla="*/ 3929975 w 4076099"/>
                  <a:gd name="connsiteY3" fmla="*/ 1754223 h 6079787"/>
                  <a:gd name="connsiteX4" fmla="*/ 3794731 w 4076099"/>
                  <a:gd name="connsiteY4" fmla="*/ 2850397 h 6079787"/>
                  <a:gd name="connsiteX5" fmla="*/ 4076099 w 4076099"/>
                  <a:gd name="connsiteY5" fmla="*/ 4425994 h 6079787"/>
                  <a:gd name="connsiteX6" fmla="*/ 2175752 w 4076099"/>
                  <a:gd name="connsiteY6" fmla="*/ 6079787 h 6079787"/>
                  <a:gd name="connsiteX7" fmla="*/ 1754223 w 4076099"/>
                  <a:gd name="connsiteY7" fmla="*/ 6079787 h 6079787"/>
                  <a:gd name="connsiteX8" fmla="*/ 0 w 4076099"/>
                  <a:gd name="connsiteY8" fmla="*/ 4325564 h 6079787"/>
                  <a:gd name="connsiteX9" fmla="*/ 42072 w 4076099"/>
                  <a:gd name="connsiteY9" fmla="*/ 3012604 h 6079787"/>
                  <a:gd name="connsiteX10" fmla="*/ 0 w 4076099"/>
                  <a:gd name="connsiteY10" fmla="*/ 1754223 h 6079787"/>
                  <a:gd name="connsiteX0" fmla="*/ 0 w 4076519"/>
                  <a:gd name="connsiteY0" fmla="*/ 1754223 h 6079787"/>
                  <a:gd name="connsiteX1" fmla="*/ 1754223 w 4076519"/>
                  <a:gd name="connsiteY1" fmla="*/ 0 h 6079787"/>
                  <a:gd name="connsiteX2" fmla="*/ 2223738 w 4076519"/>
                  <a:gd name="connsiteY2" fmla="*/ 7940 h 6079787"/>
                  <a:gd name="connsiteX3" fmla="*/ 3929975 w 4076519"/>
                  <a:gd name="connsiteY3" fmla="*/ 1754223 h 6079787"/>
                  <a:gd name="connsiteX4" fmla="*/ 3794731 w 4076519"/>
                  <a:gd name="connsiteY4" fmla="*/ 2850397 h 6079787"/>
                  <a:gd name="connsiteX5" fmla="*/ 4076099 w 4076519"/>
                  <a:gd name="connsiteY5" fmla="*/ 4425994 h 6079787"/>
                  <a:gd name="connsiteX6" fmla="*/ 2175752 w 4076519"/>
                  <a:gd name="connsiteY6" fmla="*/ 6079787 h 6079787"/>
                  <a:gd name="connsiteX7" fmla="*/ 1754223 w 4076519"/>
                  <a:gd name="connsiteY7" fmla="*/ 6079787 h 6079787"/>
                  <a:gd name="connsiteX8" fmla="*/ 0 w 4076519"/>
                  <a:gd name="connsiteY8" fmla="*/ 4325564 h 6079787"/>
                  <a:gd name="connsiteX9" fmla="*/ 42072 w 4076519"/>
                  <a:gd name="connsiteY9" fmla="*/ 3012604 h 6079787"/>
                  <a:gd name="connsiteX10" fmla="*/ 0 w 4076519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929975 w 4152914"/>
                  <a:gd name="connsiteY3" fmla="*/ 1754223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42072 w 4152914"/>
                  <a:gd name="connsiteY9" fmla="*/ 3012604 h 6079787"/>
                  <a:gd name="connsiteX10" fmla="*/ 0 w 4152914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898087 w 4152914"/>
                  <a:gd name="connsiteY3" fmla="*/ 1637928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42072 w 4152914"/>
                  <a:gd name="connsiteY9" fmla="*/ 3012604 h 6079787"/>
                  <a:gd name="connsiteX10" fmla="*/ 0 w 4152914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898087 w 4152914"/>
                  <a:gd name="connsiteY3" fmla="*/ 1637928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42072 w 4152914"/>
                  <a:gd name="connsiteY9" fmla="*/ 3012604 h 6079787"/>
                  <a:gd name="connsiteX10" fmla="*/ 0 w 4152914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898087 w 4152914"/>
                  <a:gd name="connsiteY3" fmla="*/ 1637928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342821 w 4152914"/>
                  <a:gd name="connsiteY9" fmla="*/ 3163394 h 6079787"/>
                  <a:gd name="connsiteX10" fmla="*/ 0 w 4152914"/>
                  <a:gd name="connsiteY10" fmla="*/ 1754223 h 6079787"/>
                  <a:gd name="connsiteX0" fmla="*/ 0 w 4152781"/>
                  <a:gd name="connsiteY0" fmla="*/ 1754223 h 6079787"/>
                  <a:gd name="connsiteX1" fmla="*/ 1754223 w 4152781"/>
                  <a:gd name="connsiteY1" fmla="*/ 0 h 6079787"/>
                  <a:gd name="connsiteX2" fmla="*/ 2223738 w 4152781"/>
                  <a:gd name="connsiteY2" fmla="*/ 7940 h 6079787"/>
                  <a:gd name="connsiteX3" fmla="*/ 3898087 w 4152781"/>
                  <a:gd name="connsiteY3" fmla="*/ 1637928 h 6079787"/>
                  <a:gd name="connsiteX4" fmla="*/ 3521924 w 4152781"/>
                  <a:gd name="connsiteY4" fmla="*/ 2856486 h 6079787"/>
                  <a:gd name="connsiteX5" fmla="*/ 4152568 w 4152781"/>
                  <a:gd name="connsiteY5" fmla="*/ 4613832 h 6079787"/>
                  <a:gd name="connsiteX6" fmla="*/ 2175752 w 4152781"/>
                  <a:gd name="connsiteY6" fmla="*/ 6079787 h 6079787"/>
                  <a:gd name="connsiteX7" fmla="*/ 1754223 w 4152781"/>
                  <a:gd name="connsiteY7" fmla="*/ 6079787 h 6079787"/>
                  <a:gd name="connsiteX8" fmla="*/ 0 w 4152781"/>
                  <a:gd name="connsiteY8" fmla="*/ 4325564 h 6079787"/>
                  <a:gd name="connsiteX9" fmla="*/ 342821 w 4152781"/>
                  <a:gd name="connsiteY9" fmla="*/ 3163394 h 6079787"/>
                  <a:gd name="connsiteX10" fmla="*/ 0 w 4152781"/>
                  <a:gd name="connsiteY10" fmla="*/ 1754223 h 6079787"/>
                  <a:gd name="connsiteX0" fmla="*/ 0 w 4152778"/>
                  <a:gd name="connsiteY0" fmla="*/ 1876559 h 6202123"/>
                  <a:gd name="connsiteX1" fmla="*/ 1354792 w 4152778"/>
                  <a:gd name="connsiteY1" fmla="*/ -1 h 6202123"/>
                  <a:gd name="connsiteX2" fmla="*/ 2223738 w 4152778"/>
                  <a:gd name="connsiteY2" fmla="*/ 130276 h 6202123"/>
                  <a:gd name="connsiteX3" fmla="*/ 3898087 w 4152778"/>
                  <a:gd name="connsiteY3" fmla="*/ 1760264 h 6202123"/>
                  <a:gd name="connsiteX4" fmla="*/ 3521924 w 4152778"/>
                  <a:gd name="connsiteY4" fmla="*/ 2978822 h 6202123"/>
                  <a:gd name="connsiteX5" fmla="*/ 4152568 w 4152778"/>
                  <a:gd name="connsiteY5" fmla="*/ 4736168 h 6202123"/>
                  <a:gd name="connsiteX6" fmla="*/ 2175752 w 4152778"/>
                  <a:gd name="connsiteY6" fmla="*/ 6202123 h 6202123"/>
                  <a:gd name="connsiteX7" fmla="*/ 1754223 w 4152778"/>
                  <a:gd name="connsiteY7" fmla="*/ 6202123 h 6202123"/>
                  <a:gd name="connsiteX8" fmla="*/ 0 w 4152778"/>
                  <a:gd name="connsiteY8" fmla="*/ 4447900 h 6202123"/>
                  <a:gd name="connsiteX9" fmla="*/ 342821 w 4152778"/>
                  <a:gd name="connsiteY9" fmla="*/ 3285730 h 6202123"/>
                  <a:gd name="connsiteX10" fmla="*/ 0 w 4152778"/>
                  <a:gd name="connsiteY10" fmla="*/ 1876559 h 6202123"/>
                  <a:gd name="connsiteX0" fmla="*/ 0 w 4152778"/>
                  <a:gd name="connsiteY0" fmla="*/ 1879694 h 6205258"/>
                  <a:gd name="connsiteX1" fmla="*/ 1354792 w 4152778"/>
                  <a:gd name="connsiteY1" fmla="*/ 3134 h 6205258"/>
                  <a:gd name="connsiteX2" fmla="*/ 2320321 w 4152778"/>
                  <a:gd name="connsiteY2" fmla="*/ -1 h 6205258"/>
                  <a:gd name="connsiteX3" fmla="*/ 3898087 w 4152778"/>
                  <a:gd name="connsiteY3" fmla="*/ 1763399 h 6205258"/>
                  <a:gd name="connsiteX4" fmla="*/ 3521924 w 4152778"/>
                  <a:gd name="connsiteY4" fmla="*/ 2981957 h 6205258"/>
                  <a:gd name="connsiteX5" fmla="*/ 4152568 w 4152778"/>
                  <a:gd name="connsiteY5" fmla="*/ 4739303 h 6205258"/>
                  <a:gd name="connsiteX6" fmla="*/ 2175752 w 4152778"/>
                  <a:gd name="connsiteY6" fmla="*/ 6205258 h 6205258"/>
                  <a:gd name="connsiteX7" fmla="*/ 1754223 w 4152778"/>
                  <a:gd name="connsiteY7" fmla="*/ 6205258 h 6205258"/>
                  <a:gd name="connsiteX8" fmla="*/ 0 w 4152778"/>
                  <a:gd name="connsiteY8" fmla="*/ 4451035 h 6205258"/>
                  <a:gd name="connsiteX9" fmla="*/ 342821 w 4152778"/>
                  <a:gd name="connsiteY9" fmla="*/ 3288865 h 6205258"/>
                  <a:gd name="connsiteX10" fmla="*/ 0 w 4152778"/>
                  <a:gd name="connsiteY10" fmla="*/ 1879694 h 6205258"/>
                  <a:gd name="connsiteX0" fmla="*/ 0 w 4152778"/>
                  <a:gd name="connsiteY0" fmla="*/ 1935123 h 6260687"/>
                  <a:gd name="connsiteX1" fmla="*/ 1626554 w 4152778"/>
                  <a:gd name="connsiteY1" fmla="*/ -2 h 6260687"/>
                  <a:gd name="connsiteX2" fmla="*/ 2320321 w 4152778"/>
                  <a:gd name="connsiteY2" fmla="*/ 55428 h 6260687"/>
                  <a:gd name="connsiteX3" fmla="*/ 3898087 w 4152778"/>
                  <a:gd name="connsiteY3" fmla="*/ 1818828 h 6260687"/>
                  <a:gd name="connsiteX4" fmla="*/ 3521924 w 4152778"/>
                  <a:gd name="connsiteY4" fmla="*/ 3037386 h 6260687"/>
                  <a:gd name="connsiteX5" fmla="*/ 4152568 w 4152778"/>
                  <a:gd name="connsiteY5" fmla="*/ 4794732 h 6260687"/>
                  <a:gd name="connsiteX6" fmla="*/ 2175752 w 4152778"/>
                  <a:gd name="connsiteY6" fmla="*/ 6260687 h 6260687"/>
                  <a:gd name="connsiteX7" fmla="*/ 1754223 w 4152778"/>
                  <a:gd name="connsiteY7" fmla="*/ 6260687 h 6260687"/>
                  <a:gd name="connsiteX8" fmla="*/ 0 w 4152778"/>
                  <a:gd name="connsiteY8" fmla="*/ 4506464 h 6260687"/>
                  <a:gd name="connsiteX9" fmla="*/ 342821 w 4152778"/>
                  <a:gd name="connsiteY9" fmla="*/ 3344294 h 6260687"/>
                  <a:gd name="connsiteX10" fmla="*/ 0 w 4152778"/>
                  <a:gd name="connsiteY10" fmla="*/ 1935123 h 6260687"/>
                  <a:gd name="connsiteX0" fmla="*/ 7635 w 4160413"/>
                  <a:gd name="connsiteY0" fmla="*/ 1935127 h 6260691"/>
                  <a:gd name="connsiteX1" fmla="*/ 1634189 w 4160413"/>
                  <a:gd name="connsiteY1" fmla="*/ 2 h 6260691"/>
                  <a:gd name="connsiteX2" fmla="*/ 2327956 w 4160413"/>
                  <a:gd name="connsiteY2" fmla="*/ 55432 h 6260691"/>
                  <a:gd name="connsiteX3" fmla="*/ 3905722 w 4160413"/>
                  <a:gd name="connsiteY3" fmla="*/ 1818832 h 6260691"/>
                  <a:gd name="connsiteX4" fmla="*/ 3529559 w 4160413"/>
                  <a:gd name="connsiteY4" fmla="*/ 3037390 h 6260691"/>
                  <a:gd name="connsiteX5" fmla="*/ 4160203 w 4160413"/>
                  <a:gd name="connsiteY5" fmla="*/ 4794736 h 6260691"/>
                  <a:gd name="connsiteX6" fmla="*/ 2183387 w 4160413"/>
                  <a:gd name="connsiteY6" fmla="*/ 6260691 h 6260691"/>
                  <a:gd name="connsiteX7" fmla="*/ 1761858 w 4160413"/>
                  <a:gd name="connsiteY7" fmla="*/ 6260691 h 6260691"/>
                  <a:gd name="connsiteX8" fmla="*/ 2 w 4160413"/>
                  <a:gd name="connsiteY8" fmla="*/ 4651379 h 6260691"/>
                  <a:gd name="connsiteX9" fmla="*/ 350456 w 4160413"/>
                  <a:gd name="connsiteY9" fmla="*/ 3344298 h 6260691"/>
                  <a:gd name="connsiteX10" fmla="*/ 7635 w 4160413"/>
                  <a:gd name="connsiteY10" fmla="*/ 1935127 h 6260691"/>
                  <a:gd name="connsiteX0" fmla="*/ 7632 w 4160410"/>
                  <a:gd name="connsiteY0" fmla="*/ 1935123 h 6260687"/>
                  <a:gd name="connsiteX1" fmla="*/ 1634186 w 4160410"/>
                  <a:gd name="connsiteY1" fmla="*/ -2 h 6260687"/>
                  <a:gd name="connsiteX2" fmla="*/ 2327953 w 4160410"/>
                  <a:gd name="connsiteY2" fmla="*/ 55428 h 6260687"/>
                  <a:gd name="connsiteX3" fmla="*/ 3905719 w 4160410"/>
                  <a:gd name="connsiteY3" fmla="*/ 1818828 h 6260687"/>
                  <a:gd name="connsiteX4" fmla="*/ 3529556 w 4160410"/>
                  <a:gd name="connsiteY4" fmla="*/ 3037386 h 6260687"/>
                  <a:gd name="connsiteX5" fmla="*/ 4160200 w 4160410"/>
                  <a:gd name="connsiteY5" fmla="*/ 4794732 h 6260687"/>
                  <a:gd name="connsiteX6" fmla="*/ 2183384 w 4160410"/>
                  <a:gd name="connsiteY6" fmla="*/ 6260687 h 6260687"/>
                  <a:gd name="connsiteX7" fmla="*/ 1761855 w 4160410"/>
                  <a:gd name="connsiteY7" fmla="*/ 6260687 h 6260687"/>
                  <a:gd name="connsiteX8" fmla="*/ -1 w 4160410"/>
                  <a:gd name="connsiteY8" fmla="*/ 4651375 h 6260687"/>
                  <a:gd name="connsiteX9" fmla="*/ 350453 w 4160410"/>
                  <a:gd name="connsiteY9" fmla="*/ 3344294 h 6260687"/>
                  <a:gd name="connsiteX10" fmla="*/ 7632 w 4160410"/>
                  <a:gd name="connsiteY10" fmla="*/ 1935123 h 6260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160410" h="6260687">
                    <a:moveTo>
                      <a:pt x="7632" y="1935123"/>
                    </a:moveTo>
                    <a:cubicBezTo>
                      <a:pt x="7632" y="966292"/>
                      <a:pt x="665355" y="-2"/>
                      <a:pt x="1634186" y="-2"/>
                    </a:cubicBezTo>
                    <a:lnTo>
                      <a:pt x="2327953" y="55428"/>
                    </a:lnTo>
                    <a:cubicBezTo>
                      <a:pt x="3256723" y="189995"/>
                      <a:pt x="3905719" y="849997"/>
                      <a:pt x="3905719" y="1818828"/>
                    </a:cubicBezTo>
                    <a:cubicBezTo>
                      <a:pt x="3881604" y="2385076"/>
                      <a:pt x="3564008" y="2633230"/>
                      <a:pt x="3529556" y="3037386"/>
                    </a:cubicBezTo>
                    <a:cubicBezTo>
                      <a:pt x="3479112" y="3828726"/>
                      <a:pt x="4174299" y="4276042"/>
                      <a:pt x="4160200" y="4794732"/>
                    </a:cubicBezTo>
                    <a:cubicBezTo>
                      <a:pt x="4160200" y="5763563"/>
                      <a:pt x="3152215" y="6260687"/>
                      <a:pt x="2183384" y="6260687"/>
                    </a:cubicBezTo>
                    <a:lnTo>
                      <a:pt x="1761855" y="6260687"/>
                    </a:lnTo>
                    <a:cubicBezTo>
                      <a:pt x="793024" y="6260687"/>
                      <a:pt x="-1" y="5620206"/>
                      <a:pt x="-1" y="4651375"/>
                    </a:cubicBezTo>
                    <a:cubicBezTo>
                      <a:pt x="27015" y="4110057"/>
                      <a:pt x="236179" y="3731684"/>
                      <a:pt x="350453" y="3344294"/>
                    </a:cubicBezTo>
                    <a:cubicBezTo>
                      <a:pt x="336429" y="2924834"/>
                      <a:pt x="21656" y="2354583"/>
                      <a:pt x="7632" y="1935123"/>
                    </a:cubicBezTo>
                    <a:close/>
                  </a:path>
                </a:pathLst>
              </a:cu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9" name="Freeform 128"/>
              <p:cNvSpPr/>
              <p:nvPr/>
            </p:nvSpPr>
            <p:spPr>
              <a:xfrm rot="3225449">
                <a:off x="5997937" y="3738267"/>
                <a:ext cx="356550" cy="206238"/>
              </a:xfrm>
              <a:custGeom>
                <a:avLst/>
                <a:gdLst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0 w 578895"/>
                  <a:gd name="connsiteY5" fmla="*/ 12258 h 369751"/>
                  <a:gd name="connsiteX6" fmla="*/ 505 w 578895"/>
                  <a:gd name="connsiteY6" fmla="*/ 12164 h 369751"/>
                  <a:gd name="connsiteX7" fmla="*/ 95367 w 578895"/>
                  <a:gd name="connsiteY7" fmla="*/ 2449 h 369751"/>
                  <a:gd name="connsiteX8" fmla="*/ 279941 w 578895"/>
                  <a:gd name="connsiteY8" fmla="*/ 5179 h 369751"/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1303 w 578895"/>
                  <a:gd name="connsiteY5" fmla="*/ 209922 h 369751"/>
                  <a:gd name="connsiteX6" fmla="*/ 0 w 578895"/>
                  <a:gd name="connsiteY6" fmla="*/ 12258 h 369751"/>
                  <a:gd name="connsiteX7" fmla="*/ 505 w 578895"/>
                  <a:gd name="connsiteY7" fmla="*/ 12164 h 369751"/>
                  <a:gd name="connsiteX8" fmla="*/ 95367 w 578895"/>
                  <a:gd name="connsiteY8" fmla="*/ 2449 h 369751"/>
                  <a:gd name="connsiteX9" fmla="*/ 279941 w 578895"/>
                  <a:gd name="connsiteY9" fmla="*/ 5179 h 369751"/>
                  <a:gd name="connsiteX0" fmla="*/ 340282 w 639236"/>
                  <a:gd name="connsiteY0" fmla="*/ 5179 h 369751"/>
                  <a:gd name="connsiteX1" fmla="*/ 639093 w 639236"/>
                  <a:gd name="connsiteY1" fmla="*/ 155061 h 369751"/>
                  <a:gd name="connsiteX2" fmla="*/ 178762 w 639236"/>
                  <a:gd name="connsiteY2" fmla="*/ 367303 h 369751"/>
                  <a:gd name="connsiteX3" fmla="*/ 83433 w 639236"/>
                  <a:gd name="connsiteY3" fmla="*/ 369606 h 369751"/>
                  <a:gd name="connsiteX4" fmla="*/ 60341 w 639236"/>
                  <a:gd name="connsiteY4" fmla="*/ 368304 h 369751"/>
                  <a:gd name="connsiteX5" fmla="*/ 2 w 639236"/>
                  <a:gd name="connsiteY5" fmla="*/ 181615 h 369751"/>
                  <a:gd name="connsiteX6" fmla="*/ 60341 w 639236"/>
                  <a:gd name="connsiteY6" fmla="*/ 12258 h 369751"/>
                  <a:gd name="connsiteX7" fmla="*/ 60846 w 639236"/>
                  <a:gd name="connsiteY7" fmla="*/ 12164 h 369751"/>
                  <a:gd name="connsiteX8" fmla="*/ 155708 w 639236"/>
                  <a:gd name="connsiteY8" fmla="*/ 2449 h 369751"/>
                  <a:gd name="connsiteX9" fmla="*/ 340282 w 639236"/>
                  <a:gd name="connsiteY9" fmla="*/ 5179 h 36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39236" h="369751">
                    <a:moveTo>
                      <a:pt x="340282" y="5179"/>
                    </a:moveTo>
                    <a:cubicBezTo>
                      <a:pt x="511389" y="22172"/>
                      <a:pt x="634318" y="79497"/>
                      <a:pt x="639093" y="155061"/>
                    </a:cubicBezTo>
                    <a:cubicBezTo>
                      <a:pt x="645459" y="255813"/>
                      <a:pt x="439362" y="350837"/>
                      <a:pt x="178762" y="367303"/>
                    </a:cubicBezTo>
                    <a:cubicBezTo>
                      <a:pt x="146187" y="369362"/>
                      <a:pt x="114302" y="370095"/>
                      <a:pt x="83433" y="369606"/>
                    </a:cubicBezTo>
                    <a:lnTo>
                      <a:pt x="60341" y="368304"/>
                    </a:lnTo>
                    <a:cubicBezTo>
                      <a:pt x="60775" y="315510"/>
                      <a:pt x="-432" y="234409"/>
                      <a:pt x="2" y="181615"/>
                    </a:cubicBezTo>
                    <a:cubicBezTo>
                      <a:pt x="-432" y="115727"/>
                      <a:pt x="60775" y="78146"/>
                      <a:pt x="60341" y="12258"/>
                    </a:cubicBezTo>
                    <a:lnTo>
                      <a:pt x="60846" y="12164"/>
                    </a:lnTo>
                    <a:cubicBezTo>
                      <a:pt x="91410" y="7793"/>
                      <a:pt x="123133" y="4507"/>
                      <a:pt x="155708" y="2449"/>
                    </a:cubicBezTo>
                    <a:cubicBezTo>
                      <a:pt x="220858" y="-1668"/>
                      <a:pt x="283247" y="-485"/>
                      <a:pt x="340282" y="517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0" name="Freeform 129"/>
              <p:cNvSpPr/>
              <p:nvPr/>
            </p:nvSpPr>
            <p:spPr>
              <a:xfrm>
                <a:off x="5920764" y="3573986"/>
                <a:ext cx="307127" cy="289742"/>
              </a:xfrm>
              <a:custGeom>
                <a:avLst/>
                <a:gdLst>
                  <a:gd name="connsiteX0" fmla="*/ 146353 w 313980"/>
                  <a:gd name="connsiteY0" fmla="*/ 1038 h 264467"/>
                  <a:gd name="connsiteX1" fmla="*/ 208128 w 313980"/>
                  <a:gd name="connsiteY1" fmla="*/ 17880 h 264467"/>
                  <a:gd name="connsiteX2" fmla="*/ 305373 w 313980"/>
                  <a:gd name="connsiteY2" fmla="*/ 198588 h 264467"/>
                  <a:gd name="connsiteX3" fmla="*/ 105854 w 313980"/>
                  <a:gd name="connsiteY3" fmla="*/ 246589 h 264467"/>
                  <a:gd name="connsiteX4" fmla="*/ 8608 w 313980"/>
                  <a:gd name="connsiteY4" fmla="*/ 65881 h 264467"/>
                  <a:gd name="connsiteX5" fmla="*/ 146353 w 313980"/>
                  <a:gd name="connsiteY5" fmla="*/ 1038 h 26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980" h="264467">
                    <a:moveTo>
                      <a:pt x="146353" y="1038"/>
                    </a:moveTo>
                    <a:cubicBezTo>
                      <a:pt x="166692" y="3190"/>
                      <a:pt x="187641" y="8718"/>
                      <a:pt x="208128" y="17880"/>
                    </a:cubicBezTo>
                    <a:cubicBezTo>
                      <a:pt x="290078" y="54525"/>
                      <a:pt x="333616" y="135431"/>
                      <a:pt x="305373" y="198588"/>
                    </a:cubicBezTo>
                    <a:cubicBezTo>
                      <a:pt x="277131" y="261745"/>
                      <a:pt x="187803" y="283236"/>
                      <a:pt x="105854" y="246589"/>
                    </a:cubicBezTo>
                    <a:cubicBezTo>
                      <a:pt x="23905" y="209943"/>
                      <a:pt x="-19635" y="129038"/>
                      <a:pt x="8608" y="65881"/>
                    </a:cubicBezTo>
                    <a:cubicBezTo>
                      <a:pt x="29790" y="18513"/>
                      <a:pt x="85333" y="-5418"/>
                      <a:pt x="146353" y="1038"/>
                    </a:cubicBezTo>
                    <a:close/>
                  </a:path>
                </a:pathLst>
              </a:cu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1" name="Freeform 130"/>
              <p:cNvSpPr/>
              <p:nvPr/>
            </p:nvSpPr>
            <p:spPr>
              <a:xfrm>
                <a:off x="5128763" y="2894650"/>
                <a:ext cx="957091" cy="763003"/>
              </a:xfrm>
              <a:custGeom>
                <a:avLst/>
                <a:gdLst>
                  <a:gd name="connsiteX0" fmla="*/ 228671 w 957092"/>
                  <a:gd name="connsiteY0" fmla="*/ 0 h 778243"/>
                  <a:gd name="connsiteX1" fmla="*/ 356524 w 957092"/>
                  <a:gd name="connsiteY1" fmla="*/ 44756 h 778243"/>
                  <a:gd name="connsiteX2" fmla="*/ 370019 w 957092"/>
                  <a:gd name="connsiteY2" fmla="*/ 57517 h 778243"/>
                  <a:gd name="connsiteX3" fmla="*/ 373245 w 957092"/>
                  <a:gd name="connsiteY3" fmla="*/ 55613 h 778243"/>
                  <a:gd name="connsiteX4" fmla="*/ 478835 w 957092"/>
                  <a:gd name="connsiteY4" fmla="*/ 108306 h 778243"/>
                  <a:gd name="connsiteX5" fmla="*/ 550837 w 957092"/>
                  <a:gd name="connsiteY5" fmla="*/ 61117 h 778243"/>
                  <a:gd name="connsiteX6" fmla="*/ 577484 w 957092"/>
                  <a:gd name="connsiteY6" fmla="*/ 65161 h 778243"/>
                  <a:gd name="connsiteX7" fmla="*/ 597144 w 957092"/>
                  <a:gd name="connsiteY7" fmla="*/ 47188 h 778243"/>
                  <a:gd name="connsiteX8" fmla="*/ 726754 w 957092"/>
                  <a:gd name="connsiteY8" fmla="*/ 195 h 778243"/>
                  <a:gd name="connsiteX9" fmla="*/ 773892 w 957092"/>
                  <a:gd name="connsiteY9" fmla="*/ 4166 h 778243"/>
                  <a:gd name="connsiteX10" fmla="*/ 951371 w 957092"/>
                  <a:gd name="connsiteY10" fmla="*/ 306781 h 778243"/>
                  <a:gd name="connsiteX11" fmla="*/ 671391 w 957092"/>
                  <a:gd name="connsiteY11" fmla="*/ 518171 h 778243"/>
                  <a:gd name="connsiteX12" fmla="*/ 667399 w 957092"/>
                  <a:gd name="connsiteY12" fmla="*/ 516955 h 778243"/>
                  <a:gd name="connsiteX13" fmla="*/ 575457 w 957092"/>
                  <a:gd name="connsiteY13" fmla="*/ 778243 h 778243"/>
                  <a:gd name="connsiteX14" fmla="*/ 235700 w 957092"/>
                  <a:gd name="connsiteY14" fmla="*/ 746428 h 778243"/>
                  <a:gd name="connsiteX15" fmla="*/ 201253 w 957092"/>
                  <a:gd name="connsiteY15" fmla="*/ 520958 h 778243"/>
                  <a:gd name="connsiteX16" fmla="*/ 182586 w 957092"/>
                  <a:gd name="connsiteY16" fmla="*/ 518802 h 778243"/>
                  <a:gd name="connsiteX17" fmla="*/ 0 w 957092"/>
                  <a:gd name="connsiteY17" fmla="*/ 262063 h 778243"/>
                  <a:gd name="connsiteX18" fmla="*/ 228671 w 957092"/>
                  <a:gd name="connsiteY18" fmla="*/ 0 h 778243"/>
                  <a:gd name="connsiteX0" fmla="*/ 228671 w 957092"/>
                  <a:gd name="connsiteY0" fmla="*/ 0 h 778243"/>
                  <a:gd name="connsiteX1" fmla="*/ 356524 w 957092"/>
                  <a:gd name="connsiteY1" fmla="*/ 44756 h 778243"/>
                  <a:gd name="connsiteX2" fmla="*/ 370019 w 957092"/>
                  <a:gd name="connsiteY2" fmla="*/ 57517 h 778243"/>
                  <a:gd name="connsiteX3" fmla="*/ 373245 w 957092"/>
                  <a:gd name="connsiteY3" fmla="*/ 55613 h 778243"/>
                  <a:gd name="connsiteX4" fmla="*/ 478835 w 957092"/>
                  <a:gd name="connsiteY4" fmla="*/ 108306 h 778243"/>
                  <a:gd name="connsiteX5" fmla="*/ 550837 w 957092"/>
                  <a:gd name="connsiteY5" fmla="*/ 61117 h 778243"/>
                  <a:gd name="connsiteX6" fmla="*/ 577484 w 957092"/>
                  <a:gd name="connsiteY6" fmla="*/ 65161 h 778243"/>
                  <a:gd name="connsiteX7" fmla="*/ 597144 w 957092"/>
                  <a:gd name="connsiteY7" fmla="*/ 47188 h 778243"/>
                  <a:gd name="connsiteX8" fmla="*/ 726754 w 957092"/>
                  <a:gd name="connsiteY8" fmla="*/ 195 h 778243"/>
                  <a:gd name="connsiteX9" fmla="*/ 773892 w 957092"/>
                  <a:gd name="connsiteY9" fmla="*/ 4166 h 778243"/>
                  <a:gd name="connsiteX10" fmla="*/ 951371 w 957092"/>
                  <a:gd name="connsiteY10" fmla="*/ 306781 h 778243"/>
                  <a:gd name="connsiteX11" fmla="*/ 671391 w 957092"/>
                  <a:gd name="connsiteY11" fmla="*/ 518171 h 778243"/>
                  <a:gd name="connsiteX12" fmla="*/ 667399 w 957092"/>
                  <a:gd name="connsiteY12" fmla="*/ 516955 h 778243"/>
                  <a:gd name="connsiteX13" fmla="*/ 575457 w 957092"/>
                  <a:gd name="connsiteY13" fmla="*/ 778243 h 778243"/>
                  <a:gd name="connsiteX14" fmla="*/ 235700 w 957092"/>
                  <a:gd name="connsiteY14" fmla="*/ 746428 h 778243"/>
                  <a:gd name="connsiteX15" fmla="*/ 182586 w 957092"/>
                  <a:gd name="connsiteY15" fmla="*/ 518802 h 778243"/>
                  <a:gd name="connsiteX16" fmla="*/ 0 w 957092"/>
                  <a:gd name="connsiteY16" fmla="*/ 262063 h 778243"/>
                  <a:gd name="connsiteX17" fmla="*/ 228671 w 957092"/>
                  <a:gd name="connsiteY17" fmla="*/ 0 h 778243"/>
                  <a:gd name="connsiteX0" fmla="*/ 228671 w 957092"/>
                  <a:gd name="connsiteY0" fmla="*/ 0 h 778243"/>
                  <a:gd name="connsiteX1" fmla="*/ 356524 w 957092"/>
                  <a:gd name="connsiteY1" fmla="*/ 44756 h 778243"/>
                  <a:gd name="connsiteX2" fmla="*/ 370019 w 957092"/>
                  <a:gd name="connsiteY2" fmla="*/ 57517 h 778243"/>
                  <a:gd name="connsiteX3" fmla="*/ 373245 w 957092"/>
                  <a:gd name="connsiteY3" fmla="*/ 55613 h 778243"/>
                  <a:gd name="connsiteX4" fmla="*/ 478835 w 957092"/>
                  <a:gd name="connsiteY4" fmla="*/ 108306 h 778243"/>
                  <a:gd name="connsiteX5" fmla="*/ 550837 w 957092"/>
                  <a:gd name="connsiteY5" fmla="*/ 61117 h 778243"/>
                  <a:gd name="connsiteX6" fmla="*/ 577484 w 957092"/>
                  <a:gd name="connsiteY6" fmla="*/ 65161 h 778243"/>
                  <a:gd name="connsiteX7" fmla="*/ 597144 w 957092"/>
                  <a:gd name="connsiteY7" fmla="*/ 47188 h 778243"/>
                  <a:gd name="connsiteX8" fmla="*/ 726754 w 957092"/>
                  <a:gd name="connsiteY8" fmla="*/ 195 h 778243"/>
                  <a:gd name="connsiteX9" fmla="*/ 773892 w 957092"/>
                  <a:gd name="connsiteY9" fmla="*/ 4166 h 778243"/>
                  <a:gd name="connsiteX10" fmla="*/ 951371 w 957092"/>
                  <a:gd name="connsiteY10" fmla="*/ 306781 h 778243"/>
                  <a:gd name="connsiteX11" fmla="*/ 671391 w 957092"/>
                  <a:gd name="connsiteY11" fmla="*/ 518171 h 778243"/>
                  <a:gd name="connsiteX12" fmla="*/ 667399 w 957092"/>
                  <a:gd name="connsiteY12" fmla="*/ 516955 h 778243"/>
                  <a:gd name="connsiteX13" fmla="*/ 575457 w 957092"/>
                  <a:gd name="connsiteY13" fmla="*/ 778243 h 778243"/>
                  <a:gd name="connsiteX14" fmla="*/ 235700 w 957092"/>
                  <a:gd name="connsiteY14" fmla="*/ 746428 h 778243"/>
                  <a:gd name="connsiteX15" fmla="*/ 182586 w 957092"/>
                  <a:gd name="connsiteY15" fmla="*/ 473082 h 778243"/>
                  <a:gd name="connsiteX16" fmla="*/ 0 w 957092"/>
                  <a:gd name="connsiteY16" fmla="*/ 262063 h 778243"/>
                  <a:gd name="connsiteX17" fmla="*/ 228671 w 957092"/>
                  <a:gd name="connsiteY17" fmla="*/ 0 h 778243"/>
                  <a:gd name="connsiteX0" fmla="*/ 228671 w 957092"/>
                  <a:gd name="connsiteY0" fmla="*/ 0 h 778243"/>
                  <a:gd name="connsiteX1" fmla="*/ 356524 w 957092"/>
                  <a:gd name="connsiteY1" fmla="*/ 44756 h 778243"/>
                  <a:gd name="connsiteX2" fmla="*/ 370019 w 957092"/>
                  <a:gd name="connsiteY2" fmla="*/ 57517 h 778243"/>
                  <a:gd name="connsiteX3" fmla="*/ 373245 w 957092"/>
                  <a:gd name="connsiteY3" fmla="*/ 55613 h 778243"/>
                  <a:gd name="connsiteX4" fmla="*/ 478835 w 957092"/>
                  <a:gd name="connsiteY4" fmla="*/ 108306 h 778243"/>
                  <a:gd name="connsiteX5" fmla="*/ 550837 w 957092"/>
                  <a:gd name="connsiteY5" fmla="*/ 61117 h 778243"/>
                  <a:gd name="connsiteX6" fmla="*/ 577484 w 957092"/>
                  <a:gd name="connsiteY6" fmla="*/ 65161 h 778243"/>
                  <a:gd name="connsiteX7" fmla="*/ 597144 w 957092"/>
                  <a:gd name="connsiteY7" fmla="*/ 47188 h 778243"/>
                  <a:gd name="connsiteX8" fmla="*/ 726754 w 957092"/>
                  <a:gd name="connsiteY8" fmla="*/ 195 h 778243"/>
                  <a:gd name="connsiteX9" fmla="*/ 773892 w 957092"/>
                  <a:gd name="connsiteY9" fmla="*/ 4166 h 778243"/>
                  <a:gd name="connsiteX10" fmla="*/ 951371 w 957092"/>
                  <a:gd name="connsiteY10" fmla="*/ 306781 h 778243"/>
                  <a:gd name="connsiteX11" fmla="*/ 671391 w 957092"/>
                  <a:gd name="connsiteY11" fmla="*/ 518171 h 778243"/>
                  <a:gd name="connsiteX12" fmla="*/ 667399 w 957092"/>
                  <a:gd name="connsiteY12" fmla="*/ 516955 h 778243"/>
                  <a:gd name="connsiteX13" fmla="*/ 575457 w 957092"/>
                  <a:gd name="connsiteY13" fmla="*/ 778243 h 778243"/>
                  <a:gd name="connsiteX14" fmla="*/ 222365 w 957092"/>
                  <a:gd name="connsiteY14" fmla="*/ 729283 h 778243"/>
                  <a:gd name="connsiteX15" fmla="*/ 182586 w 957092"/>
                  <a:gd name="connsiteY15" fmla="*/ 473082 h 778243"/>
                  <a:gd name="connsiteX16" fmla="*/ 0 w 957092"/>
                  <a:gd name="connsiteY16" fmla="*/ 262063 h 778243"/>
                  <a:gd name="connsiteX17" fmla="*/ 228671 w 957092"/>
                  <a:gd name="connsiteY17" fmla="*/ 0 h 778243"/>
                  <a:gd name="connsiteX0" fmla="*/ 228671 w 957092"/>
                  <a:gd name="connsiteY0" fmla="*/ 0 h 747763"/>
                  <a:gd name="connsiteX1" fmla="*/ 356524 w 957092"/>
                  <a:gd name="connsiteY1" fmla="*/ 44756 h 747763"/>
                  <a:gd name="connsiteX2" fmla="*/ 370019 w 957092"/>
                  <a:gd name="connsiteY2" fmla="*/ 57517 h 747763"/>
                  <a:gd name="connsiteX3" fmla="*/ 373245 w 957092"/>
                  <a:gd name="connsiteY3" fmla="*/ 55613 h 747763"/>
                  <a:gd name="connsiteX4" fmla="*/ 478835 w 957092"/>
                  <a:gd name="connsiteY4" fmla="*/ 108306 h 747763"/>
                  <a:gd name="connsiteX5" fmla="*/ 550837 w 957092"/>
                  <a:gd name="connsiteY5" fmla="*/ 61117 h 747763"/>
                  <a:gd name="connsiteX6" fmla="*/ 577484 w 957092"/>
                  <a:gd name="connsiteY6" fmla="*/ 65161 h 747763"/>
                  <a:gd name="connsiteX7" fmla="*/ 597144 w 957092"/>
                  <a:gd name="connsiteY7" fmla="*/ 47188 h 747763"/>
                  <a:gd name="connsiteX8" fmla="*/ 726754 w 957092"/>
                  <a:gd name="connsiteY8" fmla="*/ 195 h 747763"/>
                  <a:gd name="connsiteX9" fmla="*/ 773892 w 957092"/>
                  <a:gd name="connsiteY9" fmla="*/ 4166 h 747763"/>
                  <a:gd name="connsiteX10" fmla="*/ 951371 w 957092"/>
                  <a:gd name="connsiteY10" fmla="*/ 306781 h 747763"/>
                  <a:gd name="connsiteX11" fmla="*/ 671391 w 957092"/>
                  <a:gd name="connsiteY11" fmla="*/ 518171 h 747763"/>
                  <a:gd name="connsiteX12" fmla="*/ 667399 w 957092"/>
                  <a:gd name="connsiteY12" fmla="*/ 516955 h 747763"/>
                  <a:gd name="connsiteX13" fmla="*/ 552597 w 957092"/>
                  <a:gd name="connsiteY13" fmla="*/ 747763 h 747763"/>
                  <a:gd name="connsiteX14" fmla="*/ 222365 w 957092"/>
                  <a:gd name="connsiteY14" fmla="*/ 729283 h 747763"/>
                  <a:gd name="connsiteX15" fmla="*/ 182586 w 957092"/>
                  <a:gd name="connsiteY15" fmla="*/ 473082 h 747763"/>
                  <a:gd name="connsiteX16" fmla="*/ 0 w 957092"/>
                  <a:gd name="connsiteY16" fmla="*/ 262063 h 747763"/>
                  <a:gd name="connsiteX17" fmla="*/ 228671 w 957092"/>
                  <a:gd name="connsiteY17" fmla="*/ 0 h 747763"/>
                  <a:gd name="connsiteX0" fmla="*/ 228671 w 957092"/>
                  <a:gd name="connsiteY0" fmla="*/ 0 h 763003"/>
                  <a:gd name="connsiteX1" fmla="*/ 356524 w 957092"/>
                  <a:gd name="connsiteY1" fmla="*/ 44756 h 763003"/>
                  <a:gd name="connsiteX2" fmla="*/ 370019 w 957092"/>
                  <a:gd name="connsiteY2" fmla="*/ 57517 h 763003"/>
                  <a:gd name="connsiteX3" fmla="*/ 373245 w 957092"/>
                  <a:gd name="connsiteY3" fmla="*/ 55613 h 763003"/>
                  <a:gd name="connsiteX4" fmla="*/ 478835 w 957092"/>
                  <a:gd name="connsiteY4" fmla="*/ 108306 h 763003"/>
                  <a:gd name="connsiteX5" fmla="*/ 550837 w 957092"/>
                  <a:gd name="connsiteY5" fmla="*/ 61117 h 763003"/>
                  <a:gd name="connsiteX6" fmla="*/ 577484 w 957092"/>
                  <a:gd name="connsiteY6" fmla="*/ 65161 h 763003"/>
                  <a:gd name="connsiteX7" fmla="*/ 597144 w 957092"/>
                  <a:gd name="connsiteY7" fmla="*/ 47188 h 763003"/>
                  <a:gd name="connsiteX8" fmla="*/ 726754 w 957092"/>
                  <a:gd name="connsiteY8" fmla="*/ 195 h 763003"/>
                  <a:gd name="connsiteX9" fmla="*/ 773892 w 957092"/>
                  <a:gd name="connsiteY9" fmla="*/ 4166 h 763003"/>
                  <a:gd name="connsiteX10" fmla="*/ 951371 w 957092"/>
                  <a:gd name="connsiteY10" fmla="*/ 306781 h 763003"/>
                  <a:gd name="connsiteX11" fmla="*/ 671391 w 957092"/>
                  <a:gd name="connsiteY11" fmla="*/ 518171 h 763003"/>
                  <a:gd name="connsiteX12" fmla="*/ 667399 w 957092"/>
                  <a:gd name="connsiteY12" fmla="*/ 516955 h 763003"/>
                  <a:gd name="connsiteX13" fmla="*/ 558312 w 957092"/>
                  <a:gd name="connsiteY13" fmla="*/ 763003 h 763003"/>
                  <a:gd name="connsiteX14" fmla="*/ 222365 w 957092"/>
                  <a:gd name="connsiteY14" fmla="*/ 729283 h 763003"/>
                  <a:gd name="connsiteX15" fmla="*/ 182586 w 957092"/>
                  <a:gd name="connsiteY15" fmla="*/ 473082 h 763003"/>
                  <a:gd name="connsiteX16" fmla="*/ 0 w 957092"/>
                  <a:gd name="connsiteY16" fmla="*/ 262063 h 763003"/>
                  <a:gd name="connsiteX17" fmla="*/ 228671 w 957092"/>
                  <a:gd name="connsiteY17" fmla="*/ 0 h 763003"/>
                  <a:gd name="connsiteX0" fmla="*/ 228671 w 957092"/>
                  <a:gd name="connsiteY0" fmla="*/ 0 h 763003"/>
                  <a:gd name="connsiteX1" fmla="*/ 356524 w 957092"/>
                  <a:gd name="connsiteY1" fmla="*/ 44756 h 763003"/>
                  <a:gd name="connsiteX2" fmla="*/ 370019 w 957092"/>
                  <a:gd name="connsiteY2" fmla="*/ 57517 h 763003"/>
                  <a:gd name="connsiteX3" fmla="*/ 373245 w 957092"/>
                  <a:gd name="connsiteY3" fmla="*/ 55613 h 763003"/>
                  <a:gd name="connsiteX4" fmla="*/ 465500 w 957092"/>
                  <a:gd name="connsiteY4" fmla="*/ 114021 h 763003"/>
                  <a:gd name="connsiteX5" fmla="*/ 550837 w 957092"/>
                  <a:gd name="connsiteY5" fmla="*/ 61117 h 763003"/>
                  <a:gd name="connsiteX6" fmla="*/ 577484 w 957092"/>
                  <a:gd name="connsiteY6" fmla="*/ 65161 h 763003"/>
                  <a:gd name="connsiteX7" fmla="*/ 597144 w 957092"/>
                  <a:gd name="connsiteY7" fmla="*/ 47188 h 763003"/>
                  <a:gd name="connsiteX8" fmla="*/ 726754 w 957092"/>
                  <a:gd name="connsiteY8" fmla="*/ 195 h 763003"/>
                  <a:gd name="connsiteX9" fmla="*/ 773892 w 957092"/>
                  <a:gd name="connsiteY9" fmla="*/ 4166 h 763003"/>
                  <a:gd name="connsiteX10" fmla="*/ 951371 w 957092"/>
                  <a:gd name="connsiteY10" fmla="*/ 306781 h 763003"/>
                  <a:gd name="connsiteX11" fmla="*/ 671391 w 957092"/>
                  <a:gd name="connsiteY11" fmla="*/ 518171 h 763003"/>
                  <a:gd name="connsiteX12" fmla="*/ 667399 w 957092"/>
                  <a:gd name="connsiteY12" fmla="*/ 516955 h 763003"/>
                  <a:gd name="connsiteX13" fmla="*/ 558312 w 957092"/>
                  <a:gd name="connsiteY13" fmla="*/ 763003 h 763003"/>
                  <a:gd name="connsiteX14" fmla="*/ 222365 w 957092"/>
                  <a:gd name="connsiteY14" fmla="*/ 729283 h 763003"/>
                  <a:gd name="connsiteX15" fmla="*/ 182586 w 957092"/>
                  <a:gd name="connsiteY15" fmla="*/ 473082 h 763003"/>
                  <a:gd name="connsiteX16" fmla="*/ 0 w 957092"/>
                  <a:gd name="connsiteY16" fmla="*/ 262063 h 763003"/>
                  <a:gd name="connsiteX17" fmla="*/ 228671 w 957092"/>
                  <a:gd name="connsiteY17" fmla="*/ 0 h 763003"/>
                  <a:gd name="connsiteX0" fmla="*/ 228671 w 957092"/>
                  <a:gd name="connsiteY0" fmla="*/ 0 h 763003"/>
                  <a:gd name="connsiteX1" fmla="*/ 356524 w 957092"/>
                  <a:gd name="connsiteY1" fmla="*/ 44756 h 763003"/>
                  <a:gd name="connsiteX2" fmla="*/ 370019 w 957092"/>
                  <a:gd name="connsiteY2" fmla="*/ 57517 h 763003"/>
                  <a:gd name="connsiteX3" fmla="*/ 373245 w 957092"/>
                  <a:gd name="connsiteY3" fmla="*/ 55613 h 763003"/>
                  <a:gd name="connsiteX4" fmla="*/ 475025 w 957092"/>
                  <a:gd name="connsiteY4" fmla="*/ 121641 h 763003"/>
                  <a:gd name="connsiteX5" fmla="*/ 550837 w 957092"/>
                  <a:gd name="connsiteY5" fmla="*/ 61117 h 763003"/>
                  <a:gd name="connsiteX6" fmla="*/ 577484 w 957092"/>
                  <a:gd name="connsiteY6" fmla="*/ 65161 h 763003"/>
                  <a:gd name="connsiteX7" fmla="*/ 597144 w 957092"/>
                  <a:gd name="connsiteY7" fmla="*/ 47188 h 763003"/>
                  <a:gd name="connsiteX8" fmla="*/ 726754 w 957092"/>
                  <a:gd name="connsiteY8" fmla="*/ 195 h 763003"/>
                  <a:gd name="connsiteX9" fmla="*/ 773892 w 957092"/>
                  <a:gd name="connsiteY9" fmla="*/ 4166 h 763003"/>
                  <a:gd name="connsiteX10" fmla="*/ 951371 w 957092"/>
                  <a:gd name="connsiteY10" fmla="*/ 306781 h 763003"/>
                  <a:gd name="connsiteX11" fmla="*/ 671391 w 957092"/>
                  <a:gd name="connsiteY11" fmla="*/ 518171 h 763003"/>
                  <a:gd name="connsiteX12" fmla="*/ 667399 w 957092"/>
                  <a:gd name="connsiteY12" fmla="*/ 516955 h 763003"/>
                  <a:gd name="connsiteX13" fmla="*/ 558312 w 957092"/>
                  <a:gd name="connsiteY13" fmla="*/ 763003 h 763003"/>
                  <a:gd name="connsiteX14" fmla="*/ 222365 w 957092"/>
                  <a:gd name="connsiteY14" fmla="*/ 729283 h 763003"/>
                  <a:gd name="connsiteX15" fmla="*/ 182586 w 957092"/>
                  <a:gd name="connsiteY15" fmla="*/ 473082 h 763003"/>
                  <a:gd name="connsiteX16" fmla="*/ 0 w 957092"/>
                  <a:gd name="connsiteY16" fmla="*/ 262063 h 763003"/>
                  <a:gd name="connsiteX17" fmla="*/ 228671 w 957092"/>
                  <a:gd name="connsiteY17" fmla="*/ 0 h 76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57092" h="763003">
                    <a:moveTo>
                      <a:pt x="228671" y="0"/>
                    </a:moveTo>
                    <a:cubicBezTo>
                      <a:pt x="276031" y="0"/>
                      <a:pt x="320028" y="16500"/>
                      <a:pt x="356524" y="44756"/>
                    </a:cubicBezTo>
                    <a:lnTo>
                      <a:pt x="370019" y="57517"/>
                    </a:lnTo>
                    <a:lnTo>
                      <a:pt x="373245" y="55613"/>
                    </a:lnTo>
                    <a:cubicBezTo>
                      <a:pt x="409691" y="45209"/>
                      <a:pt x="454113" y="72971"/>
                      <a:pt x="475025" y="121641"/>
                    </a:cubicBezTo>
                    <a:cubicBezTo>
                      <a:pt x="492288" y="90833"/>
                      <a:pt x="523842" y="63098"/>
                      <a:pt x="550837" y="61117"/>
                    </a:cubicBezTo>
                    <a:lnTo>
                      <a:pt x="577484" y="65161"/>
                    </a:lnTo>
                    <a:lnTo>
                      <a:pt x="597144" y="47188"/>
                    </a:lnTo>
                    <a:cubicBezTo>
                      <a:pt x="635144" y="18497"/>
                      <a:pt x="680037" y="1558"/>
                      <a:pt x="726754" y="195"/>
                    </a:cubicBezTo>
                    <a:cubicBezTo>
                      <a:pt x="742326" y="-260"/>
                      <a:pt x="758102" y="1017"/>
                      <a:pt x="773892" y="4166"/>
                    </a:cubicBezTo>
                    <a:cubicBezTo>
                      <a:pt x="900215" y="29357"/>
                      <a:pt x="979675" y="164843"/>
                      <a:pt x="951371" y="306781"/>
                    </a:cubicBezTo>
                    <a:cubicBezTo>
                      <a:pt x="923066" y="448719"/>
                      <a:pt x="797714" y="543362"/>
                      <a:pt x="671391" y="518171"/>
                    </a:cubicBezTo>
                    <a:lnTo>
                      <a:pt x="667399" y="516955"/>
                    </a:lnTo>
                    <a:lnTo>
                      <a:pt x="558312" y="763003"/>
                    </a:lnTo>
                    <a:lnTo>
                      <a:pt x="222365" y="729283"/>
                    </a:lnTo>
                    <a:lnTo>
                      <a:pt x="182586" y="473082"/>
                    </a:lnTo>
                    <a:cubicBezTo>
                      <a:pt x="78384" y="448645"/>
                      <a:pt x="0" y="388705"/>
                      <a:pt x="0" y="262063"/>
                    </a:cubicBezTo>
                    <a:cubicBezTo>
                      <a:pt x="0" y="117330"/>
                      <a:pt x="102379" y="0"/>
                      <a:pt x="228671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5645431" y="2972983"/>
                <a:ext cx="378239" cy="360715"/>
              </a:xfrm>
              <a:prstGeom prst="ellipse">
                <a:avLst/>
              </a:prstGeom>
              <a:solidFill>
                <a:srgbClr val="D7F5FF"/>
              </a:solidFill>
              <a:ln w="25400">
                <a:solidFill>
                  <a:schemeClr val="bg1"/>
                </a:solidFill>
              </a:ln>
              <a:effectLst>
                <a:innerShdw dist="50800" dir="2220000">
                  <a:prstClr val="black">
                    <a:alpha val="54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5186628" y="2972839"/>
                <a:ext cx="346248" cy="316290"/>
              </a:xfrm>
              <a:prstGeom prst="ellipse">
                <a:avLst/>
              </a:prstGeom>
              <a:solidFill>
                <a:srgbClr val="D7F5FF"/>
              </a:solidFill>
              <a:ln w="25400">
                <a:solidFill>
                  <a:schemeClr val="bg1"/>
                </a:solidFill>
              </a:ln>
              <a:effectLst>
                <a:innerShdw dist="50800" dir="2220000">
                  <a:prstClr val="black">
                    <a:alpha val="54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4" name="Rounded Rectangle 133"/>
              <p:cNvSpPr/>
              <p:nvPr/>
            </p:nvSpPr>
            <p:spPr>
              <a:xfrm rot="21382337">
                <a:off x="5440589" y="3423793"/>
                <a:ext cx="90939" cy="157139"/>
              </a:xfrm>
              <a:prstGeom prst="roundRect">
                <a:avLst>
                  <a:gd name="adj" fmla="val 42355"/>
                </a:avLst>
              </a:prstGeom>
              <a:solidFill>
                <a:schemeClr val="tx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5" name="Rounded Rectangle 134"/>
              <p:cNvSpPr/>
              <p:nvPr/>
            </p:nvSpPr>
            <p:spPr>
              <a:xfrm rot="317318">
                <a:off x="5525245" y="3419476"/>
                <a:ext cx="88428" cy="156462"/>
              </a:xfrm>
              <a:prstGeom prst="roundRect">
                <a:avLst>
                  <a:gd name="adj" fmla="val 34058"/>
                </a:avLst>
              </a:prstGeom>
              <a:solidFill>
                <a:schemeClr val="tx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6" name="Oval 9"/>
              <p:cNvSpPr/>
              <p:nvPr/>
            </p:nvSpPr>
            <p:spPr>
              <a:xfrm rot="298080">
                <a:off x="5375591" y="3348635"/>
                <a:ext cx="329147" cy="140293"/>
              </a:xfrm>
              <a:prstGeom prst="roundRect">
                <a:avLst>
                  <a:gd name="adj" fmla="val 31430"/>
                </a:avLst>
              </a:pr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7" name="Oval 136"/>
              <p:cNvSpPr/>
              <p:nvPr/>
            </p:nvSpPr>
            <p:spPr>
              <a:xfrm rot="117027">
                <a:off x="5457927" y="3284832"/>
                <a:ext cx="154514" cy="10740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8" name="Oval 137"/>
              <p:cNvSpPr/>
              <p:nvPr/>
            </p:nvSpPr>
            <p:spPr>
              <a:xfrm rot="636239">
                <a:off x="5488789" y="3308444"/>
                <a:ext cx="49175" cy="34137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9" name="Freeform 138"/>
              <p:cNvSpPr/>
              <p:nvPr/>
            </p:nvSpPr>
            <p:spPr>
              <a:xfrm>
                <a:off x="5396140" y="4150629"/>
                <a:ext cx="209937" cy="168728"/>
              </a:xfrm>
              <a:custGeom>
                <a:avLst/>
                <a:gdLst>
                  <a:gd name="connsiteX0" fmla="*/ 0 w 482767"/>
                  <a:gd name="connsiteY0" fmla="*/ 0 h 334837"/>
                  <a:gd name="connsiteX1" fmla="*/ 482767 w 482767"/>
                  <a:gd name="connsiteY1" fmla="*/ 43287 h 334837"/>
                  <a:gd name="connsiteX2" fmla="*/ 381467 w 482767"/>
                  <a:gd name="connsiteY2" fmla="*/ 334837 h 334837"/>
                  <a:gd name="connsiteX3" fmla="*/ 47818 w 482767"/>
                  <a:gd name="connsiteY3" fmla="*/ 304921 h 334837"/>
                  <a:gd name="connsiteX4" fmla="*/ 0 w 482767"/>
                  <a:gd name="connsiteY4" fmla="*/ 0 h 334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767" h="334837">
                    <a:moveTo>
                      <a:pt x="0" y="0"/>
                    </a:moveTo>
                    <a:lnTo>
                      <a:pt x="482767" y="43287"/>
                    </a:lnTo>
                    <a:lnTo>
                      <a:pt x="381467" y="334837"/>
                    </a:lnTo>
                    <a:lnTo>
                      <a:pt x="47818" y="3049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0" name="Freeform 139"/>
              <p:cNvSpPr/>
              <p:nvPr/>
            </p:nvSpPr>
            <p:spPr>
              <a:xfrm>
                <a:off x="5317986" y="3886001"/>
                <a:ext cx="413906" cy="334837"/>
              </a:xfrm>
              <a:custGeom>
                <a:avLst/>
                <a:gdLst>
                  <a:gd name="connsiteX0" fmla="*/ 0 w 482767"/>
                  <a:gd name="connsiteY0" fmla="*/ 0 h 334837"/>
                  <a:gd name="connsiteX1" fmla="*/ 482767 w 482767"/>
                  <a:gd name="connsiteY1" fmla="*/ 43287 h 334837"/>
                  <a:gd name="connsiteX2" fmla="*/ 381467 w 482767"/>
                  <a:gd name="connsiteY2" fmla="*/ 334837 h 334837"/>
                  <a:gd name="connsiteX3" fmla="*/ 47818 w 482767"/>
                  <a:gd name="connsiteY3" fmla="*/ 304921 h 334837"/>
                  <a:gd name="connsiteX4" fmla="*/ 0 w 482767"/>
                  <a:gd name="connsiteY4" fmla="*/ 0 h 334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767" h="334837">
                    <a:moveTo>
                      <a:pt x="0" y="0"/>
                    </a:moveTo>
                    <a:lnTo>
                      <a:pt x="482767" y="43287"/>
                    </a:lnTo>
                    <a:lnTo>
                      <a:pt x="381467" y="334837"/>
                    </a:lnTo>
                    <a:lnTo>
                      <a:pt x="47818" y="3049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5320269" y="3694170"/>
                <a:ext cx="416612" cy="379695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bg1"/>
                </a:solidFill>
              </a:ln>
              <a:effectLst>
                <a:innerShdw dist="76200" dir="3180000">
                  <a:schemeClr val="accent1">
                    <a:lumMod val="75000"/>
                    <a:alpha val="32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0440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B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arth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395" y="30960"/>
            <a:ext cx="6988256" cy="6796079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108291" y="-1"/>
            <a:ext cx="10769191" cy="6858000"/>
          </a:xfrm>
          <a:prstGeom prst="rect">
            <a:avLst/>
          </a:prstGeom>
          <a:solidFill>
            <a:srgbClr val="43BFF7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53" name="Event thread"/>
          <p:cNvGrpSpPr/>
          <p:nvPr/>
        </p:nvGrpSpPr>
        <p:grpSpPr>
          <a:xfrm>
            <a:off x="920364" y="0"/>
            <a:ext cx="2804078" cy="6858000"/>
            <a:chOff x="935557" y="0"/>
            <a:chExt cx="2804078" cy="6858000"/>
          </a:xfrm>
        </p:grpSpPr>
        <p:grpSp>
          <p:nvGrpSpPr>
            <p:cNvPr id="2" name="Group 1"/>
            <p:cNvGrpSpPr/>
            <p:nvPr/>
          </p:nvGrpSpPr>
          <p:grpSpPr>
            <a:xfrm>
              <a:off x="935557" y="0"/>
              <a:ext cx="2804078" cy="6858000"/>
              <a:chOff x="935557" y="0"/>
              <a:chExt cx="2804078" cy="6858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938835" y="0"/>
                <a:ext cx="2800800" cy="6858000"/>
              </a:xfrm>
              <a:prstGeom prst="rect">
                <a:avLst/>
              </a:prstGeom>
              <a:solidFill>
                <a:srgbClr val="15A7E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Down Arrow 4"/>
              <p:cNvSpPr/>
              <p:nvPr/>
            </p:nvSpPr>
            <p:spPr>
              <a:xfrm>
                <a:off x="935557" y="1047038"/>
                <a:ext cx="2801467" cy="4794318"/>
              </a:xfrm>
              <a:prstGeom prst="downArrow">
                <a:avLst>
                  <a:gd name="adj1" fmla="val 100000"/>
                  <a:gd name="adj2" fmla="val 44751"/>
                </a:avLst>
              </a:prstGeom>
              <a:solidFill>
                <a:srgbClr val="3F5E8B">
                  <a:alpha val="41000"/>
                </a:srgbClr>
              </a:solidFill>
              <a:ln w="1016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469907" y="1192479"/>
              <a:ext cx="1766959" cy="3077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Event-driven </a:t>
              </a:r>
              <a:r>
                <a:rPr lang="sv-SE" sz="1400" b="1" dirty="0" err="1" smtClean="0"/>
                <a:t>thread</a:t>
              </a:r>
              <a:endParaRPr lang="sv-SE" sz="1400" b="1" dirty="0"/>
            </a:p>
          </p:txBody>
        </p:sp>
      </p:grpSp>
      <p:grpSp>
        <p:nvGrpSpPr>
          <p:cNvPr id="54" name="ActorRef"/>
          <p:cNvGrpSpPr/>
          <p:nvPr/>
        </p:nvGrpSpPr>
        <p:grpSpPr>
          <a:xfrm>
            <a:off x="4490592" y="2040245"/>
            <a:ext cx="4738905" cy="533132"/>
            <a:chOff x="4490592" y="2013665"/>
            <a:chExt cx="4738905" cy="533132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ActorRef"/>
            <p:cNvGrpSpPr/>
            <p:nvPr/>
          </p:nvGrpSpPr>
          <p:grpSpPr>
            <a:xfrm>
              <a:off x="7488981" y="2013665"/>
              <a:ext cx="1397312" cy="533132"/>
              <a:chOff x="7481963" y="2061647"/>
              <a:chExt cx="1397312" cy="533132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7481963" y="2101133"/>
                <a:ext cx="1397311" cy="493646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/>
                  <a:t>ActorRef</a:t>
                </a:r>
                <a:endParaRPr lang="sv-SE" sz="1400" b="1" dirty="0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7481964" y="2061647"/>
                <a:ext cx="1397311" cy="493646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/>
                  <a:t>ActorRef</a:t>
                </a:r>
                <a:endParaRPr lang="sv-SE" sz="1400" b="1" dirty="0"/>
              </a:p>
            </p:txBody>
          </p:sp>
        </p:grpSp>
      </p:grpSp>
      <p:grpSp>
        <p:nvGrpSpPr>
          <p:cNvPr id="52" name="Actor"/>
          <p:cNvGrpSpPr/>
          <p:nvPr/>
        </p:nvGrpSpPr>
        <p:grpSpPr>
          <a:xfrm>
            <a:off x="1374781" y="1645697"/>
            <a:ext cx="1881151" cy="3101553"/>
            <a:chOff x="1374781" y="1645697"/>
            <a:chExt cx="1881151" cy="3101553"/>
          </a:xfrm>
        </p:grpSpPr>
        <p:sp>
          <p:nvSpPr>
            <p:cNvPr id="6" name="Rounded Rectangle 5"/>
            <p:cNvSpPr/>
            <p:nvPr/>
          </p:nvSpPr>
          <p:spPr>
            <a:xfrm>
              <a:off x="1374781" y="1695266"/>
              <a:ext cx="1877270" cy="3051984"/>
            </a:xfrm>
            <a:prstGeom prst="roundRect">
              <a:avLst>
                <a:gd name="adj" fmla="val 1958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sv-SE" sz="1400" b="1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378662" y="1645697"/>
              <a:ext cx="1877270" cy="3051984"/>
            </a:xfrm>
            <a:prstGeom prst="roundRect">
              <a:avLst>
                <a:gd name="adj" fmla="val 1958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sz="1400" b="1" dirty="0" err="1"/>
                <a:t>Actor</a:t>
              </a:r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</p:txBody>
        </p:sp>
      </p:grpSp>
      <p:sp>
        <p:nvSpPr>
          <p:cNvPr id="31" name="State"/>
          <p:cNvSpPr/>
          <p:nvPr/>
        </p:nvSpPr>
        <p:spPr>
          <a:xfrm>
            <a:off x="1468706" y="31951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State</a:t>
            </a:r>
          </a:p>
        </p:txBody>
      </p:sp>
      <p:sp>
        <p:nvSpPr>
          <p:cNvPr id="33" name="Supervisor"/>
          <p:cNvSpPr/>
          <p:nvPr/>
        </p:nvSpPr>
        <p:spPr>
          <a:xfrm>
            <a:off x="1468706" y="3677780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Supervisio</a:t>
            </a:r>
            <a:r>
              <a:rPr lang="sv-SE" sz="1400" b="1" dirty="0"/>
              <a:t>n</a:t>
            </a:r>
            <a:endParaRPr lang="sv-SE" sz="1600" b="1" dirty="0"/>
          </a:p>
        </p:txBody>
      </p:sp>
      <p:sp>
        <p:nvSpPr>
          <p:cNvPr id="34" name="Children"/>
          <p:cNvSpPr/>
          <p:nvPr/>
        </p:nvSpPr>
        <p:spPr>
          <a:xfrm>
            <a:off x="1468705" y="41597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Children</a:t>
            </a:r>
          </a:p>
        </p:txBody>
      </p:sp>
      <p:sp>
        <p:nvSpPr>
          <p:cNvPr id="38" name="Can 37"/>
          <p:cNvSpPr/>
          <p:nvPr/>
        </p:nvSpPr>
        <p:spPr>
          <a:xfrm rot="5400000">
            <a:off x="2659897" y="885917"/>
            <a:ext cx="493645" cy="2893316"/>
          </a:xfrm>
          <a:prstGeom prst="can">
            <a:avLst>
              <a:gd name="adj" fmla="val 33701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3071847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408308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737024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67921" y="2216293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>
                <a:solidFill>
                  <a:schemeClr val="tx1"/>
                </a:solidFill>
              </a:rPr>
              <a:t>Mailbox</a:t>
            </a:r>
            <a:endParaRPr lang="sv-SE" sz="1400" b="1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9384352" y="2178000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2" name="Behavior"/>
          <p:cNvSpPr/>
          <p:nvPr/>
        </p:nvSpPr>
        <p:spPr>
          <a:xfrm>
            <a:off x="1468706" y="2700734"/>
            <a:ext cx="1697182" cy="414197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Behavior</a:t>
            </a:r>
            <a:endParaRPr lang="sv-SE" sz="14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2735917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487789" y="1693096"/>
            <a:ext cx="1512764" cy="880281"/>
            <a:chOff x="5487789" y="1693096"/>
            <a:chExt cx="1512764" cy="880281"/>
          </a:xfrm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5487789" y="1693096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962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Transport</a:t>
              </a:r>
              <a:endParaRPr lang="sv-SE" sz="14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566193" y="558095"/>
            <a:ext cx="4515924" cy="3041200"/>
            <a:chOff x="3566193" y="558095"/>
            <a:chExt cx="4690328" cy="3041200"/>
          </a:xfrm>
        </p:grpSpPr>
        <p:sp>
          <p:nvSpPr>
            <p:cNvPr id="7" name="TextBox 6"/>
            <p:cNvSpPr txBox="1"/>
            <p:nvPr/>
          </p:nvSpPr>
          <p:spPr>
            <a:xfrm>
              <a:off x="3918892" y="558095"/>
              <a:ext cx="39849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>
                  <a:solidFill>
                    <a:schemeClr val="lt1"/>
                  </a:solidFill>
                </a:rPr>
                <a:t>Location</a:t>
              </a:r>
              <a:r>
                <a:rPr lang="sv-SE" sz="1400" b="1" dirty="0">
                  <a:solidFill>
                    <a:schemeClr val="lt1"/>
                  </a:solidFill>
                </a:rPr>
                <a:t> </a:t>
              </a:r>
              <a:r>
                <a:rPr lang="sv-SE" sz="1400" b="1" dirty="0" err="1" smtClean="0">
                  <a:solidFill>
                    <a:schemeClr val="lt1"/>
                  </a:solidFill>
                </a:rPr>
                <a:t>Transparency</a:t>
              </a:r>
              <a:r>
                <a:rPr lang="sv-SE" sz="1400" b="1" dirty="0" smtClean="0">
                  <a:solidFill>
                    <a:schemeClr val="lt1"/>
                  </a:solidFill>
                </a:rPr>
                <a:t>, </a:t>
              </a:r>
              <a:r>
                <a:rPr lang="sv-SE" sz="1400" b="1" dirty="0" err="1" smtClean="0">
                  <a:solidFill>
                    <a:schemeClr val="lt1"/>
                  </a:solidFill>
                </a:rPr>
                <a:t>Distributed</a:t>
              </a:r>
              <a:r>
                <a:rPr lang="sv-SE" sz="1400" b="1" dirty="0" smtClean="0">
                  <a:solidFill>
                    <a:schemeClr val="lt1"/>
                  </a:solidFill>
                </a:rPr>
                <a:t> by default</a:t>
              </a:r>
              <a:endParaRPr lang="sv-SE" sz="1400" b="1" dirty="0">
                <a:solidFill>
                  <a:schemeClr val="lt1"/>
                </a:solidFill>
              </a:endParaRPr>
            </a:p>
          </p:txBody>
        </p:sp>
        <p:sp>
          <p:nvSpPr>
            <p:cNvPr id="8" name="Arc 7"/>
            <p:cNvSpPr/>
            <p:nvPr/>
          </p:nvSpPr>
          <p:spPr>
            <a:xfrm>
              <a:off x="3566193" y="967085"/>
              <a:ext cx="4690328" cy="2632210"/>
            </a:xfrm>
            <a:prstGeom prst="arc">
              <a:avLst>
                <a:gd name="adj1" fmla="val 11274454"/>
                <a:gd name="adj2" fmla="val 21079996"/>
              </a:avLst>
            </a:prstGeom>
            <a:ln w="63500" cap="rnd">
              <a:solidFill>
                <a:srgbClr val="50DE94"/>
              </a:solidFill>
              <a:round/>
              <a:headEnd type="arrow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368713" y="3223049"/>
            <a:ext cx="3313546" cy="307777"/>
            <a:chOff x="3368713" y="3223049"/>
            <a:chExt cx="3313546" cy="307777"/>
          </a:xfrm>
        </p:grpSpPr>
        <p:sp>
          <p:nvSpPr>
            <p:cNvPr id="36" name="TextBox 35"/>
            <p:cNvSpPr txBox="1"/>
            <p:nvPr/>
          </p:nvSpPr>
          <p:spPr>
            <a:xfrm>
              <a:off x="4372331" y="3223049"/>
              <a:ext cx="23099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>
                  <a:solidFill>
                    <a:schemeClr val="lt1"/>
                  </a:solidFill>
                </a:rPr>
                <a:t>Shared</a:t>
              </a:r>
              <a:r>
                <a:rPr lang="sv-SE" sz="1400" b="1" dirty="0" smtClean="0">
                  <a:solidFill>
                    <a:schemeClr val="lt1"/>
                  </a:solidFill>
                </a:rPr>
                <a:t> </a:t>
              </a:r>
              <a:r>
                <a:rPr lang="sv-SE" sz="1400" b="1" dirty="0" err="1" smtClean="0">
                  <a:solidFill>
                    <a:schemeClr val="lt1"/>
                  </a:solidFill>
                </a:rPr>
                <a:t>Nothing</a:t>
              </a:r>
              <a:r>
                <a:rPr lang="sv-SE" sz="1400" b="1" dirty="0" smtClean="0">
                  <a:solidFill>
                    <a:schemeClr val="lt1"/>
                  </a:solidFill>
                </a:rPr>
                <a:t>, Black box</a:t>
              </a:r>
              <a:endParaRPr lang="sv-SE" sz="1400" b="1" dirty="0">
                <a:solidFill>
                  <a:schemeClr val="lt1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3368713" y="3376938"/>
              <a:ext cx="958010" cy="20294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prstDash val="solid"/>
              <a:round/>
              <a:headEnd type="none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3183893" y="4868586"/>
            <a:ext cx="4758096" cy="759132"/>
            <a:chOff x="3675475" y="2771694"/>
            <a:chExt cx="4758096" cy="759132"/>
          </a:xfrm>
        </p:grpSpPr>
        <p:sp>
          <p:nvSpPr>
            <p:cNvPr id="47" name="TextBox 46"/>
            <p:cNvSpPr txBox="1"/>
            <p:nvPr/>
          </p:nvSpPr>
          <p:spPr>
            <a:xfrm>
              <a:off x="4372331" y="3223049"/>
              <a:ext cx="40612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lt1"/>
                  </a:solidFill>
                </a:rPr>
                <a:t>An island of consistency in a sea of concurrency</a:t>
              </a:r>
              <a:endParaRPr lang="sv-SE" sz="1400" b="1" dirty="0">
                <a:solidFill>
                  <a:schemeClr val="lt1"/>
                </a:solidFill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 flipV="1">
              <a:off x="3675475" y="2771694"/>
              <a:ext cx="651248" cy="605244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prstDash val="solid"/>
              <a:round/>
              <a:headEnd type="none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9415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85185E-6 C -0.03255 -1.85185E-6 -0.0789 0.00255 -0.09349 0.00255 C -0.09336 0.03796 -0.09375 0.05671 -0.09375 0.08681 " pathEditMode="relative" rAng="0" ptsTypes="AAA">
                                      <p:cBhvr>
                                        <p:cTn id="5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88" y="4329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85185E-6 L -0.02748 -3.33333E-6 " pathEditMode="fixed" rAng="0" ptsTypes="AA">
                                      <p:cBhvr>
                                        <p:cTn id="6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7" y="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85185E-6 L -0.0276 -3.33333E-6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95833E-6 -2.96296E-6 L -0.02734 -2.96296E-6 " pathEditMode="fixed" rAng="0" ptsTypes="AA">
                                      <p:cBhvr>
                                        <p:cTn id="7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0.00324 L -0.46328 -0.00023 " pathEditMode="fixed" rAng="0" ptsTypes="AA">
                                      <p:cBhvr>
                                        <p:cTn id="7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4" grpId="0" animBg="1"/>
      <p:bldP spid="38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37" grpId="0"/>
      <p:bldP spid="20" grpId="0" animBg="1"/>
      <p:bldP spid="20" grpId="2" animBg="1"/>
      <p:bldP spid="32" grpId="0" animBg="1"/>
      <p:bldP spid="39" grpId="0" animBg="1"/>
      <p:bldP spid="39" grpId="1" animBg="1"/>
      <p:bldP spid="39" grpId="2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1C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 rot="16200000">
            <a:off x="-173855" y="3253406"/>
            <a:ext cx="2182849" cy="466435"/>
          </a:xfrm>
          <a:prstGeom prst="roundRect">
            <a:avLst/>
          </a:prstGeom>
          <a:solidFill>
            <a:srgbClr val="E95959"/>
          </a:solidFill>
          <a:ln w="85725" cap="rnd">
            <a:solidFill>
              <a:srgbClr val="8C4A4A">
                <a:alpha val="41000"/>
              </a:srgbClr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Thread</a:t>
            </a:r>
            <a:r>
              <a:rPr lang="sv-SE" b="1" dirty="0" smtClean="0"/>
              <a:t> Pool</a:t>
            </a:r>
            <a:endParaRPr lang="sv-SE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0" y="0"/>
            <a:ext cx="12192000" cy="1901953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Multiplex</a:t>
            </a:r>
            <a:r>
              <a:rPr lang="sv-SE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sv-SE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Scheduling</a:t>
            </a:r>
            <a:endParaRPr lang="sv-SE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1150786" y="4356052"/>
            <a:ext cx="10419609" cy="72516"/>
          </a:xfrm>
          <a:prstGeom prst="rightArrow">
            <a:avLst/>
          </a:prstGeom>
          <a:ln w="85725" cap="rnd">
            <a:solidFill>
              <a:srgbClr val="E95959"/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ight Arrow 9"/>
          <p:cNvSpPr/>
          <p:nvPr/>
        </p:nvSpPr>
        <p:spPr>
          <a:xfrm>
            <a:off x="1150786" y="3450365"/>
            <a:ext cx="10419609" cy="72516"/>
          </a:xfrm>
          <a:prstGeom prst="rightArrow">
            <a:avLst/>
          </a:prstGeom>
          <a:ln w="85725" cap="rnd">
            <a:solidFill>
              <a:srgbClr val="E95959"/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1150787" y="2537355"/>
            <a:ext cx="10419609" cy="72516"/>
          </a:xfrm>
          <a:prstGeom prst="rightArrow">
            <a:avLst/>
          </a:prstGeom>
          <a:ln w="85725" cap="rnd">
            <a:solidFill>
              <a:srgbClr val="E95959"/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ounded Rectangle 11"/>
          <p:cNvSpPr/>
          <p:nvPr/>
        </p:nvSpPr>
        <p:spPr>
          <a:xfrm>
            <a:off x="1453276" y="2387876"/>
            <a:ext cx="868218" cy="37147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Actor1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635493" y="2387876"/>
            <a:ext cx="842819" cy="37147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Actor1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618973" y="2387876"/>
            <a:ext cx="868218" cy="371474"/>
          </a:xfrm>
          <a:prstGeom prst="roundRect">
            <a:avLst/>
          </a:prstGeom>
          <a:solidFill>
            <a:srgbClr val="43BFF7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Actor2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453275" y="3286978"/>
            <a:ext cx="1457035" cy="371474"/>
          </a:xfrm>
          <a:prstGeom prst="roundRect">
            <a:avLst/>
          </a:prstGeom>
          <a:solidFill>
            <a:srgbClr val="43BFF7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Actor2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189709" y="3291956"/>
            <a:ext cx="868218" cy="371474"/>
          </a:xfrm>
          <a:prstGeom prst="roundRect">
            <a:avLst/>
          </a:prstGeom>
          <a:solidFill>
            <a:srgbClr val="EDD055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Actor3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453276" y="4206573"/>
            <a:ext cx="868218" cy="371474"/>
          </a:xfrm>
          <a:prstGeom prst="roundRect">
            <a:avLst/>
          </a:prstGeom>
          <a:solidFill>
            <a:srgbClr val="50DE94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Actor4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453112" y="4206573"/>
            <a:ext cx="3110346" cy="371474"/>
          </a:xfrm>
          <a:prstGeom prst="roundRect">
            <a:avLst/>
          </a:prstGeom>
          <a:solidFill>
            <a:srgbClr val="50DE94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Actor4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221871" y="3286978"/>
            <a:ext cx="1874978" cy="37147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5198100"/>
            <a:ext cx="12192000" cy="1669627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8116" y="564059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b="1" dirty="0" err="1" smtClean="0"/>
              <a:t>Cheaper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than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threads</a:t>
            </a:r>
            <a:r>
              <a:rPr lang="sv-SE" sz="2800" b="1" dirty="0" smtClean="0"/>
              <a:t>, no </a:t>
            </a:r>
            <a:r>
              <a:rPr lang="sv-SE" sz="2800" b="1" dirty="0" err="1" smtClean="0"/>
              <a:t>context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switching</a:t>
            </a:r>
            <a:endParaRPr lang="sv-SE" sz="2800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4820035" y="2388288"/>
            <a:ext cx="1793416" cy="371474"/>
          </a:xfrm>
          <a:prstGeom prst="roundRect">
            <a:avLst/>
          </a:prstGeom>
          <a:solidFill>
            <a:srgbClr val="EDD055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Actor3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7140671" y="2395199"/>
            <a:ext cx="1259049" cy="371474"/>
          </a:xfrm>
          <a:prstGeom prst="roundRect">
            <a:avLst/>
          </a:prstGeom>
          <a:solidFill>
            <a:srgbClr val="50DE94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Actor4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7506745" y="3291956"/>
            <a:ext cx="1148157" cy="371474"/>
          </a:xfrm>
          <a:prstGeom prst="roundRect">
            <a:avLst/>
          </a:prstGeom>
          <a:solidFill>
            <a:srgbClr val="43BFF7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Actor2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602096" y="2385945"/>
            <a:ext cx="2179317" cy="37147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Actor1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930164" y="4206573"/>
            <a:ext cx="2787994" cy="371474"/>
          </a:xfrm>
          <a:prstGeom prst="roundRect">
            <a:avLst/>
          </a:prstGeom>
          <a:solidFill>
            <a:srgbClr val="EDD055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Actor3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9144079" y="3286978"/>
            <a:ext cx="1637334" cy="371474"/>
          </a:xfrm>
          <a:prstGeom prst="roundRect">
            <a:avLst/>
          </a:prstGeom>
          <a:solidFill>
            <a:srgbClr val="43BFF7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Actor2</a:t>
            </a:r>
          </a:p>
        </p:txBody>
      </p:sp>
      <p:sp>
        <p:nvSpPr>
          <p:cNvPr id="31" name="Right Arrow 30"/>
          <p:cNvSpPr/>
          <p:nvPr/>
        </p:nvSpPr>
        <p:spPr>
          <a:xfrm>
            <a:off x="1150785" y="4941115"/>
            <a:ext cx="10419609" cy="45719"/>
          </a:xfrm>
          <a:prstGeom prst="rightArrow">
            <a:avLst/>
          </a:prstGeom>
          <a:ln w="31750" cap="rnd">
            <a:solidFill>
              <a:schemeClr val="bg1">
                <a:lumMod val="50000"/>
                <a:lumOff val="50000"/>
              </a:schemeClr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Rounded Rectangle 29"/>
          <p:cNvSpPr/>
          <p:nvPr/>
        </p:nvSpPr>
        <p:spPr>
          <a:xfrm>
            <a:off x="1304008" y="1905400"/>
            <a:ext cx="309564" cy="3282067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  <a:alpha val="3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1068333" y="4681308"/>
            <a:ext cx="5020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0" b="1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Time</a:t>
            </a:r>
            <a:endParaRPr lang="sv-SE" sz="1100" b="1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49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7037E-7 L 0.78659 3.7037E-7 " pathEditMode="fixed" rAng="0" ptsTypes="AA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00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FF212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smtClean="0"/>
              <a:t>”a</a:t>
            </a:r>
            <a:r>
              <a:rPr lang="sv-SE" sz="8000" b="1" dirty="0" smtClean="0"/>
              <a:t>ctor” package</a:t>
            </a:r>
            <a:endParaRPr lang="sv-SE" sz="8000" b="1" dirty="0">
              <a:solidFill>
                <a:srgbClr val="B0424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-148206" y="3220599"/>
            <a:ext cx="3998037" cy="2498452"/>
            <a:chOff x="3786485" y="3048004"/>
            <a:chExt cx="3998037" cy="2498452"/>
          </a:xfrm>
        </p:grpSpPr>
        <p:sp>
          <p:nvSpPr>
            <p:cNvPr id="41" name="Oval 40"/>
            <p:cNvSpPr/>
            <p:nvPr/>
          </p:nvSpPr>
          <p:spPr>
            <a:xfrm rot="3733843">
              <a:off x="5581679" y="3090736"/>
              <a:ext cx="293137" cy="207673"/>
            </a:xfrm>
            <a:prstGeom prst="ellipse">
              <a:avLst/>
            </a:pr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3786485" y="4314147"/>
              <a:ext cx="3998037" cy="1232309"/>
            </a:xfrm>
            <a:prstGeom prst="ellipse">
              <a:avLst/>
            </a:prstGeom>
            <a:gradFill flip="none" rotWithShape="1">
              <a:gsLst>
                <a:gs pos="69000">
                  <a:schemeClr val="bg1">
                    <a:alpha val="0"/>
                  </a:schemeClr>
                </a:gs>
                <a:gs pos="18000">
                  <a:schemeClr val="bg1">
                    <a:alpha val="23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Oval 23"/>
            <p:cNvSpPr/>
            <p:nvPr/>
          </p:nvSpPr>
          <p:spPr>
            <a:xfrm rot="21349167">
              <a:off x="5706221" y="4466605"/>
              <a:ext cx="264128" cy="587992"/>
            </a:xfrm>
            <a:custGeom>
              <a:avLst/>
              <a:gdLst>
                <a:gd name="connsiteX0" fmla="*/ 0 w 366933"/>
                <a:gd name="connsiteY0" fmla="*/ 472799 h 945597"/>
                <a:gd name="connsiteX1" fmla="*/ 183467 w 366933"/>
                <a:gd name="connsiteY1" fmla="*/ 0 h 945597"/>
                <a:gd name="connsiteX2" fmla="*/ 366934 w 366933"/>
                <a:gd name="connsiteY2" fmla="*/ 472799 h 945597"/>
                <a:gd name="connsiteX3" fmla="*/ 183467 w 366933"/>
                <a:gd name="connsiteY3" fmla="*/ 945598 h 945597"/>
                <a:gd name="connsiteX4" fmla="*/ 0 w 366933"/>
                <a:gd name="connsiteY4" fmla="*/ 472799 h 945597"/>
                <a:gd name="connsiteX0" fmla="*/ 3837 w 370771"/>
                <a:gd name="connsiteY0" fmla="*/ 472799 h 971512"/>
                <a:gd name="connsiteX1" fmla="*/ 187304 w 370771"/>
                <a:gd name="connsiteY1" fmla="*/ 0 h 971512"/>
                <a:gd name="connsiteX2" fmla="*/ 370771 w 370771"/>
                <a:gd name="connsiteY2" fmla="*/ 472799 h 971512"/>
                <a:gd name="connsiteX3" fmla="*/ 187304 w 370771"/>
                <a:gd name="connsiteY3" fmla="*/ 945598 h 971512"/>
                <a:gd name="connsiteX4" fmla="*/ 72423 w 370771"/>
                <a:gd name="connsiteY4" fmla="*/ 863194 h 971512"/>
                <a:gd name="connsiteX5" fmla="*/ 3837 w 370771"/>
                <a:gd name="connsiteY5" fmla="*/ 472799 h 971512"/>
                <a:gd name="connsiteX0" fmla="*/ 3837 w 370771"/>
                <a:gd name="connsiteY0" fmla="*/ 472799 h 903251"/>
                <a:gd name="connsiteX1" fmla="*/ 187304 w 370771"/>
                <a:gd name="connsiteY1" fmla="*/ 0 h 903251"/>
                <a:gd name="connsiteX2" fmla="*/ 370771 w 370771"/>
                <a:gd name="connsiteY2" fmla="*/ 472799 h 903251"/>
                <a:gd name="connsiteX3" fmla="*/ 314825 w 370771"/>
                <a:gd name="connsiteY3" fmla="*/ 825991 h 903251"/>
                <a:gd name="connsiteX4" fmla="*/ 72423 w 370771"/>
                <a:gd name="connsiteY4" fmla="*/ 863194 h 903251"/>
                <a:gd name="connsiteX5" fmla="*/ 3837 w 370771"/>
                <a:gd name="connsiteY5" fmla="*/ 472799 h 903251"/>
                <a:gd name="connsiteX0" fmla="*/ 19627 w 386622"/>
                <a:gd name="connsiteY0" fmla="*/ 472799 h 883076"/>
                <a:gd name="connsiteX1" fmla="*/ 203094 w 386622"/>
                <a:gd name="connsiteY1" fmla="*/ 0 h 883076"/>
                <a:gd name="connsiteX2" fmla="*/ 386561 w 386622"/>
                <a:gd name="connsiteY2" fmla="*/ 472799 h 883076"/>
                <a:gd name="connsiteX3" fmla="*/ 330615 w 386622"/>
                <a:gd name="connsiteY3" fmla="*/ 825991 h 883076"/>
                <a:gd name="connsiteX4" fmla="*/ 25865 w 386622"/>
                <a:gd name="connsiteY4" fmla="*/ 834255 h 883076"/>
                <a:gd name="connsiteX5" fmla="*/ 19627 w 386622"/>
                <a:gd name="connsiteY5" fmla="*/ 472799 h 8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622" h="883076">
                  <a:moveTo>
                    <a:pt x="19627" y="472799"/>
                  </a:moveTo>
                  <a:cubicBezTo>
                    <a:pt x="49165" y="333757"/>
                    <a:pt x="101768" y="0"/>
                    <a:pt x="203094" y="0"/>
                  </a:cubicBezTo>
                  <a:cubicBezTo>
                    <a:pt x="304420" y="0"/>
                    <a:pt x="386561" y="211679"/>
                    <a:pt x="386561" y="472799"/>
                  </a:cubicBezTo>
                  <a:cubicBezTo>
                    <a:pt x="386561" y="733919"/>
                    <a:pt x="390731" y="765748"/>
                    <a:pt x="330615" y="825991"/>
                  </a:cubicBezTo>
                  <a:cubicBezTo>
                    <a:pt x="270499" y="886234"/>
                    <a:pt x="56443" y="913055"/>
                    <a:pt x="25865" y="834255"/>
                  </a:cubicBezTo>
                  <a:cubicBezTo>
                    <a:pt x="-4713" y="755455"/>
                    <a:pt x="-9911" y="611842"/>
                    <a:pt x="19627" y="47279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val 22"/>
            <p:cNvSpPr/>
            <p:nvPr/>
          </p:nvSpPr>
          <p:spPr>
            <a:xfrm rot="3537645">
              <a:off x="5088475" y="4081817"/>
              <a:ext cx="242721" cy="581117"/>
            </a:xfrm>
            <a:custGeom>
              <a:avLst/>
              <a:gdLst>
                <a:gd name="connsiteX0" fmla="*/ 0 w 365582"/>
                <a:gd name="connsiteY0" fmla="*/ 472799 h 945597"/>
                <a:gd name="connsiteX1" fmla="*/ 182791 w 365582"/>
                <a:gd name="connsiteY1" fmla="*/ 0 h 945597"/>
                <a:gd name="connsiteX2" fmla="*/ 365582 w 365582"/>
                <a:gd name="connsiteY2" fmla="*/ 472799 h 945597"/>
                <a:gd name="connsiteX3" fmla="*/ 182791 w 365582"/>
                <a:gd name="connsiteY3" fmla="*/ 945598 h 945597"/>
                <a:gd name="connsiteX4" fmla="*/ 0 w 365582"/>
                <a:gd name="connsiteY4" fmla="*/ 472799 h 945597"/>
                <a:gd name="connsiteX0" fmla="*/ 2116 w 367698"/>
                <a:gd name="connsiteY0" fmla="*/ 472799 h 976739"/>
                <a:gd name="connsiteX1" fmla="*/ 184907 w 367698"/>
                <a:gd name="connsiteY1" fmla="*/ 0 h 976739"/>
                <a:gd name="connsiteX2" fmla="*/ 367698 w 367698"/>
                <a:gd name="connsiteY2" fmla="*/ 472799 h 976739"/>
                <a:gd name="connsiteX3" fmla="*/ 184907 w 367698"/>
                <a:gd name="connsiteY3" fmla="*/ 945598 h 976739"/>
                <a:gd name="connsiteX4" fmla="*/ 91471 w 367698"/>
                <a:gd name="connsiteY4" fmla="*/ 881288 h 976739"/>
                <a:gd name="connsiteX5" fmla="*/ 2116 w 367698"/>
                <a:gd name="connsiteY5" fmla="*/ 472799 h 976739"/>
                <a:gd name="connsiteX0" fmla="*/ 2116 w 370584"/>
                <a:gd name="connsiteY0" fmla="*/ 472799 h 921865"/>
                <a:gd name="connsiteX1" fmla="*/ 184907 w 370584"/>
                <a:gd name="connsiteY1" fmla="*/ 0 h 921865"/>
                <a:gd name="connsiteX2" fmla="*/ 367698 w 370584"/>
                <a:gd name="connsiteY2" fmla="*/ 472799 h 921865"/>
                <a:gd name="connsiteX3" fmla="*/ 338188 w 370584"/>
                <a:gd name="connsiteY3" fmla="*/ 843282 h 921865"/>
                <a:gd name="connsiteX4" fmla="*/ 91471 w 370584"/>
                <a:gd name="connsiteY4" fmla="*/ 881288 h 921865"/>
                <a:gd name="connsiteX5" fmla="*/ 2116 w 370584"/>
                <a:gd name="connsiteY5" fmla="*/ 472799 h 921865"/>
                <a:gd name="connsiteX0" fmla="*/ 7896 w 379056"/>
                <a:gd name="connsiteY0" fmla="*/ 472799 h 881699"/>
                <a:gd name="connsiteX1" fmla="*/ 190687 w 379056"/>
                <a:gd name="connsiteY1" fmla="*/ 0 h 881699"/>
                <a:gd name="connsiteX2" fmla="*/ 373478 w 379056"/>
                <a:gd name="connsiteY2" fmla="*/ 472799 h 881699"/>
                <a:gd name="connsiteX3" fmla="*/ 343968 w 379056"/>
                <a:gd name="connsiteY3" fmla="*/ 843282 h 881699"/>
                <a:gd name="connsiteX4" fmla="*/ 48833 w 379056"/>
                <a:gd name="connsiteY4" fmla="*/ 816640 h 881699"/>
                <a:gd name="connsiteX5" fmla="*/ 7896 w 379056"/>
                <a:gd name="connsiteY5" fmla="*/ 472799 h 881699"/>
                <a:gd name="connsiteX0" fmla="*/ 11284 w 364627"/>
                <a:gd name="connsiteY0" fmla="*/ 477141 h 881700"/>
                <a:gd name="connsiteX1" fmla="*/ 176258 w 364627"/>
                <a:gd name="connsiteY1" fmla="*/ 1 h 881700"/>
                <a:gd name="connsiteX2" fmla="*/ 359049 w 364627"/>
                <a:gd name="connsiteY2" fmla="*/ 472800 h 881700"/>
                <a:gd name="connsiteX3" fmla="*/ 329539 w 364627"/>
                <a:gd name="connsiteY3" fmla="*/ 843283 h 881700"/>
                <a:gd name="connsiteX4" fmla="*/ 34404 w 364627"/>
                <a:gd name="connsiteY4" fmla="*/ 816641 h 881700"/>
                <a:gd name="connsiteX5" fmla="*/ 11284 w 364627"/>
                <a:gd name="connsiteY5" fmla="*/ 477141 h 881700"/>
                <a:gd name="connsiteX0" fmla="*/ 3054 w 353934"/>
                <a:gd name="connsiteY0" fmla="*/ 477141 h 877106"/>
                <a:gd name="connsiteX1" fmla="*/ 168028 w 353934"/>
                <a:gd name="connsiteY1" fmla="*/ 1 h 877106"/>
                <a:gd name="connsiteX2" fmla="*/ 350819 w 353934"/>
                <a:gd name="connsiteY2" fmla="*/ 472800 h 877106"/>
                <a:gd name="connsiteX3" fmla="*/ 321309 w 353934"/>
                <a:gd name="connsiteY3" fmla="*/ 843283 h 877106"/>
                <a:gd name="connsiteX4" fmla="*/ 70146 w 353934"/>
                <a:gd name="connsiteY4" fmla="*/ 806595 h 877106"/>
                <a:gd name="connsiteX5" fmla="*/ 3054 w 353934"/>
                <a:gd name="connsiteY5" fmla="*/ 477141 h 877106"/>
                <a:gd name="connsiteX0" fmla="*/ 11203 w 364531"/>
                <a:gd name="connsiteY0" fmla="*/ 477141 h 872751"/>
                <a:gd name="connsiteX1" fmla="*/ 176177 w 364531"/>
                <a:gd name="connsiteY1" fmla="*/ 1 h 872751"/>
                <a:gd name="connsiteX2" fmla="*/ 358968 w 364531"/>
                <a:gd name="connsiteY2" fmla="*/ 472800 h 872751"/>
                <a:gd name="connsiteX3" fmla="*/ 329458 w 364531"/>
                <a:gd name="connsiteY3" fmla="*/ 843283 h 872751"/>
                <a:gd name="connsiteX4" fmla="*/ 34566 w 364531"/>
                <a:gd name="connsiteY4" fmla="*/ 795939 h 872751"/>
                <a:gd name="connsiteX5" fmla="*/ 11203 w 364531"/>
                <a:gd name="connsiteY5" fmla="*/ 477141 h 87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4531" h="872751">
                  <a:moveTo>
                    <a:pt x="11203" y="477141"/>
                  </a:moveTo>
                  <a:cubicBezTo>
                    <a:pt x="34805" y="344485"/>
                    <a:pt x="118216" y="724"/>
                    <a:pt x="176177" y="1"/>
                  </a:cubicBezTo>
                  <a:cubicBezTo>
                    <a:pt x="234138" y="-722"/>
                    <a:pt x="358968" y="211680"/>
                    <a:pt x="358968" y="472800"/>
                  </a:cubicBezTo>
                  <a:cubicBezTo>
                    <a:pt x="358968" y="733920"/>
                    <a:pt x="383525" y="789426"/>
                    <a:pt x="329458" y="843283"/>
                  </a:cubicBezTo>
                  <a:cubicBezTo>
                    <a:pt x="275391" y="897140"/>
                    <a:pt x="65031" y="874739"/>
                    <a:pt x="34566" y="795939"/>
                  </a:cubicBezTo>
                  <a:cubicBezTo>
                    <a:pt x="4101" y="717139"/>
                    <a:pt x="-12399" y="609797"/>
                    <a:pt x="11203" y="477141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>
              <a:off x="5072613" y="3193497"/>
              <a:ext cx="1525175" cy="1738645"/>
            </a:xfrm>
            <a:custGeom>
              <a:avLst/>
              <a:gdLst>
                <a:gd name="connsiteX0" fmla="*/ 857743 w 1525175"/>
                <a:gd name="connsiteY0" fmla="*/ 147 h 1738645"/>
                <a:gd name="connsiteX1" fmla="*/ 1153111 w 1525175"/>
                <a:gd name="connsiteY1" fmla="*/ 79870 h 1738645"/>
                <a:gd name="connsiteX2" fmla="*/ 1272290 w 1525175"/>
                <a:gd name="connsiteY2" fmla="*/ 154703 h 1738645"/>
                <a:gd name="connsiteX3" fmla="*/ 1462210 w 1525175"/>
                <a:gd name="connsiteY3" fmla="*/ 809599 h 1738645"/>
                <a:gd name="connsiteX4" fmla="*/ 1257758 w 1525175"/>
                <a:gd name="connsiteY4" fmla="*/ 1087292 h 1738645"/>
                <a:gd name="connsiteX5" fmla="*/ 1090648 w 1525175"/>
                <a:gd name="connsiteY5" fmla="*/ 1570083 h 1738645"/>
                <a:gd name="connsiteX6" fmla="*/ 368793 w 1525175"/>
                <a:gd name="connsiteY6" fmla="*/ 1618265 h 1738645"/>
                <a:gd name="connsiteX7" fmla="*/ 260749 w 1525175"/>
                <a:gd name="connsiteY7" fmla="*/ 1552808 h 1738645"/>
                <a:gd name="connsiteX8" fmla="*/ 68590 w 1525175"/>
                <a:gd name="connsiteY8" fmla="*/ 855409 h 1738645"/>
                <a:gd name="connsiteX9" fmla="*/ 324475 w 1525175"/>
                <a:gd name="connsiteY9" fmla="*/ 505737 h 1738645"/>
                <a:gd name="connsiteX10" fmla="*/ 446000 w 1525175"/>
                <a:gd name="connsiteY10" fmla="*/ 232456 h 1738645"/>
                <a:gd name="connsiteX11" fmla="*/ 857743 w 1525175"/>
                <a:gd name="connsiteY11" fmla="*/ 147 h 173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25175" h="1738645">
                  <a:moveTo>
                    <a:pt x="857743" y="147"/>
                  </a:moveTo>
                  <a:cubicBezTo>
                    <a:pt x="957268" y="-2201"/>
                    <a:pt x="1059989" y="23453"/>
                    <a:pt x="1153111" y="79870"/>
                  </a:cubicBezTo>
                  <a:lnTo>
                    <a:pt x="1272290" y="154703"/>
                  </a:lnTo>
                  <a:cubicBezTo>
                    <a:pt x="1490597" y="331529"/>
                    <a:pt x="1604411" y="574883"/>
                    <a:pt x="1462210" y="809599"/>
                  </a:cubicBezTo>
                  <a:cubicBezTo>
                    <a:pt x="1372918" y="943038"/>
                    <a:pt x="1325909" y="994728"/>
                    <a:pt x="1257758" y="1087292"/>
                  </a:cubicBezTo>
                  <a:cubicBezTo>
                    <a:pt x="1128679" y="1271175"/>
                    <a:pt x="1170393" y="1446611"/>
                    <a:pt x="1090648" y="1570083"/>
                  </a:cubicBezTo>
                  <a:cubicBezTo>
                    <a:pt x="948448" y="1804800"/>
                    <a:pt x="617120" y="1768711"/>
                    <a:pt x="368793" y="1618265"/>
                  </a:cubicBezTo>
                  <a:lnTo>
                    <a:pt x="260749" y="1552808"/>
                  </a:lnTo>
                  <a:cubicBezTo>
                    <a:pt x="12422" y="1402362"/>
                    <a:pt x="-73610" y="1090126"/>
                    <a:pt x="68590" y="855409"/>
                  </a:cubicBezTo>
                  <a:lnTo>
                    <a:pt x="324475" y="505737"/>
                  </a:lnTo>
                  <a:cubicBezTo>
                    <a:pt x="382447" y="401938"/>
                    <a:pt x="388028" y="336255"/>
                    <a:pt x="446000" y="232456"/>
                  </a:cubicBezTo>
                  <a:cubicBezTo>
                    <a:pt x="534875" y="85758"/>
                    <a:pt x="691869" y="4060"/>
                    <a:pt x="857743" y="147"/>
                  </a:cubicBez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Oval 45"/>
            <p:cNvSpPr/>
            <p:nvPr/>
          </p:nvSpPr>
          <p:spPr>
            <a:xfrm rot="4451302">
              <a:off x="5641249" y="3138032"/>
              <a:ext cx="163822" cy="114745"/>
            </a:xfrm>
            <a:prstGeom prst="ellipse">
              <a:avLst/>
            </a:prstGeom>
            <a:solidFill>
              <a:srgbClr val="5B9BD5">
                <a:lumMod val="75000"/>
                <a:alpha val="49000"/>
              </a:srgbClr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val 46"/>
            <p:cNvSpPr/>
            <p:nvPr/>
          </p:nvSpPr>
          <p:spPr>
            <a:xfrm rot="2436239">
              <a:off x="6025315" y="3590970"/>
              <a:ext cx="368293" cy="335658"/>
            </a:xfrm>
            <a:prstGeom prst="ellipse">
              <a:avLst/>
            </a:prstGeom>
            <a:solidFill>
              <a:srgbClr val="4588C6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 rot="2436239">
              <a:off x="5653787" y="3338581"/>
              <a:ext cx="368293" cy="335658"/>
            </a:xfrm>
            <a:prstGeom prst="ellipse">
              <a:avLst/>
            </a:prstGeom>
            <a:solidFill>
              <a:srgbClr val="4588C6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6002127" y="3536128"/>
              <a:ext cx="368293" cy="335658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50800" dir="930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 rot="1201861">
              <a:off x="5767369" y="3767226"/>
              <a:ext cx="90939" cy="157139"/>
            </a:xfrm>
            <a:prstGeom prst="roundRect">
              <a:avLst>
                <a:gd name="adj" fmla="val 42355"/>
              </a:avLst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 rot="1955068">
              <a:off x="5843045" y="3809517"/>
              <a:ext cx="88428" cy="156462"/>
            </a:xfrm>
            <a:prstGeom prst="roundRect">
              <a:avLst>
                <a:gd name="adj" fmla="val 34058"/>
              </a:avLst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Oval 9"/>
            <p:cNvSpPr/>
            <p:nvPr/>
          </p:nvSpPr>
          <p:spPr>
            <a:xfrm rot="1892648">
              <a:off x="5712775" y="3737157"/>
              <a:ext cx="312266" cy="136776"/>
            </a:xfrm>
            <a:prstGeom prst="ellipse">
              <a:avLst/>
            </a:pr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76200" dir="10800000">
                <a:prstClr val="black">
                  <a:alpha val="2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 rot="2436239">
              <a:off x="6124556" y="3653229"/>
              <a:ext cx="117851" cy="107408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 rot="2436239">
              <a:off x="6142266" y="3658775"/>
              <a:ext cx="59674" cy="5438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val 54"/>
            <p:cNvSpPr/>
            <p:nvPr/>
          </p:nvSpPr>
          <p:spPr>
            <a:xfrm rot="1917027">
              <a:off x="5832477" y="3664262"/>
              <a:ext cx="154514" cy="107408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 rot="2436239">
              <a:off x="5868262" y="3672040"/>
              <a:ext cx="49175" cy="34137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Oval 20"/>
            <p:cNvSpPr/>
            <p:nvPr/>
          </p:nvSpPr>
          <p:spPr>
            <a:xfrm rot="1529767">
              <a:off x="5282806" y="3937574"/>
              <a:ext cx="731915" cy="774706"/>
            </a:xfrm>
            <a:custGeom>
              <a:avLst/>
              <a:gdLst>
                <a:gd name="connsiteX0" fmla="*/ 0 w 731914"/>
                <a:gd name="connsiteY0" fmla="*/ 363044 h 726088"/>
                <a:gd name="connsiteX1" fmla="*/ 365957 w 731914"/>
                <a:gd name="connsiteY1" fmla="*/ 0 h 726088"/>
                <a:gd name="connsiteX2" fmla="*/ 731914 w 731914"/>
                <a:gd name="connsiteY2" fmla="*/ 363044 h 726088"/>
                <a:gd name="connsiteX3" fmla="*/ 365957 w 731914"/>
                <a:gd name="connsiteY3" fmla="*/ 726088 h 726088"/>
                <a:gd name="connsiteX4" fmla="*/ 0 w 731914"/>
                <a:gd name="connsiteY4" fmla="*/ 363044 h 726088"/>
                <a:gd name="connsiteX0" fmla="*/ 1 w 731915"/>
                <a:gd name="connsiteY0" fmla="*/ 411662 h 774706"/>
                <a:gd name="connsiteX1" fmla="*/ 369788 w 731915"/>
                <a:gd name="connsiteY1" fmla="*/ 0 h 774706"/>
                <a:gd name="connsiteX2" fmla="*/ 731915 w 731915"/>
                <a:gd name="connsiteY2" fmla="*/ 411662 h 774706"/>
                <a:gd name="connsiteX3" fmla="*/ 365958 w 731915"/>
                <a:gd name="connsiteY3" fmla="*/ 774706 h 774706"/>
                <a:gd name="connsiteX4" fmla="*/ 1 w 731915"/>
                <a:gd name="connsiteY4" fmla="*/ 411662 h 774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1915" h="774706">
                  <a:moveTo>
                    <a:pt x="1" y="411662"/>
                  </a:moveTo>
                  <a:cubicBezTo>
                    <a:pt x="639" y="282544"/>
                    <a:pt x="167676" y="0"/>
                    <a:pt x="369788" y="0"/>
                  </a:cubicBezTo>
                  <a:cubicBezTo>
                    <a:pt x="571900" y="0"/>
                    <a:pt x="731915" y="211158"/>
                    <a:pt x="731915" y="411662"/>
                  </a:cubicBezTo>
                  <a:cubicBezTo>
                    <a:pt x="731915" y="612166"/>
                    <a:pt x="568070" y="774706"/>
                    <a:pt x="365958" y="774706"/>
                  </a:cubicBezTo>
                  <a:cubicBezTo>
                    <a:pt x="163846" y="774706"/>
                    <a:pt x="-637" y="540780"/>
                    <a:pt x="1" y="411662"/>
                  </a:cubicBezTo>
                  <a:close/>
                </a:path>
              </a:pathLst>
            </a:custGeom>
            <a:solidFill>
              <a:srgbClr val="4588C6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Freeform 57"/>
            <p:cNvSpPr/>
            <p:nvPr/>
          </p:nvSpPr>
          <p:spPr>
            <a:xfrm rot="1170433">
              <a:off x="5550025" y="4336021"/>
              <a:ext cx="85496" cy="95240"/>
            </a:xfrm>
            <a:custGeom>
              <a:avLst/>
              <a:gdLst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96716 w 228600"/>
                <a:gd name="connsiteY2" fmla="*/ 61546 h 465993"/>
                <a:gd name="connsiteX3" fmla="*/ 61546 w 228600"/>
                <a:gd name="connsiteY3" fmla="*/ 87923 h 465993"/>
                <a:gd name="connsiteX4" fmla="*/ 35169 w 228600"/>
                <a:gd name="connsiteY4" fmla="*/ 140677 h 465993"/>
                <a:gd name="connsiteX5" fmla="*/ 26377 w 228600"/>
                <a:gd name="connsiteY5" fmla="*/ 167054 h 465993"/>
                <a:gd name="connsiteX6" fmla="*/ 0 w 228600"/>
                <a:gd name="connsiteY6" fmla="*/ 263769 h 465993"/>
                <a:gd name="connsiteX7" fmla="*/ 26377 w 228600"/>
                <a:gd name="connsiteY7" fmla="*/ 378069 h 465993"/>
                <a:gd name="connsiteX8" fmla="*/ 52754 w 228600"/>
                <a:gd name="connsiteY8" fmla="*/ 430823 h 465993"/>
                <a:gd name="connsiteX9" fmla="*/ 96716 w 228600"/>
                <a:gd name="connsiteY9" fmla="*/ 439616 h 465993"/>
                <a:gd name="connsiteX10" fmla="*/ 149469 w 228600"/>
                <a:gd name="connsiteY10" fmla="*/ 465993 h 465993"/>
                <a:gd name="connsiteX11" fmla="*/ 184639 w 228600"/>
                <a:gd name="connsiteY11" fmla="*/ 457200 h 465993"/>
                <a:gd name="connsiteX12" fmla="*/ 228600 w 228600"/>
                <a:gd name="connsiteY12" fmla="*/ 378069 h 465993"/>
                <a:gd name="connsiteX13" fmla="*/ 202223 w 228600"/>
                <a:gd name="connsiteY13" fmla="*/ 281354 h 465993"/>
                <a:gd name="connsiteX14" fmla="*/ 175846 w 228600"/>
                <a:gd name="connsiteY14" fmla="*/ 246185 h 465993"/>
                <a:gd name="connsiteX15" fmla="*/ 167054 w 228600"/>
                <a:gd name="connsiteY15" fmla="*/ 219808 h 465993"/>
                <a:gd name="connsiteX16" fmla="*/ 114300 w 228600"/>
                <a:gd name="connsiteY16" fmla="*/ 211016 h 465993"/>
                <a:gd name="connsiteX17" fmla="*/ 87923 w 228600"/>
                <a:gd name="connsiteY17" fmla="*/ 202223 h 465993"/>
                <a:gd name="connsiteX18" fmla="*/ 61546 w 228600"/>
                <a:gd name="connsiteY18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35169 w 228600"/>
                <a:gd name="connsiteY3" fmla="*/ 140677 h 465993"/>
                <a:gd name="connsiteX4" fmla="*/ 26377 w 228600"/>
                <a:gd name="connsiteY4" fmla="*/ 167054 h 465993"/>
                <a:gd name="connsiteX5" fmla="*/ 0 w 228600"/>
                <a:gd name="connsiteY5" fmla="*/ 263769 h 465993"/>
                <a:gd name="connsiteX6" fmla="*/ 26377 w 228600"/>
                <a:gd name="connsiteY6" fmla="*/ 378069 h 465993"/>
                <a:gd name="connsiteX7" fmla="*/ 52754 w 228600"/>
                <a:gd name="connsiteY7" fmla="*/ 430823 h 465993"/>
                <a:gd name="connsiteX8" fmla="*/ 96716 w 228600"/>
                <a:gd name="connsiteY8" fmla="*/ 439616 h 465993"/>
                <a:gd name="connsiteX9" fmla="*/ 149469 w 228600"/>
                <a:gd name="connsiteY9" fmla="*/ 465993 h 465993"/>
                <a:gd name="connsiteX10" fmla="*/ 184639 w 228600"/>
                <a:gd name="connsiteY10" fmla="*/ 457200 h 465993"/>
                <a:gd name="connsiteX11" fmla="*/ 228600 w 228600"/>
                <a:gd name="connsiteY11" fmla="*/ 378069 h 465993"/>
                <a:gd name="connsiteX12" fmla="*/ 202223 w 228600"/>
                <a:gd name="connsiteY12" fmla="*/ 281354 h 465993"/>
                <a:gd name="connsiteX13" fmla="*/ 175846 w 228600"/>
                <a:gd name="connsiteY13" fmla="*/ 246185 h 465993"/>
                <a:gd name="connsiteX14" fmla="*/ 167054 w 228600"/>
                <a:gd name="connsiteY14" fmla="*/ 219808 h 465993"/>
                <a:gd name="connsiteX15" fmla="*/ 114300 w 228600"/>
                <a:gd name="connsiteY15" fmla="*/ 211016 h 465993"/>
                <a:gd name="connsiteX16" fmla="*/ 87923 w 228600"/>
                <a:gd name="connsiteY16" fmla="*/ 202223 h 465993"/>
                <a:gd name="connsiteX17" fmla="*/ 61546 w 228600"/>
                <a:gd name="connsiteY17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26377 w 228600"/>
                <a:gd name="connsiteY3" fmla="*/ 167054 h 465993"/>
                <a:gd name="connsiteX4" fmla="*/ 0 w 228600"/>
                <a:gd name="connsiteY4" fmla="*/ 263769 h 465993"/>
                <a:gd name="connsiteX5" fmla="*/ 26377 w 228600"/>
                <a:gd name="connsiteY5" fmla="*/ 378069 h 465993"/>
                <a:gd name="connsiteX6" fmla="*/ 52754 w 228600"/>
                <a:gd name="connsiteY6" fmla="*/ 430823 h 465993"/>
                <a:gd name="connsiteX7" fmla="*/ 96716 w 228600"/>
                <a:gd name="connsiteY7" fmla="*/ 439616 h 465993"/>
                <a:gd name="connsiteX8" fmla="*/ 149469 w 228600"/>
                <a:gd name="connsiteY8" fmla="*/ 465993 h 465993"/>
                <a:gd name="connsiteX9" fmla="*/ 184639 w 228600"/>
                <a:gd name="connsiteY9" fmla="*/ 457200 h 465993"/>
                <a:gd name="connsiteX10" fmla="*/ 228600 w 228600"/>
                <a:gd name="connsiteY10" fmla="*/ 378069 h 465993"/>
                <a:gd name="connsiteX11" fmla="*/ 202223 w 228600"/>
                <a:gd name="connsiteY11" fmla="*/ 281354 h 465993"/>
                <a:gd name="connsiteX12" fmla="*/ 175846 w 228600"/>
                <a:gd name="connsiteY12" fmla="*/ 246185 h 465993"/>
                <a:gd name="connsiteX13" fmla="*/ 167054 w 228600"/>
                <a:gd name="connsiteY13" fmla="*/ 219808 h 465993"/>
                <a:gd name="connsiteX14" fmla="*/ 114300 w 228600"/>
                <a:gd name="connsiteY14" fmla="*/ 211016 h 465993"/>
                <a:gd name="connsiteX15" fmla="*/ 87923 w 228600"/>
                <a:gd name="connsiteY15" fmla="*/ 202223 h 465993"/>
                <a:gd name="connsiteX16" fmla="*/ 61546 w 228600"/>
                <a:gd name="connsiteY16" fmla="*/ 211016 h 465993"/>
                <a:gd name="connsiteX0" fmla="*/ 184639 w 228600"/>
                <a:gd name="connsiteY0" fmla="*/ 0 h 467072"/>
                <a:gd name="connsiteX1" fmla="*/ 114300 w 228600"/>
                <a:gd name="connsiteY1" fmla="*/ 35169 h 467072"/>
                <a:gd name="connsiteX2" fmla="*/ 61546 w 228600"/>
                <a:gd name="connsiteY2" fmla="*/ 87923 h 467072"/>
                <a:gd name="connsiteX3" fmla="*/ 26377 w 228600"/>
                <a:gd name="connsiteY3" fmla="*/ 167054 h 467072"/>
                <a:gd name="connsiteX4" fmla="*/ 0 w 228600"/>
                <a:gd name="connsiteY4" fmla="*/ 263769 h 467072"/>
                <a:gd name="connsiteX5" fmla="*/ 26377 w 228600"/>
                <a:gd name="connsiteY5" fmla="*/ 378069 h 467072"/>
                <a:gd name="connsiteX6" fmla="*/ 52754 w 228600"/>
                <a:gd name="connsiteY6" fmla="*/ 430823 h 467072"/>
                <a:gd name="connsiteX7" fmla="*/ 149469 w 228600"/>
                <a:gd name="connsiteY7" fmla="*/ 465993 h 467072"/>
                <a:gd name="connsiteX8" fmla="*/ 184639 w 228600"/>
                <a:gd name="connsiteY8" fmla="*/ 457200 h 467072"/>
                <a:gd name="connsiteX9" fmla="*/ 228600 w 228600"/>
                <a:gd name="connsiteY9" fmla="*/ 378069 h 467072"/>
                <a:gd name="connsiteX10" fmla="*/ 202223 w 228600"/>
                <a:gd name="connsiteY10" fmla="*/ 281354 h 467072"/>
                <a:gd name="connsiteX11" fmla="*/ 175846 w 228600"/>
                <a:gd name="connsiteY11" fmla="*/ 246185 h 467072"/>
                <a:gd name="connsiteX12" fmla="*/ 167054 w 228600"/>
                <a:gd name="connsiteY12" fmla="*/ 219808 h 467072"/>
                <a:gd name="connsiteX13" fmla="*/ 114300 w 228600"/>
                <a:gd name="connsiteY13" fmla="*/ 211016 h 467072"/>
                <a:gd name="connsiteX14" fmla="*/ 87923 w 228600"/>
                <a:gd name="connsiteY14" fmla="*/ 202223 h 467072"/>
                <a:gd name="connsiteX15" fmla="*/ 61546 w 228600"/>
                <a:gd name="connsiteY15" fmla="*/ 211016 h 467072"/>
                <a:gd name="connsiteX0" fmla="*/ 184639 w 228600"/>
                <a:gd name="connsiteY0" fmla="*/ 0 h 467607"/>
                <a:gd name="connsiteX1" fmla="*/ 114300 w 228600"/>
                <a:gd name="connsiteY1" fmla="*/ 35169 h 467607"/>
                <a:gd name="connsiteX2" fmla="*/ 61546 w 228600"/>
                <a:gd name="connsiteY2" fmla="*/ 87923 h 467607"/>
                <a:gd name="connsiteX3" fmla="*/ 26377 w 228600"/>
                <a:gd name="connsiteY3" fmla="*/ 167054 h 467607"/>
                <a:gd name="connsiteX4" fmla="*/ 0 w 228600"/>
                <a:gd name="connsiteY4" fmla="*/ 263769 h 467607"/>
                <a:gd name="connsiteX5" fmla="*/ 26377 w 228600"/>
                <a:gd name="connsiteY5" fmla="*/ 378069 h 467607"/>
                <a:gd name="connsiteX6" fmla="*/ 52754 w 228600"/>
                <a:gd name="connsiteY6" fmla="*/ 430823 h 467607"/>
                <a:gd name="connsiteX7" fmla="*/ 149469 w 228600"/>
                <a:gd name="connsiteY7" fmla="*/ 465993 h 467607"/>
                <a:gd name="connsiteX8" fmla="*/ 228600 w 228600"/>
                <a:gd name="connsiteY8" fmla="*/ 378069 h 467607"/>
                <a:gd name="connsiteX9" fmla="*/ 202223 w 228600"/>
                <a:gd name="connsiteY9" fmla="*/ 281354 h 467607"/>
                <a:gd name="connsiteX10" fmla="*/ 175846 w 228600"/>
                <a:gd name="connsiteY10" fmla="*/ 246185 h 467607"/>
                <a:gd name="connsiteX11" fmla="*/ 167054 w 228600"/>
                <a:gd name="connsiteY11" fmla="*/ 219808 h 467607"/>
                <a:gd name="connsiteX12" fmla="*/ 114300 w 228600"/>
                <a:gd name="connsiteY12" fmla="*/ 211016 h 467607"/>
                <a:gd name="connsiteX13" fmla="*/ 87923 w 228600"/>
                <a:gd name="connsiteY13" fmla="*/ 202223 h 467607"/>
                <a:gd name="connsiteX14" fmla="*/ 61546 w 228600"/>
                <a:gd name="connsiteY14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67054 w 228889"/>
                <a:gd name="connsiteY10" fmla="*/ 219808 h 467607"/>
                <a:gd name="connsiteX11" fmla="*/ 114300 w 228889"/>
                <a:gd name="connsiteY11" fmla="*/ 211016 h 467607"/>
                <a:gd name="connsiteX12" fmla="*/ 87923 w 228889"/>
                <a:gd name="connsiteY12" fmla="*/ 202223 h 467607"/>
                <a:gd name="connsiteX13" fmla="*/ 61546 w 228889"/>
                <a:gd name="connsiteY13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87923 w 228889"/>
                <a:gd name="connsiteY11" fmla="*/ 202223 h 467607"/>
                <a:gd name="connsiteX12" fmla="*/ 61546 w 228889"/>
                <a:gd name="connsiteY12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61546 w 228889"/>
                <a:gd name="connsiteY11" fmla="*/ 211016 h 467607"/>
                <a:gd name="connsiteX0" fmla="*/ 184639 w 228889"/>
                <a:gd name="connsiteY0" fmla="*/ 0 h 468984"/>
                <a:gd name="connsiteX1" fmla="*/ 114300 w 228889"/>
                <a:gd name="connsiteY1" fmla="*/ 35169 h 468984"/>
                <a:gd name="connsiteX2" fmla="*/ 61546 w 228889"/>
                <a:gd name="connsiteY2" fmla="*/ 87923 h 468984"/>
                <a:gd name="connsiteX3" fmla="*/ 26377 w 228889"/>
                <a:gd name="connsiteY3" fmla="*/ 167054 h 468984"/>
                <a:gd name="connsiteX4" fmla="*/ 0 w 228889"/>
                <a:gd name="connsiteY4" fmla="*/ 263769 h 468984"/>
                <a:gd name="connsiteX5" fmla="*/ 52754 w 228889"/>
                <a:gd name="connsiteY5" fmla="*/ 430823 h 468984"/>
                <a:gd name="connsiteX6" fmla="*/ 149469 w 228889"/>
                <a:gd name="connsiteY6" fmla="*/ 465993 h 468984"/>
                <a:gd name="connsiteX7" fmla="*/ 228600 w 228889"/>
                <a:gd name="connsiteY7" fmla="*/ 378069 h 468984"/>
                <a:gd name="connsiteX8" fmla="*/ 175846 w 228889"/>
                <a:gd name="connsiteY8" fmla="*/ 246185 h 468984"/>
                <a:gd name="connsiteX9" fmla="*/ 114300 w 228889"/>
                <a:gd name="connsiteY9" fmla="*/ 211016 h 468984"/>
                <a:gd name="connsiteX10" fmla="*/ 61546 w 228889"/>
                <a:gd name="connsiteY10" fmla="*/ 211016 h 468984"/>
                <a:gd name="connsiteX0" fmla="*/ 184691 w 228941"/>
                <a:gd name="connsiteY0" fmla="*/ 0 h 468984"/>
                <a:gd name="connsiteX1" fmla="*/ 114352 w 228941"/>
                <a:gd name="connsiteY1" fmla="*/ 35169 h 468984"/>
                <a:gd name="connsiteX2" fmla="*/ 61598 w 228941"/>
                <a:gd name="connsiteY2" fmla="*/ 87923 h 468984"/>
                <a:gd name="connsiteX3" fmla="*/ 52 w 228941"/>
                <a:gd name="connsiteY3" fmla="*/ 263769 h 468984"/>
                <a:gd name="connsiteX4" fmla="*/ 52806 w 228941"/>
                <a:gd name="connsiteY4" fmla="*/ 430823 h 468984"/>
                <a:gd name="connsiteX5" fmla="*/ 149521 w 228941"/>
                <a:gd name="connsiteY5" fmla="*/ 465993 h 468984"/>
                <a:gd name="connsiteX6" fmla="*/ 228652 w 228941"/>
                <a:gd name="connsiteY6" fmla="*/ 378069 h 468984"/>
                <a:gd name="connsiteX7" fmla="*/ 175898 w 228941"/>
                <a:gd name="connsiteY7" fmla="*/ 246185 h 468984"/>
                <a:gd name="connsiteX8" fmla="*/ 114352 w 228941"/>
                <a:gd name="connsiteY8" fmla="*/ 211016 h 468984"/>
                <a:gd name="connsiteX9" fmla="*/ 61598 w 228941"/>
                <a:gd name="connsiteY9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14352 w 228652"/>
                <a:gd name="connsiteY7" fmla="*/ 211016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75653 w 228652"/>
                <a:gd name="connsiteY7" fmla="*/ 246774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61598 w 228652"/>
                <a:gd name="connsiteY1" fmla="*/ 87923 h 468984"/>
                <a:gd name="connsiteX2" fmla="*/ 52 w 228652"/>
                <a:gd name="connsiteY2" fmla="*/ 263769 h 468984"/>
                <a:gd name="connsiteX3" fmla="*/ 52806 w 228652"/>
                <a:gd name="connsiteY3" fmla="*/ 430823 h 468984"/>
                <a:gd name="connsiteX4" fmla="*/ 149521 w 228652"/>
                <a:gd name="connsiteY4" fmla="*/ 465993 h 468984"/>
                <a:gd name="connsiteX5" fmla="*/ 228652 w 228652"/>
                <a:gd name="connsiteY5" fmla="*/ 378069 h 468984"/>
                <a:gd name="connsiteX6" fmla="*/ 175653 w 228652"/>
                <a:gd name="connsiteY6" fmla="*/ 246774 h 468984"/>
                <a:gd name="connsiteX7" fmla="*/ 61598 w 228652"/>
                <a:gd name="connsiteY7" fmla="*/ 211016 h 468984"/>
                <a:gd name="connsiteX0" fmla="*/ 184743 w 228704"/>
                <a:gd name="connsiteY0" fmla="*/ 0 h 466255"/>
                <a:gd name="connsiteX1" fmla="*/ 61650 w 228704"/>
                <a:gd name="connsiteY1" fmla="*/ 87923 h 466255"/>
                <a:gd name="connsiteX2" fmla="*/ 104 w 228704"/>
                <a:gd name="connsiteY2" fmla="*/ 263769 h 466255"/>
                <a:gd name="connsiteX3" fmla="*/ 37533 w 228704"/>
                <a:gd name="connsiteY3" fmla="*/ 400173 h 466255"/>
                <a:gd name="connsiteX4" fmla="*/ 149573 w 228704"/>
                <a:gd name="connsiteY4" fmla="*/ 465993 h 466255"/>
                <a:gd name="connsiteX5" fmla="*/ 228704 w 228704"/>
                <a:gd name="connsiteY5" fmla="*/ 378069 h 466255"/>
                <a:gd name="connsiteX6" fmla="*/ 175705 w 228704"/>
                <a:gd name="connsiteY6" fmla="*/ 246774 h 466255"/>
                <a:gd name="connsiteX7" fmla="*/ 61650 w 228704"/>
                <a:gd name="connsiteY7" fmla="*/ 211016 h 466255"/>
                <a:gd name="connsiteX0" fmla="*/ 184743 w 228704"/>
                <a:gd name="connsiteY0" fmla="*/ 0 h 453581"/>
                <a:gd name="connsiteX1" fmla="*/ 61650 w 228704"/>
                <a:gd name="connsiteY1" fmla="*/ 87923 h 453581"/>
                <a:gd name="connsiteX2" fmla="*/ 104 w 228704"/>
                <a:gd name="connsiteY2" fmla="*/ 263769 h 453581"/>
                <a:gd name="connsiteX3" fmla="*/ 37533 w 228704"/>
                <a:gd name="connsiteY3" fmla="*/ 400173 h 453581"/>
                <a:gd name="connsiteX4" fmla="*/ 149573 w 228704"/>
                <a:gd name="connsiteY4" fmla="*/ 453222 h 453581"/>
                <a:gd name="connsiteX5" fmla="*/ 228704 w 228704"/>
                <a:gd name="connsiteY5" fmla="*/ 378069 h 453581"/>
                <a:gd name="connsiteX6" fmla="*/ 175705 w 228704"/>
                <a:gd name="connsiteY6" fmla="*/ 246774 h 453581"/>
                <a:gd name="connsiteX7" fmla="*/ 61650 w 228704"/>
                <a:gd name="connsiteY7" fmla="*/ 211016 h 453581"/>
                <a:gd name="connsiteX0" fmla="*/ 184743 w 226150"/>
                <a:gd name="connsiteY0" fmla="*/ 0 h 455256"/>
                <a:gd name="connsiteX1" fmla="*/ 61650 w 226150"/>
                <a:gd name="connsiteY1" fmla="*/ 87923 h 455256"/>
                <a:gd name="connsiteX2" fmla="*/ 104 w 226150"/>
                <a:gd name="connsiteY2" fmla="*/ 263769 h 455256"/>
                <a:gd name="connsiteX3" fmla="*/ 37533 w 226150"/>
                <a:gd name="connsiteY3" fmla="*/ 400173 h 455256"/>
                <a:gd name="connsiteX4" fmla="*/ 149573 w 226150"/>
                <a:gd name="connsiteY4" fmla="*/ 453222 h 455256"/>
                <a:gd name="connsiteX5" fmla="*/ 226150 w 226150"/>
                <a:gd name="connsiteY5" fmla="*/ 337202 h 455256"/>
                <a:gd name="connsiteX6" fmla="*/ 175705 w 226150"/>
                <a:gd name="connsiteY6" fmla="*/ 246774 h 455256"/>
                <a:gd name="connsiteX7" fmla="*/ 61650 w 226150"/>
                <a:gd name="connsiteY7" fmla="*/ 211016 h 45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150" h="455256">
                  <a:moveTo>
                    <a:pt x="184743" y="0"/>
                  </a:moveTo>
                  <a:cubicBezTo>
                    <a:pt x="159099" y="18317"/>
                    <a:pt x="92423" y="43962"/>
                    <a:pt x="61650" y="87923"/>
                  </a:cubicBezTo>
                  <a:cubicBezTo>
                    <a:pt x="30877" y="131885"/>
                    <a:pt x="1569" y="206619"/>
                    <a:pt x="104" y="263769"/>
                  </a:cubicBezTo>
                  <a:cubicBezTo>
                    <a:pt x="-1361" y="320919"/>
                    <a:pt x="12622" y="368598"/>
                    <a:pt x="37533" y="400173"/>
                  </a:cubicBezTo>
                  <a:cubicBezTo>
                    <a:pt x="62445" y="431749"/>
                    <a:pt x="118137" y="463717"/>
                    <a:pt x="149573" y="453222"/>
                  </a:cubicBezTo>
                  <a:cubicBezTo>
                    <a:pt x="181009" y="442727"/>
                    <a:pt x="217358" y="367975"/>
                    <a:pt x="226150" y="337202"/>
                  </a:cubicBezTo>
                  <a:cubicBezTo>
                    <a:pt x="220289" y="294706"/>
                    <a:pt x="203122" y="267805"/>
                    <a:pt x="175705" y="246774"/>
                  </a:cubicBezTo>
                  <a:cubicBezTo>
                    <a:pt x="148288" y="225743"/>
                    <a:pt x="72640" y="211016"/>
                    <a:pt x="61650" y="211016"/>
                  </a:cubicBezTo>
                </a:path>
              </a:pathLst>
            </a:cu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Freeform 58"/>
            <p:cNvSpPr/>
            <p:nvPr/>
          </p:nvSpPr>
          <p:spPr>
            <a:xfrm rot="1723612">
              <a:off x="6156647" y="4224903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Oval 191"/>
            <p:cNvSpPr/>
            <p:nvPr/>
          </p:nvSpPr>
          <p:spPr>
            <a:xfrm rot="21115235">
              <a:off x="6384421" y="3423275"/>
              <a:ext cx="306289" cy="250324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Oval 192"/>
            <p:cNvSpPr/>
            <p:nvPr/>
          </p:nvSpPr>
          <p:spPr>
            <a:xfrm rot="15561527">
              <a:off x="6456513" y="3462160"/>
              <a:ext cx="130767" cy="185459"/>
            </a:xfrm>
            <a:custGeom>
              <a:avLst/>
              <a:gdLst>
                <a:gd name="connsiteX0" fmla="*/ 0 w 130559"/>
                <a:gd name="connsiteY0" fmla="*/ 72364 h 144727"/>
                <a:gd name="connsiteX1" fmla="*/ 65280 w 130559"/>
                <a:gd name="connsiteY1" fmla="*/ 0 h 144727"/>
                <a:gd name="connsiteX2" fmla="*/ 130560 w 130559"/>
                <a:gd name="connsiteY2" fmla="*/ 72364 h 144727"/>
                <a:gd name="connsiteX3" fmla="*/ 65280 w 130559"/>
                <a:gd name="connsiteY3" fmla="*/ 144728 h 144727"/>
                <a:gd name="connsiteX4" fmla="*/ 0 w 130559"/>
                <a:gd name="connsiteY4" fmla="*/ 72364 h 144727"/>
                <a:gd name="connsiteX0" fmla="*/ 617 w 131177"/>
                <a:gd name="connsiteY0" fmla="*/ 176254 h 248618"/>
                <a:gd name="connsiteX1" fmla="*/ 44549 w 131177"/>
                <a:gd name="connsiteY1" fmla="*/ 0 h 248618"/>
                <a:gd name="connsiteX2" fmla="*/ 131177 w 131177"/>
                <a:gd name="connsiteY2" fmla="*/ 176254 h 248618"/>
                <a:gd name="connsiteX3" fmla="*/ 65897 w 131177"/>
                <a:gd name="connsiteY3" fmla="*/ 248618 h 248618"/>
                <a:gd name="connsiteX4" fmla="*/ 617 w 131177"/>
                <a:gd name="connsiteY4" fmla="*/ 176254 h 248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177" h="248618">
                  <a:moveTo>
                    <a:pt x="617" y="176254"/>
                  </a:moveTo>
                  <a:cubicBezTo>
                    <a:pt x="-2941" y="134818"/>
                    <a:pt x="8496" y="0"/>
                    <a:pt x="44549" y="0"/>
                  </a:cubicBezTo>
                  <a:cubicBezTo>
                    <a:pt x="80602" y="0"/>
                    <a:pt x="131177" y="136288"/>
                    <a:pt x="131177" y="176254"/>
                  </a:cubicBezTo>
                  <a:cubicBezTo>
                    <a:pt x="131177" y="216220"/>
                    <a:pt x="101950" y="248618"/>
                    <a:pt x="65897" y="248618"/>
                  </a:cubicBezTo>
                  <a:cubicBezTo>
                    <a:pt x="29844" y="248618"/>
                    <a:pt x="4175" y="217690"/>
                    <a:pt x="617" y="176254"/>
                  </a:cubicBezTo>
                  <a:close/>
                </a:path>
              </a:pathLst>
            </a:custGeom>
            <a:solidFill>
              <a:srgbClr val="5B9BD5">
                <a:lumMod val="75000"/>
                <a:alpha val="49000"/>
              </a:srgbClr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 rot="3544470">
              <a:off x="6290208" y="3538477"/>
              <a:ext cx="291139" cy="146719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Arc 62"/>
            <p:cNvSpPr/>
            <p:nvPr/>
          </p:nvSpPr>
          <p:spPr>
            <a:xfrm rot="21130243">
              <a:off x="5643654" y="3169503"/>
              <a:ext cx="82971" cy="155286"/>
            </a:xfrm>
            <a:prstGeom prst="arc">
              <a:avLst/>
            </a:prstGeom>
            <a:noFill/>
            <a:ln w="25400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Arc 63"/>
            <p:cNvSpPr/>
            <p:nvPr/>
          </p:nvSpPr>
          <p:spPr>
            <a:xfrm rot="21130243" flipH="1">
              <a:off x="5725402" y="3154932"/>
              <a:ext cx="82971" cy="155286"/>
            </a:xfrm>
            <a:prstGeom prst="arc">
              <a:avLst>
                <a:gd name="adj1" fmla="val 16200000"/>
                <a:gd name="adj2" fmla="val 20911871"/>
              </a:avLst>
            </a:prstGeom>
            <a:noFill/>
            <a:ln w="25400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Arc 64"/>
            <p:cNvSpPr/>
            <p:nvPr/>
          </p:nvSpPr>
          <p:spPr>
            <a:xfrm rot="3904390">
              <a:off x="6438005" y="3461290"/>
              <a:ext cx="82971" cy="155286"/>
            </a:xfrm>
            <a:prstGeom prst="arc">
              <a:avLst/>
            </a:prstGeom>
            <a:noFill/>
            <a:ln w="25400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Arc 65"/>
            <p:cNvSpPr/>
            <p:nvPr/>
          </p:nvSpPr>
          <p:spPr>
            <a:xfrm rot="3904390" flipH="1">
              <a:off x="6475964" y="3535142"/>
              <a:ext cx="82971" cy="155286"/>
            </a:xfrm>
            <a:prstGeom prst="arc">
              <a:avLst>
                <a:gd name="adj1" fmla="val 16200000"/>
                <a:gd name="adj2" fmla="val 20911871"/>
              </a:avLst>
            </a:prstGeom>
            <a:noFill/>
            <a:ln w="25400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Oval 66"/>
            <p:cNvSpPr/>
            <p:nvPr/>
          </p:nvSpPr>
          <p:spPr>
            <a:xfrm rot="21108796">
              <a:off x="5659380" y="3316242"/>
              <a:ext cx="358154" cy="31563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50800" dir="930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 rot="2436239">
              <a:off x="5784768" y="3435624"/>
              <a:ext cx="117851" cy="107408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Oval 68"/>
            <p:cNvSpPr/>
            <p:nvPr/>
          </p:nvSpPr>
          <p:spPr>
            <a:xfrm rot="2436239">
              <a:off x="5806402" y="3446750"/>
              <a:ext cx="59674" cy="5438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Freeform 69"/>
            <p:cNvSpPr/>
            <p:nvPr/>
          </p:nvSpPr>
          <p:spPr>
            <a:xfrm rot="1718165">
              <a:off x="5433386" y="3194754"/>
              <a:ext cx="1066517" cy="936419"/>
            </a:xfrm>
            <a:custGeom>
              <a:avLst/>
              <a:gdLst>
                <a:gd name="connsiteX0" fmla="*/ 237060 w 1066517"/>
                <a:gd name="connsiteY0" fmla="*/ 593835 h 1015949"/>
                <a:gd name="connsiteX1" fmla="*/ 533259 w 1066517"/>
                <a:gd name="connsiteY1" fmla="*/ 853284 h 1015949"/>
                <a:gd name="connsiteX2" fmla="*/ 829458 w 1066517"/>
                <a:gd name="connsiteY2" fmla="*/ 593835 h 1015949"/>
                <a:gd name="connsiteX3" fmla="*/ 533259 w 1066517"/>
                <a:gd name="connsiteY3" fmla="*/ 710343 h 1015949"/>
                <a:gd name="connsiteX4" fmla="*/ 237060 w 1066517"/>
                <a:gd name="connsiteY4" fmla="*/ 593835 h 1015949"/>
                <a:gd name="connsiteX5" fmla="*/ 311060 w 1066517"/>
                <a:gd name="connsiteY5" fmla="*/ 170137 h 1015949"/>
                <a:gd name="connsiteX6" fmla="*/ 156281 w 1066517"/>
                <a:gd name="connsiteY6" fmla="*/ 363999 h 1015949"/>
                <a:gd name="connsiteX7" fmla="*/ 356006 w 1066517"/>
                <a:gd name="connsiteY7" fmla="*/ 503447 h 1015949"/>
                <a:gd name="connsiteX8" fmla="*/ 510785 w 1066517"/>
                <a:gd name="connsiteY8" fmla="*/ 309587 h 1015949"/>
                <a:gd name="connsiteX9" fmla="*/ 311060 w 1066517"/>
                <a:gd name="connsiteY9" fmla="*/ 170137 h 1015949"/>
                <a:gd name="connsiteX10" fmla="*/ 710511 w 1066517"/>
                <a:gd name="connsiteY10" fmla="*/ 170136 h 1015949"/>
                <a:gd name="connsiteX11" fmla="*/ 555732 w 1066517"/>
                <a:gd name="connsiteY11" fmla="*/ 363997 h 1015949"/>
                <a:gd name="connsiteX12" fmla="*/ 755457 w 1066517"/>
                <a:gd name="connsiteY12" fmla="*/ 503446 h 1015949"/>
                <a:gd name="connsiteX13" fmla="*/ 910236 w 1066517"/>
                <a:gd name="connsiteY13" fmla="*/ 309586 h 1015949"/>
                <a:gd name="connsiteX14" fmla="*/ 710511 w 1066517"/>
                <a:gd name="connsiteY14" fmla="*/ 170136 h 1015949"/>
                <a:gd name="connsiteX15" fmla="*/ 87596 w 1066517"/>
                <a:gd name="connsiteY15" fmla="*/ 0 h 1015949"/>
                <a:gd name="connsiteX16" fmla="*/ 998010 w 1066517"/>
                <a:gd name="connsiteY16" fmla="*/ 0 h 1015949"/>
                <a:gd name="connsiteX17" fmla="*/ 542802 w 1066517"/>
                <a:gd name="connsiteY17" fmla="*/ 1015948 h 1015949"/>
                <a:gd name="connsiteX18" fmla="*/ 87596 w 1066517"/>
                <a:gd name="connsiteY18" fmla="*/ 0 h 101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66517" h="1015949">
                  <a:moveTo>
                    <a:pt x="237060" y="593835"/>
                  </a:moveTo>
                  <a:cubicBezTo>
                    <a:pt x="237060" y="737125"/>
                    <a:pt x="369673" y="853284"/>
                    <a:pt x="533259" y="853284"/>
                  </a:cubicBezTo>
                  <a:cubicBezTo>
                    <a:pt x="696845" y="853284"/>
                    <a:pt x="829458" y="737125"/>
                    <a:pt x="829458" y="593835"/>
                  </a:cubicBezTo>
                  <a:cubicBezTo>
                    <a:pt x="754252" y="667942"/>
                    <a:pt x="646457" y="710343"/>
                    <a:pt x="533259" y="710343"/>
                  </a:cubicBezTo>
                  <a:cubicBezTo>
                    <a:pt x="420061" y="710343"/>
                    <a:pt x="312266" y="667943"/>
                    <a:pt x="237060" y="593835"/>
                  </a:cubicBezTo>
                  <a:close/>
                  <a:moveTo>
                    <a:pt x="311060" y="170137"/>
                  </a:moveTo>
                  <a:cubicBezTo>
                    <a:pt x="213167" y="185163"/>
                    <a:pt x="143869" y="271958"/>
                    <a:pt x="156281" y="363999"/>
                  </a:cubicBezTo>
                  <a:cubicBezTo>
                    <a:pt x="168693" y="456038"/>
                    <a:pt x="258113" y="518472"/>
                    <a:pt x="356006" y="503447"/>
                  </a:cubicBezTo>
                  <a:cubicBezTo>
                    <a:pt x="453899" y="488422"/>
                    <a:pt x="523197" y="401627"/>
                    <a:pt x="510785" y="309587"/>
                  </a:cubicBezTo>
                  <a:cubicBezTo>
                    <a:pt x="498374" y="217547"/>
                    <a:pt x="408953" y="155113"/>
                    <a:pt x="311060" y="170137"/>
                  </a:cubicBezTo>
                  <a:close/>
                  <a:moveTo>
                    <a:pt x="710511" y="170136"/>
                  </a:moveTo>
                  <a:cubicBezTo>
                    <a:pt x="612618" y="185162"/>
                    <a:pt x="543320" y="271957"/>
                    <a:pt x="555732" y="363997"/>
                  </a:cubicBezTo>
                  <a:cubicBezTo>
                    <a:pt x="568144" y="456037"/>
                    <a:pt x="657564" y="518471"/>
                    <a:pt x="755457" y="503446"/>
                  </a:cubicBezTo>
                  <a:cubicBezTo>
                    <a:pt x="853351" y="488421"/>
                    <a:pt x="922648" y="401626"/>
                    <a:pt x="910236" y="309586"/>
                  </a:cubicBezTo>
                  <a:cubicBezTo>
                    <a:pt x="897825" y="217546"/>
                    <a:pt x="808404" y="155112"/>
                    <a:pt x="710511" y="170136"/>
                  </a:cubicBezTo>
                  <a:close/>
                  <a:moveTo>
                    <a:pt x="87596" y="0"/>
                  </a:moveTo>
                  <a:cubicBezTo>
                    <a:pt x="419349" y="80814"/>
                    <a:pt x="524843" y="138538"/>
                    <a:pt x="998010" y="0"/>
                  </a:cubicBezTo>
                  <a:cubicBezTo>
                    <a:pt x="1260542" y="1075597"/>
                    <a:pt x="694538" y="1006327"/>
                    <a:pt x="542802" y="1015948"/>
                  </a:cubicBezTo>
                  <a:cubicBezTo>
                    <a:pt x="391066" y="1015948"/>
                    <a:pt x="-225843" y="1023646"/>
                    <a:pt x="87596" y="0"/>
                  </a:cubicBezTo>
                  <a:close/>
                </a:path>
              </a:pathLst>
            </a:custGeom>
            <a:solidFill>
              <a:srgbClr val="FFC000">
                <a:lumMod val="60000"/>
                <a:lumOff val="4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50800" dir="120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Freeform 70"/>
            <p:cNvSpPr/>
            <p:nvPr/>
          </p:nvSpPr>
          <p:spPr>
            <a:xfrm rot="3327734">
              <a:off x="6359478" y="4039592"/>
              <a:ext cx="1066517" cy="917633"/>
            </a:xfrm>
            <a:custGeom>
              <a:avLst/>
              <a:gdLst>
                <a:gd name="connsiteX0" fmla="*/ 533258 w 1066517"/>
                <a:gd name="connsiteY0" fmla="*/ 598141 h 1015949"/>
                <a:gd name="connsiteX1" fmla="*/ 237059 w 1066517"/>
                <a:gd name="connsiteY1" fmla="*/ 784197 h 1015949"/>
                <a:gd name="connsiteX2" fmla="*/ 533258 w 1066517"/>
                <a:gd name="connsiteY2" fmla="*/ 700646 h 1015949"/>
                <a:gd name="connsiteX3" fmla="*/ 829457 w 1066517"/>
                <a:gd name="connsiteY3" fmla="*/ 784197 h 1015949"/>
                <a:gd name="connsiteX4" fmla="*/ 533258 w 1066517"/>
                <a:gd name="connsiteY4" fmla="*/ 598141 h 1015949"/>
                <a:gd name="connsiteX5" fmla="*/ 311060 w 1066517"/>
                <a:gd name="connsiteY5" fmla="*/ 170137 h 1015949"/>
                <a:gd name="connsiteX6" fmla="*/ 156281 w 1066517"/>
                <a:gd name="connsiteY6" fmla="*/ 363999 h 1015949"/>
                <a:gd name="connsiteX7" fmla="*/ 356006 w 1066517"/>
                <a:gd name="connsiteY7" fmla="*/ 503447 h 1015949"/>
                <a:gd name="connsiteX8" fmla="*/ 510785 w 1066517"/>
                <a:gd name="connsiteY8" fmla="*/ 309587 h 1015949"/>
                <a:gd name="connsiteX9" fmla="*/ 311060 w 1066517"/>
                <a:gd name="connsiteY9" fmla="*/ 170137 h 1015949"/>
                <a:gd name="connsiteX10" fmla="*/ 710511 w 1066517"/>
                <a:gd name="connsiteY10" fmla="*/ 170136 h 1015949"/>
                <a:gd name="connsiteX11" fmla="*/ 555732 w 1066517"/>
                <a:gd name="connsiteY11" fmla="*/ 363997 h 1015949"/>
                <a:gd name="connsiteX12" fmla="*/ 755457 w 1066517"/>
                <a:gd name="connsiteY12" fmla="*/ 503446 h 1015949"/>
                <a:gd name="connsiteX13" fmla="*/ 910236 w 1066517"/>
                <a:gd name="connsiteY13" fmla="*/ 309586 h 1015949"/>
                <a:gd name="connsiteX14" fmla="*/ 710511 w 1066517"/>
                <a:gd name="connsiteY14" fmla="*/ 170136 h 1015949"/>
                <a:gd name="connsiteX15" fmla="*/ 87596 w 1066517"/>
                <a:gd name="connsiteY15" fmla="*/ 0 h 1015949"/>
                <a:gd name="connsiteX16" fmla="*/ 998010 w 1066517"/>
                <a:gd name="connsiteY16" fmla="*/ 0 h 1015949"/>
                <a:gd name="connsiteX17" fmla="*/ 542802 w 1066517"/>
                <a:gd name="connsiteY17" fmla="*/ 1015948 h 1015949"/>
                <a:gd name="connsiteX18" fmla="*/ 87596 w 1066517"/>
                <a:gd name="connsiteY18" fmla="*/ 0 h 101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66517" h="1015949">
                  <a:moveTo>
                    <a:pt x="533258" y="598141"/>
                  </a:moveTo>
                  <a:cubicBezTo>
                    <a:pt x="369672" y="598141"/>
                    <a:pt x="237059" y="681441"/>
                    <a:pt x="237059" y="784197"/>
                  </a:cubicBezTo>
                  <a:cubicBezTo>
                    <a:pt x="312265" y="731052"/>
                    <a:pt x="420060" y="700646"/>
                    <a:pt x="533258" y="700646"/>
                  </a:cubicBezTo>
                  <a:cubicBezTo>
                    <a:pt x="646456" y="700646"/>
                    <a:pt x="754251" y="731053"/>
                    <a:pt x="829457" y="784197"/>
                  </a:cubicBezTo>
                  <a:cubicBezTo>
                    <a:pt x="829457" y="681441"/>
                    <a:pt x="696844" y="598141"/>
                    <a:pt x="533258" y="598141"/>
                  </a:cubicBezTo>
                  <a:close/>
                  <a:moveTo>
                    <a:pt x="311060" y="170137"/>
                  </a:moveTo>
                  <a:cubicBezTo>
                    <a:pt x="213167" y="185163"/>
                    <a:pt x="143869" y="271958"/>
                    <a:pt x="156281" y="363999"/>
                  </a:cubicBezTo>
                  <a:cubicBezTo>
                    <a:pt x="168693" y="456038"/>
                    <a:pt x="258113" y="518472"/>
                    <a:pt x="356006" y="503447"/>
                  </a:cubicBezTo>
                  <a:cubicBezTo>
                    <a:pt x="453899" y="488422"/>
                    <a:pt x="523197" y="401627"/>
                    <a:pt x="510785" y="309587"/>
                  </a:cubicBezTo>
                  <a:cubicBezTo>
                    <a:pt x="498374" y="217547"/>
                    <a:pt x="408953" y="155113"/>
                    <a:pt x="311060" y="170137"/>
                  </a:cubicBezTo>
                  <a:close/>
                  <a:moveTo>
                    <a:pt x="710511" y="170136"/>
                  </a:moveTo>
                  <a:cubicBezTo>
                    <a:pt x="612618" y="185162"/>
                    <a:pt x="543320" y="271957"/>
                    <a:pt x="555732" y="363997"/>
                  </a:cubicBezTo>
                  <a:cubicBezTo>
                    <a:pt x="568144" y="456037"/>
                    <a:pt x="657564" y="518471"/>
                    <a:pt x="755457" y="503446"/>
                  </a:cubicBezTo>
                  <a:cubicBezTo>
                    <a:pt x="853351" y="488421"/>
                    <a:pt x="922648" y="401626"/>
                    <a:pt x="910236" y="309586"/>
                  </a:cubicBezTo>
                  <a:cubicBezTo>
                    <a:pt x="897825" y="217546"/>
                    <a:pt x="808404" y="155112"/>
                    <a:pt x="710511" y="170136"/>
                  </a:cubicBezTo>
                  <a:close/>
                  <a:moveTo>
                    <a:pt x="87596" y="0"/>
                  </a:moveTo>
                  <a:cubicBezTo>
                    <a:pt x="419349" y="80814"/>
                    <a:pt x="524843" y="138538"/>
                    <a:pt x="998010" y="0"/>
                  </a:cubicBezTo>
                  <a:cubicBezTo>
                    <a:pt x="1260542" y="1075597"/>
                    <a:pt x="694538" y="1006327"/>
                    <a:pt x="542802" y="1015948"/>
                  </a:cubicBezTo>
                  <a:cubicBezTo>
                    <a:pt x="391066" y="1015948"/>
                    <a:pt x="-225843" y="1023646"/>
                    <a:pt x="87596" y="0"/>
                  </a:cubicBezTo>
                  <a:close/>
                </a:path>
              </a:pathLst>
            </a:custGeom>
            <a:solidFill>
              <a:srgbClr val="E50909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50800" dir="120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Freeform 71"/>
            <p:cNvSpPr/>
            <p:nvPr/>
          </p:nvSpPr>
          <p:spPr>
            <a:xfrm rot="17440842">
              <a:off x="5211849" y="3706114"/>
              <a:ext cx="400288" cy="180245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366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</a:t>
            </a:r>
            <a:r>
              <a:rPr lang="sv-SE" b="1" dirty="0" err="1" smtClean="0"/>
              <a:t>Create</a:t>
            </a:r>
            <a:r>
              <a:rPr lang="sv-SE" b="1" dirty="0" smtClean="0"/>
              <a:t> </a:t>
            </a:r>
            <a:r>
              <a:rPr lang="sv-SE" b="1" dirty="0" err="1" smtClean="0"/>
              <a:t>your</a:t>
            </a:r>
            <a:r>
              <a:rPr lang="sv-SE" b="1" dirty="0" smtClean="0"/>
              <a:t> </a:t>
            </a:r>
            <a:r>
              <a:rPr lang="sv-SE" b="1" dirty="0" err="1" smtClean="0"/>
              <a:t>first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endParaRPr lang="sv-SE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4789455" y="3698812"/>
            <a:ext cx="2613089" cy="2613088"/>
            <a:chOff x="1299223" y="3898196"/>
            <a:chExt cx="2613089" cy="2613088"/>
          </a:xfrm>
        </p:grpSpPr>
        <p:grpSp>
          <p:nvGrpSpPr>
            <p:cNvPr id="14" name="Group 13"/>
            <p:cNvGrpSpPr/>
            <p:nvPr/>
          </p:nvGrpSpPr>
          <p:grpSpPr>
            <a:xfrm>
              <a:off x="1299223" y="3898196"/>
              <a:ext cx="2613089" cy="2613088"/>
              <a:chOff x="4662738" y="3954548"/>
              <a:chExt cx="2613089" cy="2613088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4662738" y="3954548"/>
                <a:ext cx="2613089" cy="2613088"/>
                <a:chOff x="2500643" y="316321"/>
                <a:chExt cx="2613089" cy="2613088"/>
              </a:xfrm>
            </p:grpSpPr>
            <p:sp>
              <p:nvSpPr>
                <p:cNvPr id="21" name="Freeform 20"/>
                <p:cNvSpPr/>
                <p:nvPr/>
              </p:nvSpPr>
              <p:spPr>
                <a:xfrm>
                  <a:off x="2500643" y="316321"/>
                  <a:ext cx="2613089" cy="2613088"/>
                </a:xfrm>
                <a:custGeom>
                  <a:avLst/>
                  <a:gdLst>
                    <a:gd name="connsiteX0" fmla="*/ 675551 w 2613089"/>
                    <a:gd name="connsiteY0" fmla="*/ 2336863 h 2613088"/>
                    <a:gd name="connsiteX1" fmla="*/ 927753 w 2613089"/>
                    <a:gd name="connsiteY1" fmla="*/ 2336863 h 2613088"/>
                    <a:gd name="connsiteX2" fmla="*/ 801652 w 2613089"/>
                    <a:gd name="connsiteY2" fmla="*/ 2613088 h 2613088"/>
                    <a:gd name="connsiteX3" fmla="*/ 1012145 w 2613089"/>
                    <a:gd name="connsiteY3" fmla="*/ 2336862 h 2613088"/>
                    <a:gd name="connsiteX4" fmla="*/ 1264347 w 2613089"/>
                    <a:gd name="connsiteY4" fmla="*/ 2336862 h 2613088"/>
                    <a:gd name="connsiteX5" fmla="*/ 1138246 w 2613089"/>
                    <a:gd name="connsiteY5" fmla="*/ 2613087 h 2613088"/>
                    <a:gd name="connsiteX6" fmla="*/ 1685333 w 2613089"/>
                    <a:gd name="connsiteY6" fmla="*/ 2336861 h 2613088"/>
                    <a:gd name="connsiteX7" fmla="*/ 1937535 w 2613089"/>
                    <a:gd name="connsiteY7" fmla="*/ 2336861 h 2613088"/>
                    <a:gd name="connsiteX8" fmla="*/ 1811434 w 2613089"/>
                    <a:gd name="connsiteY8" fmla="*/ 2613086 h 2613088"/>
                    <a:gd name="connsiteX9" fmla="*/ 1348739 w 2613089"/>
                    <a:gd name="connsiteY9" fmla="*/ 2336860 h 2613088"/>
                    <a:gd name="connsiteX10" fmla="*/ 1600941 w 2613089"/>
                    <a:gd name="connsiteY10" fmla="*/ 2336860 h 2613088"/>
                    <a:gd name="connsiteX11" fmla="*/ 1474840 w 2613089"/>
                    <a:gd name="connsiteY11" fmla="*/ 2613085 h 2613088"/>
                    <a:gd name="connsiteX12" fmla="*/ 2336864 w 2613089"/>
                    <a:gd name="connsiteY12" fmla="*/ 1685332 h 2613088"/>
                    <a:gd name="connsiteX13" fmla="*/ 2613089 w 2613089"/>
                    <a:gd name="connsiteY13" fmla="*/ 1811433 h 2613088"/>
                    <a:gd name="connsiteX14" fmla="*/ 2336864 w 2613089"/>
                    <a:gd name="connsiteY14" fmla="*/ 1937534 h 2613088"/>
                    <a:gd name="connsiteX15" fmla="*/ 276227 w 2613089"/>
                    <a:gd name="connsiteY15" fmla="*/ 1685332 h 2613088"/>
                    <a:gd name="connsiteX16" fmla="*/ 276227 w 2613089"/>
                    <a:gd name="connsiteY16" fmla="*/ 1937534 h 2613088"/>
                    <a:gd name="connsiteX17" fmla="*/ 2 w 2613089"/>
                    <a:gd name="connsiteY17" fmla="*/ 1811433 h 2613088"/>
                    <a:gd name="connsiteX18" fmla="*/ 2336863 w 2613089"/>
                    <a:gd name="connsiteY18" fmla="*/ 1348738 h 2613088"/>
                    <a:gd name="connsiteX19" fmla="*/ 2613088 w 2613089"/>
                    <a:gd name="connsiteY19" fmla="*/ 1474839 h 2613088"/>
                    <a:gd name="connsiteX20" fmla="*/ 2336863 w 2613089"/>
                    <a:gd name="connsiteY20" fmla="*/ 1600940 h 2613088"/>
                    <a:gd name="connsiteX21" fmla="*/ 276228 w 2613089"/>
                    <a:gd name="connsiteY21" fmla="*/ 1348738 h 2613088"/>
                    <a:gd name="connsiteX22" fmla="*/ 276228 w 2613089"/>
                    <a:gd name="connsiteY22" fmla="*/ 1600940 h 2613088"/>
                    <a:gd name="connsiteX23" fmla="*/ 3 w 2613089"/>
                    <a:gd name="connsiteY23" fmla="*/ 1474839 h 2613088"/>
                    <a:gd name="connsiteX24" fmla="*/ 2336861 w 2613089"/>
                    <a:gd name="connsiteY24" fmla="*/ 1012144 h 2613088"/>
                    <a:gd name="connsiteX25" fmla="*/ 2613086 w 2613089"/>
                    <a:gd name="connsiteY25" fmla="*/ 1138245 h 2613088"/>
                    <a:gd name="connsiteX26" fmla="*/ 2336861 w 2613089"/>
                    <a:gd name="connsiteY26" fmla="*/ 1264346 h 2613088"/>
                    <a:gd name="connsiteX27" fmla="*/ 276226 w 2613089"/>
                    <a:gd name="connsiteY27" fmla="*/ 1012144 h 2613088"/>
                    <a:gd name="connsiteX28" fmla="*/ 276226 w 2613089"/>
                    <a:gd name="connsiteY28" fmla="*/ 1264346 h 2613088"/>
                    <a:gd name="connsiteX29" fmla="*/ 1 w 2613089"/>
                    <a:gd name="connsiteY29" fmla="*/ 1138245 h 2613088"/>
                    <a:gd name="connsiteX30" fmla="*/ 2336862 w 2613089"/>
                    <a:gd name="connsiteY30" fmla="*/ 675550 h 2613088"/>
                    <a:gd name="connsiteX31" fmla="*/ 2613087 w 2613089"/>
                    <a:gd name="connsiteY31" fmla="*/ 801651 h 2613088"/>
                    <a:gd name="connsiteX32" fmla="*/ 2336862 w 2613089"/>
                    <a:gd name="connsiteY32" fmla="*/ 927752 h 2613088"/>
                    <a:gd name="connsiteX33" fmla="*/ 276225 w 2613089"/>
                    <a:gd name="connsiteY33" fmla="*/ 675550 h 2613088"/>
                    <a:gd name="connsiteX34" fmla="*/ 276225 w 2613089"/>
                    <a:gd name="connsiteY34" fmla="*/ 927752 h 2613088"/>
                    <a:gd name="connsiteX35" fmla="*/ 0 w 2613089"/>
                    <a:gd name="connsiteY35" fmla="*/ 801651 h 2613088"/>
                    <a:gd name="connsiteX36" fmla="*/ 1138246 w 2613089"/>
                    <a:gd name="connsiteY36" fmla="*/ 3 h 2613088"/>
                    <a:gd name="connsiteX37" fmla="*/ 1264347 w 2613089"/>
                    <a:gd name="connsiteY37" fmla="*/ 276229 h 2613088"/>
                    <a:gd name="connsiteX38" fmla="*/ 1012145 w 2613089"/>
                    <a:gd name="connsiteY38" fmla="*/ 276229 h 2613088"/>
                    <a:gd name="connsiteX39" fmla="*/ 801652 w 2613089"/>
                    <a:gd name="connsiteY39" fmla="*/ 2 h 2613088"/>
                    <a:gd name="connsiteX40" fmla="*/ 927753 w 2613089"/>
                    <a:gd name="connsiteY40" fmla="*/ 276227 h 2613088"/>
                    <a:gd name="connsiteX41" fmla="*/ 675551 w 2613089"/>
                    <a:gd name="connsiteY41" fmla="*/ 276227 h 2613088"/>
                    <a:gd name="connsiteX42" fmla="*/ 1474840 w 2613089"/>
                    <a:gd name="connsiteY42" fmla="*/ 1 h 2613088"/>
                    <a:gd name="connsiteX43" fmla="*/ 1600941 w 2613089"/>
                    <a:gd name="connsiteY43" fmla="*/ 276227 h 2613088"/>
                    <a:gd name="connsiteX44" fmla="*/ 1348739 w 2613089"/>
                    <a:gd name="connsiteY44" fmla="*/ 276227 h 2613088"/>
                    <a:gd name="connsiteX45" fmla="*/ 1811434 w 2613089"/>
                    <a:gd name="connsiteY45" fmla="*/ 0 h 2613088"/>
                    <a:gd name="connsiteX46" fmla="*/ 1937535 w 2613089"/>
                    <a:gd name="connsiteY46" fmla="*/ 276226 h 2613088"/>
                    <a:gd name="connsiteX47" fmla="*/ 1685333 w 2613089"/>
                    <a:gd name="connsiteY47" fmla="*/ 276226 h 26130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</a:cxnLst>
                  <a:rect l="l" t="t" r="r" b="b"/>
                  <a:pathLst>
                    <a:path w="2613089" h="2613088">
                      <a:moveTo>
                        <a:pt x="675551" y="2336863"/>
                      </a:moveTo>
                      <a:lnTo>
                        <a:pt x="927753" y="2336863"/>
                      </a:lnTo>
                      <a:lnTo>
                        <a:pt x="801652" y="2613088"/>
                      </a:lnTo>
                      <a:close/>
                      <a:moveTo>
                        <a:pt x="1012145" y="2336862"/>
                      </a:moveTo>
                      <a:lnTo>
                        <a:pt x="1264347" y="2336862"/>
                      </a:lnTo>
                      <a:lnTo>
                        <a:pt x="1138246" y="2613087"/>
                      </a:lnTo>
                      <a:close/>
                      <a:moveTo>
                        <a:pt x="1685333" y="2336861"/>
                      </a:moveTo>
                      <a:lnTo>
                        <a:pt x="1937535" y="2336861"/>
                      </a:lnTo>
                      <a:lnTo>
                        <a:pt x="1811434" y="2613086"/>
                      </a:lnTo>
                      <a:close/>
                      <a:moveTo>
                        <a:pt x="1348739" y="2336860"/>
                      </a:moveTo>
                      <a:lnTo>
                        <a:pt x="1600941" y="2336860"/>
                      </a:lnTo>
                      <a:lnTo>
                        <a:pt x="1474840" y="2613085"/>
                      </a:lnTo>
                      <a:close/>
                      <a:moveTo>
                        <a:pt x="2336864" y="1685332"/>
                      </a:moveTo>
                      <a:lnTo>
                        <a:pt x="2613089" y="1811433"/>
                      </a:lnTo>
                      <a:lnTo>
                        <a:pt x="2336864" y="1937534"/>
                      </a:lnTo>
                      <a:close/>
                      <a:moveTo>
                        <a:pt x="276227" y="1685332"/>
                      </a:moveTo>
                      <a:lnTo>
                        <a:pt x="276227" y="1937534"/>
                      </a:lnTo>
                      <a:lnTo>
                        <a:pt x="2" y="1811433"/>
                      </a:lnTo>
                      <a:close/>
                      <a:moveTo>
                        <a:pt x="2336863" y="1348738"/>
                      </a:moveTo>
                      <a:lnTo>
                        <a:pt x="2613088" y="1474839"/>
                      </a:lnTo>
                      <a:lnTo>
                        <a:pt x="2336863" y="1600940"/>
                      </a:lnTo>
                      <a:close/>
                      <a:moveTo>
                        <a:pt x="276228" y="1348738"/>
                      </a:moveTo>
                      <a:lnTo>
                        <a:pt x="276228" y="1600940"/>
                      </a:lnTo>
                      <a:lnTo>
                        <a:pt x="3" y="1474839"/>
                      </a:lnTo>
                      <a:close/>
                      <a:moveTo>
                        <a:pt x="2336861" y="1012144"/>
                      </a:moveTo>
                      <a:lnTo>
                        <a:pt x="2613086" y="1138245"/>
                      </a:lnTo>
                      <a:lnTo>
                        <a:pt x="2336861" y="1264346"/>
                      </a:lnTo>
                      <a:close/>
                      <a:moveTo>
                        <a:pt x="276226" y="1012144"/>
                      </a:moveTo>
                      <a:lnTo>
                        <a:pt x="276226" y="1264346"/>
                      </a:lnTo>
                      <a:lnTo>
                        <a:pt x="1" y="1138245"/>
                      </a:lnTo>
                      <a:close/>
                      <a:moveTo>
                        <a:pt x="2336862" y="675550"/>
                      </a:moveTo>
                      <a:lnTo>
                        <a:pt x="2613087" y="801651"/>
                      </a:lnTo>
                      <a:lnTo>
                        <a:pt x="2336862" y="927752"/>
                      </a:lnTo>
                      <a:close/>
                      <a:moveTo>
                        <a:pt x="276225" y="675550"/>
                      </a:moveTo>
                      <a:lnTo>
                        <a:pt x="276225" y="927752"/>
                      </a:lnTo>
                      <a:lnTo>
                        <a:pt x="0" y="801651"/>
                      </a:lnTo>
                      <a:close/>
                      <a:moveTo>
                        <a:pt x="1138246" y="3"/>
                      </a:moveTo>
                      <a:lnTo>
                        <a:pt x="1264347" y="276229"/>
                      </a:lnTo>
                      <a:lnTo>
                        <a:pt x="1012145" y="276229"/>
                      </a:lnTo>
                      <a:close/>
                      <a:moveTo>
                        <a:pt x="801652" y="2"/>
                      </a:moveTo>
                      <a:lnTo>
                        <a:pt x="927753" y="276227"/>
                      </a:lnTo>
                      <a:lnTo>
                        <a:pt x="675551" y="276227"/>
                      </a:lnTo>
                      <a:close/>
                      <a:moveTo>
                        <a:pt x="1474840" y="1"/>
                      </a:moveTo>
                      <a:lnTo>
                        <a:pt x="1600941" y="276227"/>
                      </a:lnTo>
                      <a:lnTo>
                        <a:pt x="1348739" y="276227"/>
                      </a:lnTo>
                      <a:close/>
                      <a:moveTo>
                        <a:pt x="1811434" y="0"/>
                      </a:moveTo>
                      <a:lnTo>
                        <a:pt x="1937535" y="276226"/>
                      </a:lnTo>
                      <a:lnTo>
                        <a:pt x="1685333" y="276226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2" name="Octagon 21"/>
                <p:cNvSpPr/>
                <p:nvPr/>
              </p:nvSpPr>
              <p:spPr>
                <a:xfrm>
                  <a:off x="2763606" y="590106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rgbClr val="2E2E2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3" name="Octagon 16"/>
                <p:cNvSpPr/>
                <p:nvPr/>
              </p:nvSpPr>
              <p:spPr>
                <a:xfrm>
                  <a:off x="3005254" y="590106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rgbClr val="2929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3005254" y="799252"/>
                  <a:ext cx="178213" cy="178213"/>
                </a:xfrm>
                <a:prstGeom prst="ellipse">
                  <a:avLst/>
                </a:prstGeom>
                <a:solidFill>
                  <a:srgbClr val="2929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5256455" y="4551259"/>
                <a:ext cx="1416559" cy="1417223"/>
                <a:chOff x="1753933" y="2029826"/>
                <a:chExt cx="1416559" cy="1417223"/>
              </a:xfrm>
            </p:grpSpPr>
            <p:sp>
              <p:nvSpPr>
                <p:cNvPr id="17" name="Rounded Rectangle 16"/>
                <p:cNvSpPr/>
                <p:nvPr/>
              </p:nvSpPr>
              <p:spPr>
                <a:xfrm>
                  <a:off x="1753933" y="2029826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rgbClr val="00B0F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sp>
              <p:nvSpPr>
                <p:cNvPr id="18" name="Rounded Rectangle 17"/>
                <p:cNvSpPr/>
                <p:nvPr/>
              </p:nvSpPr>
              <p:spPr>
                <a:xfrm>
                  <a:off x="2495550" y="2029826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chemeClr val="accent1">
                    <a:lumMod val="75000"/>
                    <a:alpha val="5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>
                    <a:solidFill>
                      <a:schemeClr val="lt1">
                        <a:alpha val="20000"/>
                      </a:schemeClr>
                    </a:solidFill>
                  </a:endParaRPr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>
                  <a:off x="1753933" y="2771775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chemeClr val="accent1">
                    <a:lumMod val="75000"/>
                    <a:alpha val="5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>
                    <a:solidFill>
                      <a:schemeClr val="lt1">
                        <a:alpha val="20000"/>
                      </a:schemeClr>
                    </a:solidFill>
                  </a:endParaRP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2495550" y="2771775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chemeClr val="accent1">
                    <a:lumMod val="75000"/>
                    <a:alpha val="5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>
                    <a:solidFill>
                      <a:schemeClr val="lt1">
                        <a:alpha val="20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60" name="Oval 59"/>
            <p:cNvSpPr/>
            <p:nvPr/>
          </p:nvSpPr>
          <p:spPr>
            <a:xfrm>
              <a:off x="2088211" y="4690344"/>
              <a:ext cx="284400" cy="2844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1531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Model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607167"/>
            <a:ext cx="10515600" cy="2224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smtClean="0"/>
              <a:t>Three axioms:</a:t>
            </a:r>
          </a:p>
          <a:p>
            <a:pPr marL="0" indent="0">
              <a:buNone/>
            </a:pPr>
            <a:r>
              <a:rPr lang="sv-SE" sz="2400" b="1" dirty="0" err="1" smtClean="0"/>
              <a:t>Send</a:t>
            </a:r>
            <a:r>
              <a:rPr lang="sv-SE" sz="2400" dirty="0" smtClean="0"/>
              <a:t> – an </a:t>
            </a:r>
            <a:r>
              <a:rPr lang="sv-SE" sz="2400" dirty="0" err="1" smtClean="0"/>
              <a:t>actor</a:t>
            </a:r>
            <a:r>
              <a:rPr lang="sv-SE" sz="2400" dirty="0" smtClean="0"/>
              <a:t> </a:t>
            </a:r>
            <a:r>
              <a:rPr lang="sv-SE" sz="2400" dirty="0" err="1" smtClean="0"/>
              <a:t>can</a:t>
            </a:r>
            <a:r>
              <a:rPr lang="sv-SE" sz="2400" dirty="0" smtClean="0"/>
              <a:t> </a:t>
            </a:r>
            <a:r>
              <a:rPr lang="sv-SE" sz="2400" dirty="0" err="1" smtClean="0"/>
              <a:t>send</a:t>
            </a:r>
            <a:r>
              <a:rPr lang="sv-SE" sz="2400" dirty="0" smtClean="0"/>
              <a:t> </a:t>
            </a:r>
            <a:r>
              <a:rPr lang="sv-SE" sz="2400" dirty="0" err="1" smtClean="0"/>
              <a:t>messages</a:t>
            </a:r>
            <a:r>
              <a:rPr lang="sv-SE" sz="2400" dirty="0" smtClean="0"/>
              <a:t> to </a:t>
            </a:r>
            <a:r>
              <a:rPr lang="sv-SE" sz="2400" dirty="0" err="1" smtClean="0"/>
              <a:t>other</a:t>
            </a:r>
            <a:r>
              <a:rPr lang="sv-SE" sz="2400" dirty="0" smtClean="0"/>
              <a:t> </a:t>
            </a:r>
            <a:r>
              <a:rPr lang="sv-SE" sz="2400" dirty="0" err="1" smtClean="0"/>
              <a:t>actors</a:t>
            </a:r>
            <a:endParaRPr lang="sv-SE" sz="2400" dirty="0" smtClean="0"/>
          </a:p>
          <a:p>
            <a:pPr marL="0" indent="0">
              <a:buNone/>
            </a:pPr>
            <a:r>
              <a:rPr lang="sv-SE" sz="2400" b="1" dirty="0" err="1" smtClean="0"/>
              <a:t>Create</a:t>
            </a:r>
            <a:r>
              <a:rPr lang="sv-SE" sz="2400" dirty="0" smtClean="0"/>
              <a:t> – an </a:t>
            </a:r>
            <a:r>
              <a:rPr lang="sv-SE" sz="2400" dirty="0" err="1" smtClean="0"/>
              <a:t>actor</a:t>
            </a:r>
            <a:r>
              <a:rPr lang="sv-SE" sz="2400" dirty="0" smtClean="0"/>
              <a:t> </a:t>
            </a:r>
            <a:r>
              <a:rPr lang="sv-SE" sz="2400" dirty="0" err="1" smtClean="0"/>
              <a:t>can</a:t>
            </a:r>
            <a:r>
              <a:rPr lang="sv-SE" sz="2400" dirty="0" smtClean="0"/>
              <a:t> </a:t>
            </a:r>
            <a:r>
              <a:rPr lang="sv-SE" sz="2400" dirty="0" err="1" smtClean="0"/>
              <a:t>create</a:t>
            </a:r>
            <a:r>
              <a:rPr lang="sv-SE" sz="2400" dirty="0" smtClean="0"/>
              <a:t> new </a:t>
            </a:r>
            <a:r>
              <a:rPr lang="sv-SE" sz="2400" dirty="0" err="1" smtClean="0"/>
              <a:t>actors</a:t>
            </a:r>
            <a:endParaRPr lang="sv-SE" sz="2400" dirty="0" smtClean="0"/>
          </a:p>
          <a:p>
            <a:pPr marL="0" indent="0">
              <a:buNone/>
            </a:pPr>
            <a:r>
              <a:rPr lang="sv-SE" sz="2400" b="1" dirty="0" err="1" smtClean="0"/>
              <a:t>Become</a:t>
            </a:r>
            <a:r>
              <a:rPr lang="sv-SE" sz="2400" dirty="0" smtClean="0"/>
              <a:t> – an </a:t>
            </a:r>
            <a:r>
              <a:rPr lang="sv-SE" sz="2400" dirty="0" err="1" smtClean="0"/>
              <a:t>actor</a:t>
            </a:r>
            <a:r>
              <a:rPr lang="sv-SE" sz="2400" dirty="0" smtClean="0"/>
              <a:t> </a:t>
            </a:r>
            <a:r>
              <a:rPr lang="sv-SE" sz="2400" dirty="0" err="1" smtClean="0"/>
              <a:t>can</a:t>
            </a:r>
            <a:r>
              <a:rPr lang="sv-SE" sz="2400" dirty="0" smtClean="0"/>
              <a:t> </a:t>
            </a:r>
            <a:r>
              <a:rPr lang="sv-SE" sz="2400" dirty="0" err="1" smtClean="0"/>
              <a:t>decide</a:t>
            </a:r>
            <a:r>
              <a:rPr lang="sv-SE" sz="2400" dirty="0" smtClean="0"/>
              <a:t> </a:t>
            </a:r>
            <a:r>
              <a:rPr lang="sv-SE" sz="2400" dirty="0" err="1" smtClean="0"/>
              <a:t>how</a:t>
            </a:r>
            <a:r>
              <a:rPr lang="sv-SE" sz="2400" dirty="0" smtClean="0"/>
              <a:t> to </a:t>
            </a:r>
            <a:r>
              <a:rPr lang="sv-SE" sz="2400" dirty="0" err="1" smtClean="0"/>
              <a:t>handle</a:t>
            </a:r>
            <a:r>
              <a:rPr lang="sv-SE" sz="2400" dirty="0" smtClean="0"/>
              <a:t> </a:t>
            </a:r>
            <a:r>
              <a:rPr lang="sv-SE" sz="2400" dirty="0" err="1" smtClean="0"/>
              <a:t>it’s</a:t>
            </a:r>
            <a:r>
              <a:rPr lang="sv-SE" sz="2400" dirty="0" smtClean="0"/>
              <a:t> </a:t>
            </a:r>
            <a:r>
              <a:rPr lang="sv-SE" sz="2400" dirty="0" err="1" smtClean="0"/>
              <a:t>next</a:t>
            </a:r>
            <a:r>
              <a:rPr lang="sv-SE" sz="2400" dirty="0" smtClean="0"/>
              <a:t> </a:t>
            </a:r>
            <a:r>
              <a:rPr lang="sv-SE" sz="2400" dirty="0" err="1" smtClean="0"/>
              <a:t>message</a:t>
            </a:r>
            <a:endParaRPr lang="sv-SE" sz="24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38200" y="4091012"/>
            <a:ext cx="10515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b="1" i="1" dirty="0">
                <a:solidFill>
                  <a:srgbClr val="DB5151"/>
                </a:solidFill>
              </a:rPr>
              <a:t>”An </a:t>
            </a:r>
            <a:r>
              <a:rPr lang="sv-SE" sz="2400" b="1" i="1" dirty="0" err="1">
                <a:solidFill>
                  <a:srgbClr val="DB5151"/>
                </a:solidFill>
              </a:rPr>
              <a:t>island</a:t>
            </a:r>
            <a:r>
              <a:rPr lang="sv-SE" sz="2400" b="1" i="1" dirty="0">
                <a:solidFill>
                  <a:srgbClr val="DB5151"/>
                </a:solidFill>
              </a:rPr>
              <a:t> </a:t>
            </a:r>
            <a:r>
              <a:rPr lang="sv-SE" sz="2400" b="1" i="1" dirty="0" err="1">
                <a:solidFill>
                  <a:srgbClr val="DB5151"/>
                </a:solidFill>
              </a:rPr>
              <a:t>of</a:t>
            </a:r>
            <a:r>
              <a:rPr lang="sv-SE" sz="2400" b="1" i="1" dirty="0">
                <a:solidFill>
                  <a:srgbClr val="DB5151"/>
                </a:solidFill>
              </a:rPr>
              <a:t> </a:t>
            </a:r>
            <a:r>
              <a:rPr lang="sv-SE" sz="2400" b="1" i="1" dirty="0" err="1" smtClean="0">
                <a:solidFill>
                  <a:srgbClr val="DB5151"/>
                </a:solidFill>
              </a:rPr>
              <a:t>consistency</a:t>
            </a:r>
            <a:r>
              <a:rPr lang="sv-SE" sz="2400" b="1" i="1" dirty="0" smtClean="0">
                <a:solidFill>
                  <a:srgbClr val="DB5151"/>
                </a:solidFill>
              </a:rPr>
              <a:t> in </a:t>
            </a:r>
            <a:r>
              <a:rPr lang="sv-SE" sz="2400" b="1" i="1" dirty="0">
                <a:solidFill>
                  <a:srgbClr val="DB5151"/>
                </a:solidFill>
              </a:rPr>
              <a:t>a </a:t>
            </a:r>
            <a:r>
              <a:rPr lang="sv-SE" sz="2400" b="1" i="1" dirty="0" err="1">
                <a:solidFill>
                  <a:srgbClr val="DB5151"/>
                </a:solidFill>
              </a:rPr>
              <a:t>sea</a:t>
            </a:r>
            <a:r>
              <a:rPr lang="sv-SE" sz="2400" b="1" i="1" dirty="0">
                <a:solidFill>
                  <a:srgbClr val="DB5151"/>
                </a:solidFill>
              </a:rPr>
              <a:t> </a:t>
            </a:r>
            <a:r>
              <a:rPr lang="sv-SE" sz="2400" b="1" i="1" dirty="0" err="1">
                <a:solidFill>
                  <a:srgbClr val="DB5151"/>
                </a:solidFill>
              </a:rPr>
              <a:t>of</a:t>
            </a:r>
            <a:r>
              <a:rPr lang="sv-SE" sz="2400" b="1" i="1" dirty="0">
                <a:solidFill>
                  <a:srgbClr val="DB5151"/>
                </a:solidFill>
              </a:rPr>
              <a:t> </a:t>
            </a:r>
            <a:r>
              <a:rPr lang="sv-SE" sz="2400" b="1" i="1" dirty="0" err="1">
                <a:solidFill>
                  <a:srgbClr val="DB5151"/>
                </a:solidFill>
              </a:rPr>
              <a:t>concurrency</a:t>
            </a:r>
            <a:r>
              <a:rPr lang="sv-SE" sz="2400" b="1" i="1" dirty="0" smtClean="0">
                <a:solidFill>
                  <a:srgbClr val="DB5151"/>
                </a:solidFill>
              </a:rPr>
              <a:t>”</a:t>
            </a:r>
            <a:br>
              <a:rPr lang="sv-SE" sz="2400" b="1" i="1" dirty="0" smtClean="0">
                <a:solidFill>
                  <a:srgbClr val="DB5151"/>
                </a:solidFill>
              </a:rPr>
            </a:br>
            <a:endParaRPr lang="sv-SE" sz="2400" b="1" i="1" dirty="0">
              <a:solidFill>
                <a:srgbClr val="DB5151"/>
              </a:solidFill>
            </a:endParaRPr>
          </a:p>
          <a:p>
            <a:pPr algn="ctr"/>
            <a:r>
              <a:rPr lang="sv-SE" sz="2400" b="1" i="1" dirty="0">
                <a:solidFill>
                  <a:srgbClr val="DB5151"/>
                </a:solidFill>
              </a:rPr>
              <a:t>”</a:t>
            </a:r>
            <a:r>
              <a:rPr lang="sv-SE" sz="2400" b="1" i="1" dirty="0" err="1">
                <a:solidFill>
                  <a:srgbClr val="DB5151"/>
                </a:solidFill>
              </a:rPr>
              <a:t>Shared</a:t>
            </a:r>
            <a:r>
              <a:rPr lang="sv-SE" sz="2400" b="1" i="1" dirty="0">
                <a:solidFill>
                  <a:srgbClr val="DB5151"/>
                </a:solidFill>
              </a:rPr>
              <a:t>  </a:t>
            </a:r>
            <a:r>
              <a:rPr lang="sv-SE" sz="2400" b="1" i="1" dirty="0" err="1">
                <a:solidFill>
                  <a:srgbClr val="DB5151"/>
                </a:solidFill>
              </a:rPr>
              <a:t>nothing</a:t>
            </a:r>
            <a:r>
              <a:rPr lang="sv-SE" sz="2400" b="1" i="1" dirty="0">
                <a:solidFill>
                  <a:srgbClr val="DB5151"/>
                </a:solidFill>
              </a:rPr>
              <a:t>”, ”Black box</a:t>
            </a:r>
            <a:r>
              <a:rPr lang="sv-SE" sz="2400" b="1" i="1" dirty="0" smtClean="0">
                <a:solidFill>
                  <a:srgbClr val="DB5151"/>
                </a:solidFill>
              </a:rPr>
              <a:t>”</a:t>
            </a:r>
            <a:br>
              <a:rPr lang="sv-SE" sz="2400" b="1" i="1" dirty="0" smtClean="0">
                <a:solidFill>
                  <a:srgbClr val="DB5151"/>
                </a:solidFill>
              </a:rPr>
            </a:br>
            <a:endParaRPr lang="sv-SE" sz="2400" b="1" i="1" dirty="0">
              <a:solidFill>
                <a:srgbClr val="DB5151"/>
              </a:solidFill>
            </a:endParaRPr>
          </a:p>
          <a:p>
            <a:pPr algn="ctr"/>
            <a:r>
              <a:rPr lang="sv-SE" sz="2400" b="1" i="1" dirty="0">
                <a:solidFill>
                  <a:srgbClr val="DB5151"/>
                </a:solidFill>
              </a:rPr>
              <a:t>”</a:t>
            </a:r>
            <a:r>
              <a:rPr lang="sv-SE" sz="2400" b="1" i="1" dirty="0" err="1">
                <a:solidFill>
                  <a:srgbClr val="DB5151"/>
                </a:solidFill>
              </a:rPr>
              <a:t>Location</a:t>
            </a:r>
            <a:r>
              <a:rPr lang="sv-SE" sz="2400" b="1" i="1" dirty="0">
                <a:solidFill>
                  <a:srgbClr val="DB5151"/>
                </a:solidFill>
              </a:rPr>
              <a:t> transparent”, ”</a:t>
            </a:r>
            <a:r>
              <a:rPr lang="sv-SE" sz="2400" b="1" i="1" dirty="0" err="1">
                <a:solidFill>
                  <a:srgbClr val="DB5151"/>
                </a:solidFill>
              </a:rPr>
              <a:t>Distributable</a:t>
            </a:r>
            <a:r>
              <a:rPr lang="sv-SE" sz="2400" b="1" i="1" dirty="0">
                <a:solidFill>
                  <a:srgbClr val="DB5151"/>
                </a:solidFill>
              </a:rPr>
              <a:t> by design”</a:t>
            </a:r>
          </a:p>
          <a:p>
            <a:pPr algn="ctr"/>
            <a:endParaRPr lang="sv-SE" b="1" dirty="0">
              <a:solidFill>
                <a:srgbClr val="DB51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7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00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FF212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smtClean="0"/>
              <a:t>”remote” package</a:t>
            </a:r>
            <a:endParaRPr lang="sv-SE" sz="8000" b="1" dirty="0">
              <a:solidFill>
                <a:srgbClr val="B0424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28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2167369" y="2734502"/>
            <a:ext cx="7738794" cy="1133888"/>
            <a:chOff x="2093627" y="4578050"/>
            <a:chExt cx="7738794" cy="1133888"/>
          </a:xfrm>
        </p:grpSpPr>
        <p:cxnSp>
          <p:nvCxnSpPr>
            <p:cNvPr id="78" name="Straight Connector 77"/>
            <p:cNvCxnSpPr>
              <a:stCxn id="93" idx="2"/>
              <a:endCxn id="9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91" idx="2"/>
              <a:endCxn id="9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91" idx="2"/>
              <a:endCxn id="8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98" idx="4"/>
              <a:endCxn id="9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90" idx="2"/>
              <a:endCxn id="10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90" idx="3"/>
              <a:endCxn id="88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93" idx="4"/>
              <a:endCxn id="9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93" idx="5"/>
              <a:endCxn id="9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98" idx="5"/>
              <a:endCxn id="9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93" idx="6"/>
              <a:endCxn id="9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9" name="Oval 8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0" name="Oval 8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3" name="Oval 9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5" name="Oval 9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6" name="Oval 9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7" name="Straight Connector 96"/>
            <p:cNvCxnSpPr>
              <a:stCxn id="101" idx="2"/>
              <a:endCxn id="9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9" name="Straight Connector 98"/>
            <p:cNvCxnSpPr>
              <a:stCxn id="101" idx="7"/>
              <a:endCxn id="10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val 9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1" name="Oval 10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2" name="Oval 10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95157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8088518" y="2054648"/>
            <a:ext cx="2613089" cy="2613088"/>
            <a:chOff x="4662738" y="3954548"/>
            <a:chExt cx="2613089" cy="2613088"/>
          </a:xfrm>
        </p:grpSpPr>
        <p:grpSp>
          <p:nvGrpSpPr>
            <p:cNvPr id="27" name="Group 26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39" name="Freeform 38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40" name="Octagon 39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1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43" name="Group 42"/>
          <p:cNvGrpSpPr/>
          <p:nvPr/>
        </p:nvGrpSpPr>
        <p:grpSpPr>
          <a:xfrm>
            <a:off x="4747878" y="2054648"/>
            <a:ext cx="2613089" cy="2613088"/>
            <a:chOff x="4662738" y="3954548"/>
            <a:chExt cx="2613089" cy="2613088"/>
          </a:xfrm>
        </p:grpSpPr>
        <p:grpSp>
          <p:nvGrpSpPr>
            <p:cNvPr id="44" name="Group 4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52" name="Freeform 51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3" name="Octagon 52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4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56" name="Group 55"/>
          <p:cNvGrpSpPr/>
          <p:nvPr/>
        </p:nvGrpSpPr>
        <p:grpSpPr>
          <a:xfrm>
            <a:off x="1372965" y="2054648"/>
            <a:ext cx="2613089" cy="2613088"/>
            <a:chOff x="4662738" y="3954548"/>
            <a:chExt cx="2613089" cy="2613088"/>
          </a:xfrm>
        </p:grpSpPr>
        <p:grpSp>
          <p:nvGrpSpPr>
            <p:cNvPr id="57" name="Group 56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3" name="Freeform 62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4" name="Octagon 63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5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9" name="Rounded Rectangle 58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67" name="Group 66"/>
          <p:cNvGrpSpPr/>
          <p:nvPr/>
        </p:nvGrpSpPr>
        <p:grpSpPr>
          <a:xfrm>
            <a:off x="2167369" y="2734502"/>
            <a:ext cx="7738794" cy="1133888"/>
            <a:chOff x="2093627" y="4578050"/>
            <a:chExt cx="7738794" cy="1133888"/>
          </a:xfrm>
        </p:grpSpPr>
        <p:cxnSp>
          <p:nvCxnSpPr>
            <p:cNvPr id="68" name="Straight Connector 67"/>
            <p:cNvCxnSpPr>
              <a:stCxn id="83" idx="2"/>
              <a:endCxn id="8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81" idx="2"/>
              <a:endCxn id="8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81" idx="2"/>
              <a:endCxn id="7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8" idx="4"/>
              <a:endCxn id="8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0" idx="2"/>
              <a:endCxn id="9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80" idx="3"/>
              <a:endCxn id="78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83" idx="4"/>
              <a:endCxn id="8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83" idx="5"/>
              <a:endCxn id="8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88" idx="5"/>
              <a:endCxn id="8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3" idx="6"/>
              <a:endCxn id="8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7" name="Straight Connector 86"/>
            <p:cNvCxnSpPr>
              <a:stCxn id="91" idx="2"/>
              <a:endCxn id="8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9" name="Straight Connector 88"/>
            <p:cNvCxnSpPr>
              <a:stCxn id="91" idx="7"/>
              <a:endCxn id="9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67369" y="1530929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/>
              <a:t>System 1</a:t>
            </a:r>
            <a:endParaRPr lang="sv-SE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5517118" y="1530929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/>
              <a:t>System 2</a:t>
            </a:r>
            <a:endParaRPr lang="sv-SE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8820225" y="1537153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/>
              <a:t>System 3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4199422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ounded Rectangle 94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</a:t>
            </a:r>
            <a:r>
              <a:rPr lang="sv-SE" b="1" dirty="0" err="1" smtClean="0"/>
              <a:t>Build</a:t>
            </a:r>
            <a:r>
              <a:rPr lang="sv-SE" b="1" dirty="0" smtClean="0"/>
              <a:t> a </a:t>
            </a:r>
            <a:r>
              <a:rPr lang="sv-SE" b="1" dirty="0" err="1" smtClean="0"/>
              <a:t>chat</a:t>
            </a:r>
            <a:endParaRPr lang="sv-SE" b="1" dirty="0"/>
          </a:p>
        </p:txBody>
      </p:sp>
      <p:grpSp>
        <p:nvGrpSpPr>
          <p:cNvPr id="28" name="Group 27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29" name="Group 28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43" name="Freeform 42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44" name="Octagon 43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48" name="Group 47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54" name="Freeform 53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5" name="Octagon 54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6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58" name="Group 57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59" name="Group 58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5" name="Freeform 64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6" name="Octagon 65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7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61" name="Rounded Rectangle 60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70" name="Straight Connector 69"/>
            <p:cNvCxnSpPr>
              <a:stCxn id="85" idx="2"/>
              <a:endCxn id="84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3" idx="2"/>
              <a:endCxn id="82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3" idx="2"/>
              <a:endCxn id="81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90" idx="4"/>
              <a:endCxn id="83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82" idx="2"/>
              <a:endCxn id="94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82" idx="3"/>
              <a:endCxn id="80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85" idx="4"/>
              <a:endCxn id="86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5" idx="5"/>
              <a:endCxn id="87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90" idx="5"/>
              <a:endCxn id="84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85" idx="6"/>
              <a:endCxn id="88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9" name="Straight Connector 88"/>
            <p:cNvCxnSpPr>
              <a:stCxn id="93" idx="2"/>
              <a:endCxn id="90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1" name="Straight Connector 90"/>
            <p:cNvCxnSpPr>
              <a:stCxn id="93" idx="7"/>
              <a:endCxn id="92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3" name="Oval 92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2257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00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Oval 84"/>
          <p:cNvSpPr/>
          <p:nvPr/>
        </p:nvSpPr>
        <p:spPr>
          <a:xfrm>
            <a:off x="-148206" y="4486742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bg1">
                  <a:alpha val="0"/>
                </a:schemeClr>
              </a:gs>
              <a:gs pos="18000">
                <a:schemeClr val="bg1">
                  <a:alpha val="23000"/>
                </a:schemeClr>
              </a:gs>
            </a:gsLst>
            <a:path path="shap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FF212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smtClean="0"/>
              <a:t>”router” package</a:t>
            </a:r>
            <a:endParaRPr lang="sv-SE" sz="8000" b="1" dirty="0">
              <a:solidFill>
                <a:srgbClr val="B0424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645926" y="3297721"/>
            <a:ext cx="1772796" cy="1818215"/>
            <a:chOff x="4518271" y="2540845"/>
            <a:chExt cx="1772796" cy="1818215"/>
          </a:xfrm>
        </p:grpSpPr>
        <p:sp>
          <p:nvSpPr>
            <p:cNvPr id="53" name="Oval 52"/>
            <p:cNvSpPr/>
            <p:nvPr/>
          </p:nvSpPr>
          <p:spPr>
            <a:xfrm rot="5197285">
              <a:off x="5005289" y="3195066"/>
              <a:ext cx="243421" cy="629621"/>
            </a:xfrm>
            <a:prstGeom prst="ellipse">
              <a:avLst/>
            </a:pr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val 23"/>
            <p:cNvSpPr/>
            <p:nvPr/>
          </p:nvSpPr>
          <p:spPr>
            <a:xfrm rot="21147307">
              <a:off x="5870521" y="3771068"/>
              <a:ext cx="264128" cy="587992"/>
            </a:xfrm>
            <a:custGeom>
              <a:avLst/>
              <a:gdLst>
                <a:gd name="connsiteX0" fmla="*/ 0 w 366933"/>
                <a:gd name="connsiteY0" fmla="*/ 472799 h 945597"/>
                <a:gd name="connsiteX1" fmla="*/ 183467 w 366933"/>
                <a:gd name="connsiteY1" fmla="*/ 0 h 945597"/>
                <a:gd name="connsiteX2" fmla="*/ 366934 w 366933"/>
                <a:gd name="connsiteY2" fmla="*/ 472799 h 945597"/>
                <a:gd name="connsiteX3" fmla="*/ 183467 w 366933"/>
                <a:gd name="connsiteY3" fmla="*/ 945598 h 945597"/>
                <a:gd name="connsiteX4" fmla="*/ 0 w 366933"/>
                <a:gd name="connsiteY4" fmla="*/ 472799 h 945597"/>
                <a:gd name="connsiteX0" fmla="*/ 3837 w 370771"/>
                <a:gd name="connsiteY0" fmla="*/ 472799 h 971512"/>
                <a:gd name="connsiteX1" fmla="*/ 187304 w 370771"/>
                <a:gd name="connsiteY1" fmla="*/ 0 h 971512"/>
                <a:gd name="connsiteX2" fmla="*/ 370771 w 370771"/>
                <a:gd name="connsiteY2" fmla="*/ 472799 h 971512"/>
                <a:gd name="connsiteX3" fmla="*/ 187304 w 370771"/>
                <a:gd name="connsiteY3" fmla="*/ 945598 h 971512"/>
                <a:gd name="connsiteX4" fmla="*/ 72423 w 370771"/>
                <a:gd name="connsiteY4" fmla="*/ 863194 h 971512"/>
                <a:gd name="connsiteX5" fmla="*/ 3837 w 370771"/>
                <a:gd name="connsiteY5" fmla="*/ 472799 h 971512"/>
                <a:gd name="connsiteX0" fmla="*/ 3837 w 370771"/>
                <a:gd name="connsiteY0" fmla="*/ 472799 h 903251"/>
                <a:gd name="connsiteX1" fmla="*/ 187304 w 370771"/>
                <a:gd name="connsiteY1" fmla="*/ 0 h 903251"/>
                <a:gd name="connsiteX2" fmla="*/ 370771 w 370771"/>
                <a:gd name="connsiteY2" fmla="*/ 472799 h 903251"/>
                <a:gd name="connsiteX3" fmla="*/ 314825 w 370771"/>
                <a:gd name="connsiteY3" fmla="*/ 825991 h 903251"/>
                <a:gd name="connsiteX4" fmla="*/ 72423 w 370771"/>
                <a:gd name="connsiteY4" fmla="*/ 863194 h 903251"/>
                <a:gd name="connsiteX5" fmla="*/ 3837 w 370771"/>
                <a:gd name="connsiteY5" fmla="*/ 472799 h 903251"/>
                <a:gd name="connsiteX0" fmla="*/ 19627 w 386622"/>
                <a:gd name="connsiteY0" fmla="*/ 472799 h 883076"/>
                <a:gd name="connsiteX1" fmla="*/ 203094 w 386622"/>
                <a:gd name="connsiteY1" fmla="*/ 0 h 883076"/>
                <a:gd name="connsiteX2" fmla="*/ 386561 w 386622"/>
                <a:gd name="connsiteY2" fmla="*/ 472799 h 883076"/>
                <a:gd name="connsiteX3" fmla="*/ 330615 w 386622"/>
                <a:gd name="connsiteY3" fmla="*/ 825991 h 883076"/>
                <a:gd name="connsiteX4" fmla="*/ 25865 w 386622"/>
                <a:gd name="connsiteY4" fmla="*/ 834255 h 883076"/>
                <a:gd name="connsiteX5" fmla="*/ 19627 w 386622"/>
                <a:gd name="connsiteY5" fmla="*/ 472799 h 8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622" h="883076">
                  <a:moveTo>
                    <a:pt x="19627" y="472799"/>
                  </a:moveTo>
                  <a:cubicBezTo>
                    <a:pt x="49165" y="333757"/>
                    <a:pt x="101768" y="0"/>
                    <a:pt x="203094" y="0"/>
                  </a:cubicBezTo>
                  <a:cubicBezTo>
                    <a:pt x="304420" y="0"/>
                    <a:pt x="386561" y="211679"/>
                    <a:pt x="386561" y="472799"/>
                  </a:cubicBezTo>
                  <a:cubicBezTo>
                    <a:pt x="386561" y="733919"/>
                    <a:pt x="390731" y="765748"/>
                    <a:pt x="330615" y="825991"/>
                  </a:cubicBezTo>
                  <a:cubicBezTo>
                    <a:pt x="270499" y="886234"/>
                    <a:pt x="56443" y="913055"/>
                    <a:pt x="25865" y="834255"/>
                  </a:cubicBezTo>
                  <a:cubicBezTo>
                    <a:pt x="-4713" y="755455"/>
                    <a:pt x="-9911" y="611842"/>
                    <a:pt x="19627" y="47279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val 22"/>
            <p:cNvSpPr/>
            <p:nvPr/>
          </p:nvSpPr>
          <p:spPr>
            <a:xfrm rot="772141">
              <a:off x="5152619" y="3716552"/>
              <a:ext cx="242721" cy="581117"/>
            </a:xfrm>
            <a:custGeom>
              <a:avLst/>
              <a:gdLst>
                <a:gd name="connsiteX0" fmla="*/ 0 w 365582"/>
                <a:gd name="connsiteY0" fmla="*/ 472799 h 945597"/>
                <a:gd name="connsiteX1" fmla="*/ 182791 w 365582"/>
                <a:gd name="connsiteY1" fmla="*/ 0 h 945597"/>
                <a:gd name="connsiteX2" fmla="*/ 365582 w 365582"/>
                <a:gd name="connsiteY2" fmla="*/ 472799 h 945597"/>
                <a:gd name="connsiteX3" fmla="*/ 182791 w 365582"/>
                <a:gd name="connsiteY3" fmla="*/ 945598 h 945597"/>
                <a:gd name="connsiteX4" fmla="*/ 0 w 365582"/>
                <a:gd name="connsiteY4" fmla="*/ 472799 h 945597"/>
                <a:gd name="connsiteX0" fmla="*/ 2116 w 367698"/>
                <a:gd name="connsiteY0" fmla="*/ 472799 h 976739"/>
                <a:gd name="connsiteX1" fmla="*/ 184907 w 367698"/>
                <a:gd name="connsiteY1" fmla="*/ 0 h 976739"/>
                <a:gd name="connsiteX2" fmla="*/ 367698 w 367698"/>
                <a:gd name="connsiteY2" fmla="*/ 472799 h 976739"/>
                <a:gd name="connsiteX3" fmla="*/ 184907 w 367698"/>
                <a:gd name="connsiteY3" fmla="*/ 945598 h 976739"/>
                <a:gd name="connsiteX4" fmla="*/ 91471 w 367698"/>
                <a:gd name="connsiteY4" fmla="*/ 881288 h 976739"/>
                <a:gd name="connsiteX5" fmla="*/ 2116 w 367698"/>
                <a:gd name="connsiteY5" fmla="*/ 472799 h 976739"/>
                <a:gd name="connsiteX0" fmla="*/ 2116 w 370584"/>
                <a:gd name="connsiteY0" fmla="*/ 472799 h 921865"/>
                <a:gd name="connsiteX1" fmla="*/ 184907 w 370584"/>
                <a:gd name="connsiteY1" fmla="*/ 0 h 921865"/>
                <a:gd name="connsiteX2" fmla="*/ 367698 w 370584"/>
                <a:gd name="connsiteY2" fmla="*/ 472799 h 921865"/>
                <a:gd name="connsiteX3" fmla="*/ 338188 w 370584"/>
                <a:gd name="connsiteY3" fmla="*/ 843282 h 921865"/>
                <a:gd name="connsiteX4" fmla="*/ 91471 w 370584"/>
                <a:gd name="connsiteY4" fmla="*/ 881288 h 921865"/>
                <a:gd name="connsiteX5" fmla="*/ 2116 w 370584"/>
                <a:gd name="connsiteY5" fmla="*/ 472799 h 921865"/>
                <a:gd name="connsiteX0" fmla="*/ 7896 w 379056"/>
                <a:gd name="connsiteY0" fmla="*/ 472799 h 881699"/>
                <a:gd name="connsiteX1" fmla="*/ 190687 w 379056"/>
                <a:gd name="connsiteY1" fmla="*/ 0 h 881699"/>
                <a:gd name="connsiteX2" fmla="*/ 373478 w 379056"/>
                <a:gd name="connsiteY2" fmla="*/ 472799 h 881699"/>
                <a:gd name="connsiteX3" fmla="*/ 343968 w 379056"/>
                <a:gd name="connsiteY3" fmla="*/ 843282 h 881699"/>
                <a:gd name="connsiteX4" fmla="*/ 48833 w 379056"/>
                <a:gd name="connsiteY4" fmla="*/ 816640 h 881699"/>
                <a:gd name="connsiteX5" fmla="*/ 7896 w 379056"/>
                <a:gd name="connsiteY5" fmla="*/ 472799 h 881699"/>
                <a:gd name="connsiteX0" fmla="*/ 11284 w 364627"/>
                <a:gd name="connsiteY0" fmla="*/ 477141 h 881700"/>
                <a:gd name="connsiteX1" fmla="*/ 176258 w 364627"/>
                <a:gd name="connsiteY1" fmla="*/ 1 h 881700"/>
                <a:gd name="connsiteX2" fmla="*/ 359049 w 364627"/>
                <a:gd name="connsiteY2" fmla="*/ 472800 h 881700"/>
                <a:gd name="connsiteX3" fmla="*/ 329539 w 364627"/>
                <a:gd name="connsiteY3" fmla="*/ 843283 h 881700"/>
                <a:gd name="connsiteX4" fmla="*/ 34404 w 364627"/>
                <a:gd name="connsiteY4" fmla="*/ 816641 h 881700"/>
                <a:gd name="connsiteX5" fmla="*/ 11284 w 364627"/>
                <a:gd name="connsiteY5" fmla="*/ 477141 h 881700"/>
                <a:gd name="connsiteX0" fmla="*/ 3054 w 353934"/>
                <a:gd name="connsiteY0" fmla="*/ 477141 h 877106"/>
                <a:gd name="connsiteX1" fmla="*/ 168028 w 353934"/>
                <a:gd name="connsiteY1" fmla="*/ 1 h 877106"/>
                <a:gd name="connsiteX2" fmla="*/ 350819 w 353934"/>
                <a:gd name="connsiteY2" fmla="*/ 472800 h 877106"/>
                <a:gd name="connsiteX3" fmla="*/ 321309 w 353934"/>
                <a:gd name="connsiteY3" fmla="*/ 843283 h 877106"/>
                <a:gd name="connsiteX4" fmla="*/ 70146 w 353934"/>
                <a:gd name="connsiteY4" fmla="*/ 806595 h 877106"/>
                <a:gd name="connsiteX5" fmla="*/ 3054 w 353934"/>
                <a:gd name="connsiteY5" fmla="*/ 477141 h 877106"/>
                <a:gd name="connsiteX0" fmla="*/ 11203 w 364531"/>
                <a:gd name="connsiteY0" fmla="*/ 477141 h 872751"/>
                <a:gd name="connsiteX1" fmla="*/ 176177 w 364531"/>
                <a:gd name="connsiteY1" fmla="*/ 1 h 872751"/>
                <a:gd name="connsiteX2" fmla="*/ 358968 w 364531"/>
                <a:gd name="connsiteY2" fmla="*/ 472800 h 872751"/>
                <a:gd name="connsiteX3" fmla="*/ 329458 w 364531"/>
                <a:gd name="connsiteY3" fmla="*/ 843283 h 872751"/>
                <a:gd name="connsiteX4" fmla="*/ 34566 w 364531"/>
                <a:gd name="connsiteY4" fmla="*/ 795939 h 872751"/>
                <a:gd name="connsiteX5" fmla="*/ 11203 w 364531"/>
                <a:gd name="connsiteY5" fmla="*/ 477141 h 87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4531" h="872751">
                  <a:moveTo>
                    <a:pt x="11203" y="477141"/>
                  </a:moveTo>
                  <a:cubicBezTo>
                    <a:pt x="34805" y="344485"/>
                    <a:pt x="118216" y="724"/>
                    <a:pt x="176177" y="1"/>
                  </a:cubicBezTo>
                  <a:cubicBezTo>
                    <a:pt x="234138" y="-722"/>
                    <a:pt x="358968" y="211680"/>
                    <a:pt x="358968" y="472800"/>
                  </a:cubicBezTo>
                  <a:cubicBezTo>
                    <a:pt x="358968" y="733920"/>
                    <a:pt x="383525" y="789426"/>
                    <a:pt x="329458" y="843283"/>
                  </a:cubicBezTo>
                  <a:cubicBezTo>
                    <a:pt x="275391" y="897140"/>
                    <a:pt x="65031" y="874739"/>
                    <a:pt x="34566" y="795939"/>
                  </a:cubicBezTo>
                  <a:cubicBezTo>
                    <a:pt x="4101" y="717139"/>
                    <a:pt x="-12399" y="609797"/>
                    <a:pt x="11203" y="477141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 rot="1933843">
              <a:off x="4999759" y="2588268"/>
              <a:ext cx="293137" cy="207673"/>
            </a:xfrm>
            <a:prstGeom prst="ellipse">
              <a:avLst/>
            </a:pr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Rounded Rectangle 8"/>
            <p:cNvSpPr/>
            <p:nvPr/>
          </p:nvSpPr>
          <p:spPr>
            <a:xfrm rot="72546">
              <a:off x="5046498" y="2540845"/>
              <a:ext cx="1244569" cy="1722166"/>
            </a:xfrm>
            <a:custGeom>
              <a:avLst/>
              <a:gdLst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929975 w 3929975"/>
                <a:gd name="connsiteY4" fmla="*/ 4325564 h 6079787"/>
                <a:gd name="connsiteX5" fmla="*/ 2175752 w 3929975"/>
                <a:gd name="connsiteY5" fmla="*/ 6079787 h 6079787"/>
                <a:gd name="connsiteX6" fmla="*/ 1754223 w 3929975"/>
                <a:gd name="connsiteY6" fmla="*/ 6079787 h 6079787"/>
                <a:gd name="connsiteX7" fmla="*/ 0 w 3929975"/>
                <a:gd name="connsiteY7" fmla="*/ 4325564 h 6079787"/>
                <a:gd name="connsiteX8" fmla="*/ 0 w 3929975"/>
                <a:gd name="connsiteY8" fmla="*/ 1754223 h 6079787"/>
                <a:gd name="connsiteX0" fmla="*/ 0 w 3940058"/>
                <a:gd name="connsiteY0" fmla="*/ 1754223 h 6079787"/>
                <a:gd name="connsiteX1" fmla="*/ 1754223 w 3940058"/>
                <a:gd name="connsiteY1" fmla="*/ 0 h 6079787"/>
                <a:gd name="connsiteX2" fmla="*/ 2175752 w 3940058"/>
                <a:gd name="connsiteY2" fmla="*/ 0 h 6079787"/>
                <a:gd name="connsiteX3" fmla="*/ 3929975 w 3940058"/>
                <a:gd name="connsiteY3" fmla="*/ 1754223 h 6079787"/>
                <a:gd name="connsiteX4" fmla="*/ 3940058 w 3940058"/>
                <a:gd name="connsiteY4" fmla="*/ 2918059 h 6079787"/>
                <a:gd name="connsiteX5" fmla="*/ 3929975 w 3940058"/>
                <a:gd name="connsiteY5" fmla="*/ 4325564 h 6079787"/>
                <a:gd name="connsiteX6" fmla="*/ 2175752 w 3940058"/>
                <a:gd name="connsiteY6" fmla="*/ 6079787 h 6079787"/>
                <a:gd name="connsiteX7" fmla="*/ 1754223 w 3940058"/>
                <a:gd name="connsiteY7" fmla="*/ 6079787 h 6079787"/>
                <a:gd name="connsiteX8" fmla="*/ 0 w 3940058"/>
                <a:gd name="connsiteY8" fmla="*/ 4325564 h 6079787"/>
                <a:gd name="connsiteX9" fmla="*/ 0 w 3940058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15511 w 3945486"/>
                <a:gd name="connsiteY0" fmla="*/ 1754223 h 6079787"/>
                <a:gd name="connsiteX1" fmla="*/ 1769734 w 3945486"/>
                <a:gd name="connsiteY1" fmla="*/ 0 h 6079787"/>
                <a:gd name="connsiteX2" fmla="*/ 2239249 w 3945486"/>
                <a:gd name="connsiteY2" fmla="*/ 7940 h 6079787"/>
                <a:gd name="connsiteX3" fmla="*/ 3945486 w 3945486"/>
                <a:gd name="connsiteY3" fmla="*/ 1754223 h 6079787"/>
                <a:gd name="connsiteX4" fmla="*/ 3891634 w 3945486"/>
                <a:gd name="connsiteY4" fmla="*/ 2946921 h 6079787"/>
                <a:gd name="connsiteX5" fmla="*/ 3945486 w 3945486"/>
                <a:gd name="connsiteY5" fmla="*/ 4325564 h 6079787"/>
                <a:gd name="connsiteX6" fmla="*/ 2191263 w 3945486"/>
                <a:gd name="connsiteY6" fmla="*/ 6079787 h 6079787"/>
                <a:gd name="connsiteX7" fmla="*/ 1769734 w 3945486"/>
                <a:gd name="connsiteY7" fmla="*/ 6079787 h 6079787"/>
                <a:gd name="connsiteX8" fmla="*/ 15511 w 3945486"/>
                <a:gd name="connsiteY8" fmla="*/ 4325564 h 6079787"/>
                <a:gd name="connsiteX9" fmla="*/ 0 w 3945486"/>
                <a:gd name="connsiteY9" fmla="*/ 3003076 h 6079787"/>
                <a:gd name="connsiteX10" fmla="*/ 15511 w 3945486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794731 w 3929975"/>
                <a:gd name="connsiteY4" fmla="*/ 2850397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519"/>
                <a:gd name="connsiteY0" fmla="*/ 1754223 h 6079787"/>
                <a:gd name="connsiteX1" fmla="*/ 1754223 w 4076519"/>
                <a:gd name="connsiteY1" fmla="*/ 0 h 6079787"/>
                <a:gd name="connsiteX2" fmla="*/ 2223738 w 4076519"/>
                <a:gd name="connsiteY2" fmla="*/ 7940 h 6079787"/>
                <a:gd name="connsiteX3" fmla="*/ 3929975 w 4076519"/>
                <a:gd name="connsiteY3" fmla="*/ 1754223 h 6079787"/>
                <a:gd name="connsiteX4" fmla="*/ 3794731 w 4076519"/>
                <a:gd name="connsiteY4" fmla="*/ 2850397 h 6079787"/>
                <a:gd name="connsiteX5" fmla="*/ 4076099 w 4076519"/>
                <a:gd name="connsiteY5" fmla="*/ 4425994 h 6079787"/>
                <a:gd name="connsiteX6" fmla="*/ 2175752 w 4076519"/>
                <a:gd name="connsiteY6" fmla="*/ 6079787 h 6079787"/>
                <a:gd name="connsiteX7" fmla="*/ 1754223 w 4076519"/>
                <a:gd name="connsiteY7" fmla="*/ 6079787 h 6079787"/>
                <a:gd name="connsiteX8" fmla="*/ 0 w 4076519"/>
                <a:gd name="connsiteY8" fmla="*/ 4325564 h 6079787"/>
                <a:gd name="connsiteX9" fmla="*/ 42072 w 4076519"/>
                <a:gd name="connsiteY9" fmla="*/ 3012604 h 6079787"/>
                <a:gd name="connsiteX10" fmla="*/ 0 w 4076519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929975 w 4152914"/>
                <a:gd name="connsiteY3" fmla="*/ 1754223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52914" h="6079787">
                  <a:moveTo>
                    <a:pt x="0" y="1754223"/>
                  </a:moveTo>
                  <a:cubicBezTo>
                    <a:pt x="0" y="785392"/>
                    <a:pt x="785392" y="0"/>
                    <a:pt x="1754223" y="0"/>
                  </a:cubicBezTo>
                  <a:lnTo>
                    <a:pt x="2223738" y="7940"/>
                  </a:lnTo>
                  <a:cubicBezTo>
                    <a:pt x="3152508" y="142507"/>
                    <a:pt x="3898087" y="669097"/>
                    <a:pt x="3898087" y="1637928"/>
                  </a:cubicBezTo>
                  <a:cubicBezTo>
                    <a:pt x="3873972" y="2204176"/>
                    <a:pt x="3829183" y="2446241"/>
                    <a:pt x="3794731" y="2850397"/>
                  </a:cubicBezTo>
                  <a:cubicBezTo>
                    <a:pt x="3744287" y="3641737"/>
                    <a:pt x="4166667" y="4095142"/>
                    <a:pt x="4152568" y="4613832"/>
                  </a:cubicBezTo>
                  <a:cubicBezTo>
                    <a:pt x="4152568" y="5582663"/>
                    <a:pt x="3144583" y="6079787"/>
                    <a:pt x="2175752" y="6079787"/>
                  </a:cubicBezTo>
                  <a:lnTo>
                    <a:pt x="1754223" y="6079787"/>
                  </a:lnTo>
                  <a:cubicBezTo>
                    <a:pt x="785392" y="6079787"/>
                    <a:pt x="0" y="5294395"/>
                    <a:pt x="0" y="4325564"/>
                  </a:cubicBezTo>
                  <a:lnTo>
                    <a:pt x="42072" y="3012604"/>
                  </a:lnTo>
                  <a:lnTo>
                    <a:pt x="0" y="1754223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val 57"/>
            <p:cNvSpPr/>
            <p:nvPr/>
          </p:nvSpPr>
          <p:spPr>
            <a:xfrm rot="636239">
              <a:off x="5634891" y="2799698"/>
              <a:ext cx="368293" cy="335658"/>
            </a:xfrm>
            <a:prstGeom prst="ellipse">
              <a:avLst/>
            </a:prstGeom>
            <a:solidFill>
              <a:srgbClr val="4588C6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 rot="636239">
              <a:off x="5215389" y="2750928"/>
              <a:ext cx="368293" cy="335658"/>
            </a:xfrm>
            <a:prstGeom prst="ellipse">
              <a:avLst/>
            </a:prstGeom>
            <a:solidFill>
              <a:srgbClr val="4588C6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5587388" y="2763797"/>
              <a:ext cx="368293" cy="335658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50800" dir="930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5200362" y="2743736"/>
              <a:ext cx="344971" cy="314402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50800" dir="930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 rot="636239">
              <a:off x="5264318" y="2870008"/>
              <a:ext cx="117851" cy="107408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Oval 62"/>
            <p:cNvSpPr/>
            <p:nvPr/>
          </p:nvSpPr>
          <p:spPr>
            <a:xfrm rot="636239">
              <a:off x="5667564" y="2890865"/>
              <a:ext cx="117851" cy="107408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Rounded Rectangle 63"/>
            <p:cNvSpPr/>
            <p:nvPr/>
          </p:nvSpPr>
          <p:spPr>
            <a:xfrm rot="21322659">
              <a:off x="5446167" y="3151059"/>
              <a:ext cx="90939" cy="157139"/>
            </a:xfrm>
            <a:prstGeom prst="roundRect">
              <a:avLst>
                <a:gd name="adj" fmla="val 42355"/>
              </a:avLst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 rot="21322659">
              <a:off x="5543873" y="3158649"/>
              <a:ext cx="88428" cy="156462"/>
            </a:xfrm>
            <a:prstGeom prst="roundRect">
              <a:avLst>
                <a:gd name="adj" fmla="val 34058"/>
              </a:avLst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Oval 9"/>
            <p:cNvSpPr/>
            <p:nvPr/>
          </p:nvSpPr>
          <p:spPr>
            <a:xfrm rot="92648">
              <a:off x="5383723" y="3112095"/>
              <a:ext cx="285933" cy="115901"/>
            </a:xfrm>
            <a:custGeom>
              <a:avLst/>
              <a:gdLst>
                <a:gd name="connsiteX0" fmla="*/ 0 w 1566153"/>
                <a:gd name="connsiteY0" fmla="*/ 466928 h 933856"/>
                <a:gd name="connsiteX1" fmla="*/ 783077 w 1566153"/>
                <a:gd name="connsiteY1" fmla="*/ 0 h 933856"/>
                <a:gd name="connsiteX2" fmla="*/ 1566154 w 1566153"/>
                <a:gd name="connsiteY2" fmla="*/ 466928 h 933856"/>
                <a:gd name="connsiteX3" fmla="*/ 783077 w 1566153"/>
                <a:gd name="connsiteY3" fmla="*/ 933856 h 933856"/>
                <a:gd name="connsiteX4" fmla="*/ 0 w 1566153"/>
                <a:gd name="connsiteY4" fmla="*/ 466928 h 933856"/>
                <a:gd name="connsiteX0" fmla="*/ 317 w 1566471"/>
                <a:gd name="connsiteY0" fmla="*/ 466928 h 768486"/>
                <a:gd name="connsiteX1" fmla="*/ 783394 w 1566471"/>
                <a:gd name="connsiteY1" fmla="*/ 0 h 768486"/>
                <a:gd name="connsiteX2" fmla="*/ 1566471 w 1566471"/>
                <a:gd name="connsiteY2" fmla="*/ 466928 h 768486"/>
                <a:gd name="connsiteX3" fmla="*/ 715300 w 1566471"/>
                <a:gd name="connsiteY3" fmla="*/ 768486 h 768486"/>
                <a:gd name="connsiteX4" fmla="*/ 317 w 1566471"/>
                <a:gd name="connsiteY4" fmla="*/ 466928 h 768486"/>
                <a:gd name="connsiteX0" fmla="*/ 317 w 1568323"/>
                <a:gd name="connsiteY0" fmla="*/ 466928 h 792461"/>
                <a:gd name="connsiteX1" fmla="*/ 783394 w 1568323"/>
                <a:gd name="connsiteY1" fmla="*/ 0 h 792461"/>
                <a:gd name="connsiteX2" fmla="*/ 1566471 w 1568323"/>
                <a:gd name="connsiteY2" fmla="*/ 466928 h 792461"/>
                <a:gd name="connsiteX3" fmla="*/ 992538 w 1568323"/>
                <a:gd name="connsiteY3" fmla="*/ 739303 h 792461"/>
                <a:gd name="connsiteX4" fmla="*/ 715300 w 1568323"/>
                <a:gd name="connsiteY4" fmla="*/ 768486 h 792461"/>
                <a:gd name="connsiteX5" fmla="*/ 317 w 1568323"/>
                <a:gd name="connsiteY5" fmla="*/ 466928 h 792461"/>
                <a:gd name="connsiteX0" fmla="*/ 9015 w 1577021"/>
                <a:gd name="connsiteY0" fmla="*/ 466928 h 778374"/>
                <a:gd name="connsiteX1" fmla="*/ 792092 w 1577021"/>
                <a:gd name="connsiteY1" fmla="*/ 0 h 778374"/>
                <a:gd name="connsiteX2" fmla="*/ 1575169 w 1577021"/>
                <a:gd name="connsiteY2" fmla="*/ 466928 h 778374"/>
                <a:gd name="connsiteX3" fmla="*/ 1001236 w 1577021"/>
                <a:gd name="connsiteY3" fmla="*/ 739303 h 778374"/>
                <a:gd name="connsiteX4" fmla="*/ 723998 w 1577021"/>
                <a:gd name="connsiteY4" fmla="*/ 768486 h 778374"/>
                <a:gd name="connsiteX5" fmla="*/ 388393 w 1577021"/>
                <a:gd name="connsiteY5" fmla="*/ 749030 h 778374"/>
                <a:gd name="connsiteX6" fmla="*/ 9015 w 1577021"/>
                <a:gd name="connsiteY6" fmla="*/ 466928 h 778374"/>
                <a:gd name="connsiteX0" fmla="*/ 9015 w 1577021"/>
                <a:gd name="connsiteY0" fmla="*/ 466928 h 760829"/>
                <a:gd name="connsiteX1" fmla="*/ 792092 w 1577021"/>
                <a:gd name="connsiteY1" fmla="*/ 0 h 760829"/>
                <a:gd name="connsiteX2" fmla="*/ 1575169 w 1577021"/>
                <a:gd name="connsiteY2" fmla="*/ 466928 h 760829"/>
                <a:gd name="connsiteX3" fmla="*/ 1001236 w 1577021"/>
                <a:gd name="connsiteY3" fmla="*/ 739303 h 760829"/>
                <a:gd name="connsiteX4" fmla="*/ 723998 w 1577021"/>
                <a:gd name="connsiteY4" fmla="*/ 671210 h 760829"/>
                <a:gd name="connsiteX5" fmla="*/ 388393 w 1577021"/>
                <a:gd name="connsiteY5" fmla="*/ 749030 h 760829"/>
                <a:gd name="connsiteX6" fmla="*/ 9015 w 1577021"/>
                <a:gd name="connsiteY6" fmla="*/ 466928 h 760829"/>
                <a:gd name="connsiteX0" fmla="*/ 9015 w 1578546"/>
                <a:gd name="connsiteY0" fmla="*/ 466928 h 760720"/>
                <a:gd name="connsiteX1" fmla="*/ 792092 w 1578546"/>
                <a:gd name="connsiteY1" fmla="*/ 0 h 760720"/>
                <a:gd name="connsiteX2" fmla="*/ 1575169 w 1578546"/>
                <a:gd name="connsiteY2" fmla="*/ 466928 h 760720"/>
                <a:gd name="connsiteX3" fmla="*/ 1224972 w 1578546"/>
                <a:gd name="connsiteY3" fmla="*/ 749031 h 760720"/>
                <a:gd name="connsiteX4" fmla="*/ 723998 w 1578546"/>
                <a:gd name="connsiteY4" fmla="*/ 671210 h 760720"/>
                <a:gd name="connsiteX5" fmla="*/ 388393 w 1578546"/>
                <a:gd name="connsiteY5" fmla="*/ 749030 h 760720"/>
                <a:gd name="connsiteX6" fmla="*/ 9015 w 1578546"/>
                <a:gd name="connsiteY6" fmla="*/ 466928 h 760720"/>
                <a:gd name="connsiteX0" fmla="*/ 17975 w 1587506"/>
                <a:gd name="connsiteY0" fmla="*/ 466928 h 760830"/>
                <a:gd name="connsiteX1" fmla="*/ 801052 w 1587506"/>
                <a:gd name="connsiteY1" fmla="*/ 0 h 760830"/>
                <a:gd name="connsiteX2" fmla="*/ 1584129 w 1587506"/>
                <a:gd name="connsiteY2" fmla="*/ 466928 h 760830"/>
                <a:gd name="connsiteX3" fmla="*/ 1233932 w 1587506"/>
                <a:gd name="connsiteY3" fmla="*/ 749031 h 760830"/>
                <a:gd name="connsiteX4" fmla="*/ 732958 w 1587506"/>
                <a:gd name="connsiteY4" fmla="*/ 671210 h 760830"/>
                <a:gd name="connsiteX5" fmla="*/ 290349 w 1587506"/>
                <a:gd name="connsiteY5" fmla="*/ 739303 h 760830"/>
                <a:gd name="connsiteX6" fmla="*/ 17975 w 1587506"/>
                <a:gd name="connsiteY6" fmla="*/ 466928 h 760830"/>
                <a:gd name="connsiteX0" fmla="*/ 20537 w 1551158"/>
                <a:gd name="connsiteY0" fmla="*/ 285435 h 764162"/>
                <a:gd name="connsiteX1" fmla="*/ 764704 w 1551158"/>
                <a:gd name="connsiteY1" fmla="*/ 3332 h 764162"/>
                <a:gd name="connsiteX2" fmla="*/ 1547781 w 1551158"/>
                <a:gd name="connsiteY2" fmla="*/ 470260 h 764162"/>
                <a:gd name="connsiteX3" fmla="*/ 1197584 w 1551158"/>
                <a:gd name="connsiteY3" fmla="*/ 752363 h 764162"/>
                <a:gd name="connsiteX4" fmla="*/ 696610 w 1551158"/>
                <a:gd name="connsiteY4" fmla="*/ 674542 h 764162"/>
                <a:gd name="connsiteX5" fmla="*/ 254001 w 1551158"/>
                <a:gd name="connsiteY5" fmla="*/ 742635 h 764162"/>
                <a:gd name="connsiteX6" fmla="*/ 20537 w 1551158"/>
                <a:gd name="connsiteY6" fmla="*/ 285435 h 764162"/>
                <a:gd name="connsiteX0" fmla="*/ 20537 w 1427540"/>
                <a:gd name="connsiteY0" fmla="*/ 282497 h 761224"/>
                <a:gd name="connsiteX1" fmla="*/ 764704 w 1427540"/>
                <a:gd name="connsiteY1" fmla="*/ 394 h 761224"/>
                <a:gd name="connsiteX2" fmla="*/ 1421322 w 1427540"/>
                <a:gd name="connsiteY2" fmla="*/ 233858 h 761224"/>
                <a:gd name="connsiteX3" fmla="*/ 1197584 w 1427540"/>
                <a:gd name="connsiteY3" fmla="*/ 749425 h 761224"/>
                <a:gd name="connsiteX4" fmla="*/ 696610 w 1427540"/>
                <a:gd name="connsiteY4" fmla="*/ 671604 h 761224"/>
                <a:gd name="connsiteX5" fmla="*/ 254001 w 1427540"/>
                <a:gd name="connsiteY5" fmla="*/ 739697 h 761224"/>
                <a:gd name="connsiteX6" fmla="*/ 20537 w 1427540"/>
                <a:gd name="connsiteY6" fmla="*/ 282497 h 761224"/>
                <a:gd name="connsiteX0" fmla="*/ 11963 w 1418966"/>
                <a:gd name="connsiteY0" fmla="*/ 263113 h 741840"/>
                <a:gd name="connsiteX1" fmla="*/ 600488 w 1418966"/>
                <a:gd name="connsiteY1" fmla="*/ 466 h 741840"/>
                <a:gd name="connsiteX2" fmla="*/ 1412748 w 1418966"/>
                <a:gd name="connsiteY2" fmla="*/ 214474 h 741840"/>
                <a:gd name="connsiteX3" fmla="*/ 1189010 w 1418966"/>
                <a:gd name="connsiteY3" fmla="*/ 730041 h 741840"/>
                <a:gd name="connsiteX4" fmla="*/ 688036 w 1418966"/>
                <a:gd name="connsiteY4" fmla="*/ 652220 h 741840"/>
                <a:gd name="connsiteX5" fmla="*/ 245427 w 1418966"/>
                <a:gd name="connsiteY5" fmla="*/ 720313 h 741840"/>
                <a:gd name="connsiteX6" fmla="*/ 11963 w 1418966"/>
                <a:gd name="connsiteY6" fmla="*/ 263113 h 741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8966" h="741840">
                  <a:moveTo>
                    <a:pt x="11963" y="263113"/>
                  </a:moveTo>
                  <a:cubicBezTo>
                    <a:pt x="71140" y="143139"/>
                    <a:pt x="367024" y="8573"/>
                    <a:pt x="600488" y="466"/>
                  </a:cubicBezTo>
                  <a:cubicBezTo>
                    <a:pt x="833952" y="-7641"/>
                    <a:pt x="1377891" y="91257"/>
                    <a:pt x="1412748" y="214474"/>
                  </a:cubicBezTo>
                  <a:cubicBezTo>
                    <a:pt x="1447605" y="337691"/>
                    <a:pt x="1330872" y="679781"/>
                    <a:pt x="1189010" y="730041"/>
                  </a:cubicBezTo>
                  <a:cubicBezTo>
                    <a:pt x="1047148" y="780301"/>
                    <a:pt x="845300" y="653841"/>
                    <a:pt x="688036" y="652220"/>
                  </a:cubicBezTo>
                  <a:cubicBezTo>
                    <a:pt x="530772" y="650599"/>
                    <a:pt x="364591" y="770573"/>
                    <a:pt x="245427" y="720313"/>
                  </a:cubicBezTo>
                  <a:cubicBezTo>
                    <a:pt x="126263" y="670053"/>
                    <a:pt x="-47214" y="383087"/>
                    <a:pt x="11963" y="263113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Oval 66"/>
            <p:cNvSpPr/>
            <p:nvPr/>
          </p:nvSpPr>
          <p:spPr>
            <a:xfrm rot="117027">
              <a:off x="5442389" y="3038559"/>
              <a:ext cx="154514" cy="107408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 rot="636239">
              <a:off x="5279258" y="2886923"/>
              <a:ext cx="59674" cy="5438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Oval 68"/>
            <p:cNvSpPr/>
            <p:nvPr/>
          </p:nvSpPr>
          <p:spPr>
            <a:xfrm rot="636239">
              <a:off x="5676316" y="2904909"/>
              <a:ext cx="59674" cy="5438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Oval 69"/>
            <p:cNvSpPr/>
            <p:nvPr/>
          </p:nvSpPr>
          <p:spPr>
            <a:xfrm rot="636239">
              <a:off x="5466007" y="3058646"/>
              <a:ext cx="49175" cy="34137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Oval 70"/>
            <p:cNvSpPr/>
            <p:nvPr/>
          </p:nvSpPr>
          <p:spPr>
            <a:xfrm rot="21329767">
              <a:off x="5181744" y="3400605"/>
              <a:ext cx="731914" cy="726088"/>
            </a:xfrm>
            <a:prstGeom prst="ellipse">
              <a:avLst/>
            </a:prstGeom>
            <a:solidFill>
              <a:srgbClr val="4588C6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Freeform 71"/>
            <p:cNvSpPr/>
            <p:nvPr/>
          </p:nvSpPr>
          <p:spPr>
            <a:xfrm rot="20970433">
              <a:off x="5478052" y="3817896"/>
              <a:ext cx="85496" cy="95240"/>
            </a:xfrm>
            <a:custGeom>
              <a:avLst/>
              <a:gdLst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96716 w 228600"/>
                <a:gd name="connsiteY2" fmla="*/ 61546 h 465993"/>
                <a:gd name="connsiteX3" fmla="*/ 61546 w 228600"/>
                <a:gd name="connsiteY3" fmla="*/ 87923 h 465993"/>
                <a:gd name="connsiteX4" fmla="*/ 35169 w 228600"/>
                <a:gd name="connsiteY4" fmla="*/ 140677 h 465993"/>
                <a:gd name="connsiteX5" fmla="*/ 26377 w 228600"/>
                <a:gd name="connsiteY5" fmla="*/ 167054 h 465993"/>
                <a:gd name="connsiteX6" fmla="*/ 0 w 228600"/>
                <a:gd name="connsiteY6" fmla="*/ 263769 h 465993"/>
                <a:gd name="connsiteX7" fmla="*/ 26377 w 228600"/>
                <a:gd name="connsiteY7" fmla="*/ 378069 h 465993"/>
                <a:gd name="connsiteX8" fmla="*/ 52754 w 228600"/>
                <a:gd name="connsiteY8" fmla="*/ 430823 h 465993"/>
                <a:gd name="connsiteX9" fmla="*/ 96716 w 228600"/>
                <a:gd name="connsiteY9" fmla="*/ 439616 h 465993"/>
                <a:gd name="connsiteX10" fmla="*/ 149469 w 228600"/>
                <a:gd name="connsiteY10" fmla="*/ 465993 h 465993"/>
                <a:gd name="connsiteX11" fmla="*/ 184639 w 228600"/>
                <a:gd name="connsiteY11" fmla="*/ 457200 h 465993"/>
                <a:gd name="connsiteX12" fmla="*/ 228600 w 228600"/>
                <a:gd name="connsiteY12" fmla="*/ 378069 h 465993"/>
                <a:gd name="connsiteX13" fmla="*/ 202223 w 228600"/>
                <a:gd name="connsiteY13" fmla="*/ 281354 h 465993"/>
                <a:gd name="connsiteX14" fmla="*/ 175846 w 228600"/>
                <a:gd name="connsiteY14" fmla="*/ 246185 h 465993"/>
                <a:gd name="connsiteX15" fmla="*/ 167054 w 228600"/>
                <a:gd name="connsiteY15" fmla="*/ 219808 h 465993"/>
                <a:gd name="connsiteX16" fmla="*/ 114300 w 228600"/>
                <a:gd name="connsiteY16" fmla="*/ 211016 h 465993"/>
                <a:gd name="connsiteX17" fmla="*/ 87923 w 228600"/>
                <a:gd name="connsiteY17" fmla="*/ 202223 h 465993"/>
                <a:gd name="connsiteX18" fmla="*/ 61546 w 228600"/>
                <a:gd name="connsiteY18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35169 w 228600"/>
                <a:gd name="connsiteY3" fmla="*/ 140677 h 465993"/>
                <a:gd name="connsiteX4" fmla="*/ 26377 w 228600"/>
                <a:gd name="connsiteY4" fmla="*/ 167054 h 465993"/>
                <a:gd name="connsiteX5" fmla="*/ 0 w 228600"/>
                <a:gd name="connsiteY5" fmla="*/ 263769 h 465993"/>
                <a:gd name="connsiteX6" fmla="*/ 26377 w 228600"/>
                <a:gd name="connsiteY6" fmla="*/ 378069 h 465993"/>
                <a:gd name="connsiteX7" fmla="*/ 52754 w 228600"/>
                <a:gd name="connsiteY7" fmla="*/ 430823 h 465993"/>
                <a:gd name="connsiteX8" fmla="*/ 96716 w 228600"/>
                <a:gd name="connsiteY8" fmla="*/ 439616 h 465993"/>
                <a:gd name="connsiteX9" fmla="*/ 149469 w 228600"/>
                <a:gd name="connsiteY9" fmla="*/ 465993 h 465993"/>
                <a:gd name="connsiteX10" fmla="*/ 184639 w 228600"/>
                <a:gd name="connsiteY10" fmla="*/ 457200 h 465993"/>
                <a:gd name="connsiteX11" fmla="*/ 228600 w 228600"/>
                <a:gd name="connsiteY11" fmla="*/ 378069 h 465993"/>
                <a:gd name="connsiteX12" fmla="*/ 202223 w 228600"/>
                <a:gd name="connsiteY12" fmla="*/ 281354 h 465993"/>
                <a:gd name="connsiteX13" fmla="*/ 175846 w 228600"/>
                <a:gd name="connsiteY13" fmla="*/ 246185 h 465993"/>
                <a:gd name="connsiteX14" fmla="*/ 167054 w 228600"/>
                <a:gd name="connsiteY14" fmla="*/ 219808 h 465993"/>
                <a:gd name="connsiteX15" fmla="*/ 114300 w 228600"/>
                <a:gd name="connsiteY15" fmla="*/ 211016 h 465993"/>
                <a:gd name="connsiteX16" fmla="*/ 87923 w 228600"/>
                <a:gd name="connsiteY16" fmla="*/ 202223 h 465993"/>
                <a:gd name="connsiteX17" fmla="*/ 61546 w 228600"/>
                <a:gd name="connsiteY17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26377 w 228600"/>
                <a:gd name="connsiteY3" fmla="*/ 167054 h 465993"/>
                <a:gd name="connsiteX4" fmla="*/ 0 w 228600"/>
                <a:gd name="connsiteY4" fmla="*/ 263769 h 465993"/>
                <a:gd name="connsiteX5" fmla="*/ 26377 w 228600"/>
                <a:gd name="connsiteY5" fmla="*/ 378069 h 465993"/>
                <a:gd name="connsiteX6" fmla="*/ 52754 w 228600"/>
                <a:gd name="connsiteY6" fmla="*/ 430823 h 465993"/>
                <a:gd name="connsiteX7" fmla="*/ 96716 w 228600"/>
                <a:gd name="connsiteY7" fmla="*/ 439616 h 465993"/>
                <a:gd name="connsiteX8" fmla="*/ 149469 w 228600"/>
                <a:gd name="connsiteY8" fmla="*/ 465993 h 465993"/>
                <a:gd name="connsiteX9" fmla="*/ 184639 w 228600"/>
                <a:gd name="connsiteY9" fmla="*/ 457200 h 465993"/>
                <a:gd name="connsiteX10" fmla="*/ 228600 w 228600"/>
                <a:gd name="connsiteY10" fmla="*/ 378069 h 465993"/>
                <a:gd name="connsiteX11" fmla="*/ 202223 w 228600"/>
                <a:gd name="connsiteY11" fmla="*/ 281354 h 465993"/>
                <a:gd name="connsiteX12" fmla="*/ 175846 w 228600"/>
                <a:gd name="connsiteY12" fmla="*/ 246185 h 465993"/>
                <a:gd name="connsiteX13" fmla="*/ 167054 w 228600"/>
                <a:gd name="connsiteY13" fmla="*/ 219808 h 465993"/>
                <a:gd name="connsiteX14" fmla="*/ 114300 w 228600"/>
                <a:gd name="connsiteY14" fmla="*/ 211016 h 465993"/>
                <a:gd name="connsiteX15" fmla="*/ 87923 w 228600"/>
                <a:gd name="connsiteY15" fmla="*/ 202223 h 465993"/>
                <a:gd name="connsiteX16" fmla="*/ 61546 w 228600"/>
                <a:gd name="connsiteY16" fmla="*/ 211016 h 465993"/>
                <a:gd name="connsiteX0" fmla="*/ 184639 w 228600"/>
                <a:gd name="connsiteY0" fmla="*/ 0 h 467072"/>
                <a:gd name="connsiteX1" fmla="*/ 114300 w 228600"/>
                <a:gd name="connsiteY1" fmla="*/ 35169 h 467072"/>
                <a:gd name="connsiteX2" fmla="*/ 61546 w 228600"/>
                <a:gd name="connsiteY2" fmla="*/ 87923 h 467072"/>
                <a:gd name="connsiteX3" fmla="*/ 26377 w 228600"/>
                <a:gd name="connsiteY3" fmla="*/ 167054 h 467072"/>
                <a:gd name="connsiteX4" fmla="*/ 0 w 228600"/>
                <a:gd name="connsiteY4" fmla="*/ 263769 h 467072"/>
                <a:gd name="connsiteX5" fmla="*/ 26377 w 228600"/>
                <a:gd name="connsiteY5" fmla="*/ 378069 h 467072"/>
                <a:gd name="connsiteX6" fmla="*/ 52754 w 228600"/>
                <a:gd name="connsiteY6" fmla="*/ 430823 h 467072"/>
                <a:gd name="connsiteX7" fmla="*/ 149469 w 228600"/>
                <a:gd name="connsiteY7" fmla="*/ 465993 h 467072"/>
                <a:gd name="connsiteX8" fmla="*/ 184639 w 228600"/>
                <a:gd name="connsiteY8" fmla="*/ 457200 h 467072"/>
                <a:gd name="connsiteX9" fmla="*/ 228600 w 228600"/>
                <a:gd name="connsiteY9" fmla="*/ 378069 h 467072"/>
                <a:gd name="connsiteX10" fmla="*/ 202223 w 228600"/>
                <a:gd name="connsiteY10" fmla="*/ 281354 h 467072"/>
                <a:gd name="connsiteX11" fmla="*/ 175846 w 228600"/>
                <a:gd name="connsiteY11" fmla="*/ 246185 h 467072"/>
                <a:gd name="connsiteX12" fmla="*/ 167054 w 228600"/>
                <a:gd name="connsiteY12" fmla="*/ 219808 h 467072"/>
                <a:gd name="connsiteX13" fmla="*/ 114300 w 228600"/>
                <a:gd name="connsiteY13" fmla="*/ 211016 h 467072"/>
                <a:gd name="connsiteX14" fmla="*/ 87923 w 228600"/>
                <a:gd name="connsiteY14" fmla="*/ 202223 h 467072"/>
                <a:gd name="connsiteX15" fmla="*/ 61546 w 228600"/>
                <a:gd name="connsiteY15" fmla="*/ 211016 h 467072"/>
                <a:gd name="connsiteX0" fmla="*/ 184639 w 228600"/>
                <a:gd name="connsiteY0" fmla="*/ 0 h 467607"/>
                <a:gd name="connsiteX1" fmla="*/ 114300 w 228600"/>
                <a:gd name="connsiteY1" fmla="*/ 35169 h 467607"/>
                <a:gd name="connsiteX2" fmla="*/ 61546 w 228600"/>
                <a:gd name="connsiteY2" fmla="*/ 87923 h 467607"/>
                <a:gd name="connsiteX3" fmla="*/ 26377 w 228600"/>
                <a:gd name="connsiteY3" fmla="*/ 167054 h 467607"/>
                <a:gd name="connsiteX4" fmla="*/ 0 w 228600"/>
                <a:gd name="connsiteY4" fmla="*/ 263769 h 467607"/>
                <a:gd name="connsiteX5" fmla="*/ 26377 w 228600"/>
                <a:gd name="connsiteY5" fmla="*/ 378069 h 467607"/>
                <a:gd name="connsiteX6" fmla="*/ 52754 w 228600"/>
                <a:gd name="connsiteY6" fmla="*/ 430823 h 467607"/>
                <a:gd name="connsiteX7" fmla="*/ 149469 w 228600"/>
                <a:gd name="connsiteY7" fmla="*/ 465993 h 467607"/>
                <a:gd name="connsiteX8" fmla="*/ 228600 w 228600"/>
                <a:gd name="connsiteY8" fmla="*/ 378069 h 467607"/>
                <a:gd name="connsiteX9" fmla="*/ 202223 w 228600"/>
                <a:gd name="connsiteY9" fmla="*/ 281354 h 467607"/>
                <a:gd name="connsiteX10" fmla="*/ 175846 w 228600"/>
                <a:gd name="connsiteY10" fmla="*/ 246185 h 467607"/>
                <a:gd name="connsiteX11" fmla="*/ 167054 w 228600"/>
                <a:gd name="connsiteY11" fmla="*/ 219808 h 467607"/>
                <a:gd name="connsiteX12" fmla="*/ 114300 w 228600"/>
                <a:gd name="connsiteY12" fmla="*/ 211016 h 467607"/>
                <a:gd name="connsiteX13" fmla="*/ 87923 w 228600"/>
                <a:gd name="connsiteY13" fmla="*/ 202223 h 467607"/>
                <a:gd name="connsiteX14" fmla="*/ 61546 w 228600"/>
                <a:gd name="connsiteY14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67054 w 228889"/>
                <a:gd name="connsiteY10" fmla="*/ 219808 h 467607"/>
                <a:gd name="connsiteX11" fmla="*/ 114300 w 228889"/>
                <a:gd name="connsiteY11" fmla="*/ 211016 h 467607"/>
                <a:gd name="connsiteX12" fmla="*/ 87923 w 228889"/>
                <a:gd name="connsiteY12" fmla="*/ 202223 h 467607"/>
                <a:gd name="connsiteX13" fmla="*/ 61546 w 228889"/>
                <a:gd name="connsiteY13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87923 w 228889"/>
                <a:gd name="connsiteY11" fmla="*/ 202223 h 467607"/>
                <a:gd name="connsiteX12" fmla="*/ 61546 w 228889"/>
                <a:gd name="connsiteY12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61546 w 228889"/>
                <a:gd name="connsiteY11" fmla="*/ 211016 h 467607"/>
                <a:gd name="connsiteX0" fmla="*/ 184639 w 228889"/>
                <a:gd name="connsiteY0" fmla="*/ 0 h 468984"/>
                <a:gd name="connsiteX1" fmla="*/ 114300 w 228889"/>
                <a:gd name="connsiteY1" fmla="*/ 35169 h 468984"/>
                <a:gd name="connsiteX2" fmla="*/ 61546 w 228889"/>
                <a:gd name="connsiteY2" fmla="*/ 87923 h 468984"/>
                <a:gd name="connsiteX3" fmla="*/ 26377 w 228889"/>
                <a:gd name="connsiteY3" fmla="*/ 167054 h 468984"/>
                <a:gd name="connsiteX4" fmla="*/ 0 w 228889"/>
                <a:gd name="connsiteY4" fmla="*/ 263769 h 468984"/>
                <a:gd name="connsiteX5" fmla="*/ 52754 w 228889"/>
                <a:gd name="connsiteY5" fmla="*/ 430823 h 468984"/>
                <a:gd name="connsiteX6" fmla="*/ 149469 w 228889"/>
                <a:gd name="connsiteY6" fmla="*/ 465993 h 468984"/>
                <a:gd name="connsiteX7" fmla="*/ 228600 w 228889"/>
                <a:gd name="connsiteY7" fmla="*/ 378069 h 468984"/>
                <a:gd name="connsiteX8" fmla="*/ 175846 w 228889"/>
                <a:gd name="connsiteY8" fmla="*/ 246185 h 468984"/>
                <a:gd name="connsiteX9" fmla="*/ 114300 w 228889"/>
                <a:gd name="connsiteY9" fmla="*/ 211016 h 468984"/>
                <a:gd name="connsiteX10" fmla="*/ 61546 w 228889"/>
                <a:gd name="connsiteY10" fmla="*/ 211016 h 468984"/>
                <a:gd name="connsiteX0" fmla="*/ 184691 w 228941"/>
                <a:gd name="connsiteY0" fmla="*/ 0 h 468984"/>
                <a:gd name="connsiteX1" fmla="*/ 114352 w 228941"/>
                <a:gd name="connsiteY1" fmla="*/ 35169 h 468984"/>
                <a:gd name="connsiteX2" fmla="*/ 61598 w 228941"/>
                <a:gd name="connsiteY2" fmla="*/ 87923 h 468984"/>
                <a:gd name="connsiteX3" fmla="*/ 52 w 228941"/>
                <a:gd name="connsiteY3" fmla="*/ 263769 h 468984"/>
                <a:gd name="connsiteX4" fmla="*/ 52806 w 228941"/>
                <a:gd name="connsiteY4" fmla="*/ 430823 h 468984"/>
                <a:gd name="connsiteX5" fmla="*/ 149521 w 228941"/>
                <a:gd name="connsiteY5" fmla="*/ 465993 h 468984"/>
                <a:gd name="connsiteX6" fmla="*/ 228652 w 228941"/>
                <a:gd name="connsiteY6" fmla="*/ 378069 h 468984"/>
                <a:gd name="connsiteX7" fmla="*/ 175898 w 228941"/>
                <a:gd name="connsiteY7" fmla="*/ 246185 h 468984"/>
                <a:gd name="connsiteX8" fmla="*/ 114352 w 228941"/>
                <a:gd name="connsiteY8" fmla="*/ 211016 h 468984"/>
                <a:gd name="connsiteX9" fmla="*/ 61598 w 228941"/>
                <a:gd name="connsiteY9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14352 w 228652"/>
                <a:gd name="connsiteY7" fmla="*/ 211016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75653 w 228652"/>
                <a:gd name="connsiteY7" fmla="*/ 246774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61598 w 228652"/>
                <a:gd name="connsiteY1" fmla="*/ 87923 h 468984"/>
                <a:gd name="connsiteX2" fmla="*/ 52 w 228652"/>
                <a:gd name="connsiteY2" fmla="*/ 263769 h 468984"/>
                <a:gd name="connsiteX3" fmla="*/ 52806 w 228652"/>
                <a:gd name="connsiteY3" fmla="*/ 430823 h 468984"/>
                <a:gd name="connsiteX4" fmla="*/ 149521 w 228652"/>
                <a:gd name="connsiteY4" fmla="*/ 465993 h 468984"/>
                <a:gd name="connsiteX5" fmla="*/ 228652 w 228652"/>
                <a:gd name="connsiteY5" fmla="*/ 378069 h 468984"/>
                <a:gd name="connsiteX6" fmla="*/ 175653 w 228652"/>
                <a:gd name="connsiteY6" fmla="*/ 246774 h 468984"/>
                <a:gd name="connsiteX7" fmla="*/ 61598 w 228652"/>
                <a:gd name="connsiteY7" fmla="*/ 211016 h 468984"/>
                <a:gd name="connsiteX0" fmla="*/ 184743 w 228704"/>
                <a:gd name="connsiteY0" fmla="*/ 0 h 466255"/>
                <a:gd name="connsiteX1" fmla="*/ 61650 w 228704"/>
                <a:gd name="connsiteY1" fmla="*/ 87923 h 466255"/>
                <a:gd name="connsiteX2" fmla="*/ 104 w 228704"/>
                <a:gd name="connsiteY2" fmla="*/ 263769 h 466255"/>
                <a:gd name="connsiteX3" fmla="*/ 37533 w 228704"/>
                <a:gd name="connsiteY3" fmla="*/ 400173 h 466255"/>
                <a:gd name="connsiteX4" fmla="*/ 149573 w 228704"/>
                <a:gd name="connsiteY4" fmla="*/ 465993 h 466255"/>
                <a:gd name="connsiteX5" fmla="*/ 228704 w 228704"/>
                <a:gd name="connsiteY5" fmla="*/ 378069 h 466255"/>
                <a:gd name="connsiteX6" fmla="*/ 175705 w 228704"/>
                <a:gd name="connsiteY6" fmla="*/ 246774 h 466255"/>
                <a:gd name="connsiteX7" fmla="*/ 61650 w 228704"/>
                <a:gd name="connsiteY7" fmla="*/ 211016 h 466255"/>
                <a:gd name="connsiteX0" fmla="*/ 184743 w 228704"/>
                <a:gd name="connsiteY0" fmla="*/ 0 h 453581"/>
                <a:gd name="connsiteX1" fmla="*/ 61650 w 228704"/>
                <a:gd name="connsiteY1" fmla="*/ 87923 h 453581"/>
                <a:gd name="connsiteX2" fmla="*/ 104 w 228704"/>
                <a:gd name="connsiteY2" fmla="*/ 263769 h 453581"/>
                <a:gd name="connsiteX3" fmla="*/ 37533 w 228704"/>
                <a:gd name="connsiteY3" fmla="*/ 400173 h 453581"/>
                <a:gd name="connsiteX4" fmla="*/ 149573 w 228704"/>
                <a:gd name="connsiteY4" fmla="*/ 453222 h 453581"/>
                <a:gd name="connsiteX5" fmla="*/ 228704 w 228704"/>
                <a:gd name="connsiteY5" fmla="*/ 378069 h 453581"/>
                <a:gd name="connsiteX6" fmla="*/ 175705 w 228704"/>
                <a:gd name="connsiteY6" fmla="*/ 246774 h 453581"/>
                <a:gd name="connsiteX7" fmla="*/ 61650 w 228704"/>
                <a:gd name="connsiteY7" fmla="*/ 211016 h 453581"/>
                <a:gd name="connsiteX0" fmla="*/ 184743 w 226150"/>
                <a:gd name="connsiteY0" fmla="*/ 0 h 455256"/>
                <a:gd name="connsiteX1" fmla="*/ 61650 w 226150"/>
                <a:gd name="connsiteY1" fmla="*/ 87923 h 455256"/>
                <a:gd name="connsiteX2" fmla="*/ 104 w 226150"/>
                <a:gd name="connsiteY2" fmla="*/ 263769 h 455256"/>
                <a:gd name="connsiteX3" fmla="*/ 37533 w 226150"/>
                <a:gd name="connsiteY3" fmla="*/ 400173 h 455256"/>
                <a:gd name="connsiteX4" fmla="*/ 149573 w 226150"/>
                <a:gd name="connsiteY4" fmla="*/ 453222 h 455256"/>
                <a:gd name="connsiteX5" fmla="*/ 226150 w 226150"/>
                <a:gd name="connsiteY5" fmla="*/ 337202 h 455256"/>
                <a:gd name="connsiteX6" fmla="*/ 175705 w 226150"/>
                <a:gd name="connsiteY6" fmla="*/ 246774 h 455256"/>
                <a:gd name="connsiteX7" fmla="*/ 61650 w 226150"/>
                <a:gd name="connsiteY7" fmla="*/ 211016 h 45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150" h="455256">
                  <a:moveTo>
                    <a:pt x="184743" y="0"/>
                  </a:moveTo>
                  <a:cubicBezTo>
                    <a:pt x="159099" y="18317"/>
                    <a:pt x="92423" y="43962"/>
                    <a:pt x="61650" y="87923"/>
                  </a:cubicBezTo>
                  <a:cubicBezTo>
                    <a:pt x="30877" y="131885"/>
                    <a:pt x="1569" y="206619"/>
                    <a:pt x="104" y="263769"/>
                  </a:cubicBezTo>
                  <a:cubicBezTo>
                    <a:pt x="-1361" y="320919"/>
                    <a:pt x="12622" y="368598"/>
                    <a:pt x="37533" y="400173"/>
                  </a:cubicBezTo>
                  <a:cubicBezTo>
                    <a:pt x="62445" y="431749"/>
                    <a:pt x="118137" y="463717"/>
                    <a:pt x="149573" y="453222"/>
                  </a:cubicBezTo>
                  <a:cubicBezTo>
                    <a:pt x="181009" y="442727"/>
                    <a:pt x="217358" y="367975"/>
                    <a:pt x="226150" y="337202"/>
                  </a:cubicBezTo>
                  <a:cubicBezTo>
                    <a:pt x="220289" y="294706"/>
                    <a:pt x="203122" y="267805"/>
                    <a:pt x="175705" y="246774"/>
                  </a:cubicBezTo>
                  <a:cubicBezTo>
                    <a:pt x="148288" y="225743"/>
                    <a:pt x="72640" y="211016"/>
                    <a:pt x="61650" y="211016"/>
                  </a:cubicBezTo>
                </a:path>
              </a:pathLst>
            </a:cu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 rot="21105931">
              <a:off x="5195471" y="3474767"/>
              <a:ext cx="555905" cy="36650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25400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Isosceles Triangle 73"/>
            <p:cNvSpPr/>
            <p:nvPr/>
          </p:nvSpPr>
          <p:spPr>
            <a:xfrm rot="21105931">
              <a:off x="5203638" y="3560008"/>
              <a:ext cx="555905" cy="285155"/>
            </a:xfrm>
            <a:prstGeom prst="triangle">
              <a:avLst/>
            </a:prstGeom>
            <a:solidFill>
              <a:sysClr val="window" lastClr="FFFFFF">
                <a:lumMod val="95000"/>
              </a:sysClr>
            </a:solidFill>
            <a:ln w="25400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Isosceles Triangle 74"/>
            <p:cNvSpPr/>
            <p:nvPr/>
          </p:nvSpPr>
          <p:spPr>
            <a:xfrm rot="10305931">
              <a:off x="5189646" y="3475186"/>
              <a:ext cx="555905" cy="285155"/>
            </a:xfrm>
            <a:prstGeom prst="triangle">
              <a:avLst/>
            </a:prstGeom>
            <a:solidFill>
              <a:sysClr val="window" lastClr="FFFFFF">
                <a:lumMod val="95000"/>
              </a:sysClr>
            </a:solidFill>
            <a:ln w="25400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 rot="3105931">
              <a:off x="4423570" y="3347959"/>
              <a:ext cx="555905" cy="36650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25400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Isosceles Triangle 76"/>
            <p:cNvSpPr/>
            <p:nvPr/>
          </p:nvSpPr>
          <p:spPr>
            <a:xfrm rot="3105931">
              <a:off x="4389056" y="3417989"/>
              <a:ext cx="555905" cy="285155"/>
            </a:xfrm>
            <a:prstGeom prst="triangle">
              <a:avLst/>
            </a:prstGeom>
            <a:solidFill>
              <a:sysClr val="window" lastClr="FFFFFF">
                <a:lumMod val="95000"/>
              </a:sysClr>
            </a:solidFill>
            <a:ln w="25400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Isosceles Triangle 77"/>
            <p:cNvSpPr/>
            <p:nvPr/>
          </p:nvSpPr>
          <p:spPr>
            <a:xfrm rot="13905931">
              <a:off x="4455518" y="3363460"/>
              <a:ext cx="555905" cy="285155"/>
            </a:xfrm>
            <a:prstGeom prst="triangle">
              <a:avLst/>
            </a:prstGeom>
            <a:solidFill>
              <a:sysClr val="window" lastClr="FFFFFF">
                <a:lumMod val="95000"/>
              </a:sysClr>
            </a:solidFill>
            <a:ln w="25400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Freeform 78"/>
            <p:cNvSpPr/>
            <p:nvPr/>
          </p:nvSpPr>
          <p:spPr>
            <a:xfrm rot="9334309">
              <a:off x="5673927" y="3451304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Oval 191"/>
            <p:cNvSpPr/>
            <p:nvPr/>
          </p:nvSpPr>
          <p:spPr>
            <a:xfrm rot="19877948">
              <a:off x="5898142" y="2545925"/>
              <a:ext cx="306289" cy="250324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sng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Oval 192"/>
            <p:cNvSpPr/>
            <p:nvPr/>
          </p:nvSpPr>
          <p:spPr>
            <a:xfrm rot="14324240">
              <a:off x="5973510" y="2589915"/>
              <a:ext cx="130767" cy="185459"/>
            </a:xfrm>
            <a:custGeom>
              <a:avLst/>
              <a:gdLst>
                <a:gd name="connsiteX0" fmla="*/ 0 w 130559"/>
                <a:gd name="connsiteY0" fmla="*/ 72364 h 144727"/>
                <a:gd name="connsiteX1" fmla="*/ 65280 w 130559"/>
                <a:gd name="connsiteY1" fmla="*/ 0 h 144727"/>
                <a:gd name="connsiteX2" fmla="*/ 130560 w 130559"/>
                <a:gd name="connsiteY2" fmla="*/ 72364 h 144727"/>
                <a:gd name="connsiteX3" fmla="*/ 65280 w 130559"/>
                <a:gd name="connsiteY3" fmla="*/ 144728 h 144727"/>
                <a:gd name="connsiteX4" fmla="*/ 0 w 130559"/>
                <a:gd name="connsiteY4" fmla="*/ 72364 h 144727"/>
                <a:gd name="connsiteX0" fmla="*/ 617 w 131177"/>
                <a:gd name="connsiteY0" fmla="*/ 176254 h 248618"/>
                <a:gd name="connsiteX1" fmla="*/ 44549 w 131177"/>
                <a:gd name="connsiteY1" fmla="*/ 0 h 248618"/>
                <a:gd name="connsiteX2" fmla="*/ 131177 w 131177"/>
                <a:gd name="connsiteY2" fmla="*/ 176254 h 248618"/>
                <a:gd name="connsiteX3" fmla="*/ 65897 w 131177"/>
                <a:gd name="connsiteY3" fmla="*/ 248618 h 248618"/>
                <a:gd name="connsiteX4" fmla="*/ 617 w 131177"/>
                <a:gd name="connsiteY4" fmla="*/ 176254 h 248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177" h="248618">
                  <a:moveTo>
                    <a:pt x="617" y="176254"/>
                  </a:moveTo>
                  <a:cubicBezTo>
                    <a:pt x="-2941" y="134818"/>
                    <a:pt x="8496" y="0"/>
                    <a:pt x="44549" y="0"/>
                  </a:cubicBezTo>
                  <a:cubicBezTo>
                    <a:pt x="80602" y="0"/>
                    <a:pt x="131177" y="136288"/>
                    <a:pt x="131177" y="176254"/>
                  </a:cubicBezTo>
                  <a:cubicBezTo>
                    <a:pt x="131177" y="216220"/>
                    <a:pt x="101950" y="248618"/>
                    <a:pt x="65897" y="248618"/>
                  </a:cubicBezTo>
                  <a:cubicBezTo>
                    <a:pt x="29844" y="248618"/>
                    <a:pt x="4175" y="217690"/>
                    <a:pt x="617" y="176254"/>
                  </a:cubicBezTo>
                  <a:close/>
                </a:path>
              </a:pathLst>
            </a:custGeom>
            <a:solidFill>
              <a:srgbClr val="5B9BD5">
                <a:lumMod val="75000"/>
                <a:alpha val="49000"/>
              </a:srgbClr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sng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 rot="2307183">
              <a:off x="5832779" y="2692914"/>
              <a:ext cx="291139" cy="146719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sng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Arc 82"/>
            <p:cNvSpPr/>
            <p:nvPr/>
          </p:nvSpPr>
          <p:spPr>
            <a:xfrm rot="2805894">
              <a:off x="5947786" y="2601270"/>
              <a:ext cx="82971" cy="155286"/>
            </a:xfrm>
            <a:prstGeom prst="arc">
              <a:avLst/>
            </a:prstGeom>
            <a:noFill/>
            <a:ln w="25400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Arc 83"/>
            <p:cNvSpPr/>
            <p:nvPr/>
          </p:nvSpPr>
          <p:spPr>
            <a:xfrm rot="2805894" flipH="1">
              <a:off x="6007022" y="2659459"/>
              <a:ext cx="82971" cy="155286"/>
            </a:xfrm>
            <a:prstGeom prst="arc">
              <a:avLst>
                <a:gd name="adj1" fmla="val 16200000"/>
                <a:gd name="adj2" fmla="val 20911871"/>
              </a:avLst>
            </a:prstGeom>
            <a:noFill/>
            <a:ln w="25400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3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smtClean="0"/>
              <a:t>A router </a:t>
            </a:r>
            <a:r>
              <a:rPr lang="sv-SE" b="1" dirty="0" err="1" smtClean="0"/>
              <a:t>delegates</a:t>
            </a:r>
            <a:r>
              <a:rPr lang="sv-SE" b="1" dirty="0" smtClean="0"/>
              <a:t> </a:t>
            </a:r>
            <a:r>
              <a:rPr lang="sv-SE" b="1" dirty="0" err="1" smtClean="0"/>
              <a:t>messages</a:t>
            </a:r>
            <a:r>
              <a:rPr lang="sv-SE" b="1" dirty="0" smtClean="0"/>
              <a:t> to </a:t>
            </a:r>
            <a:r>
              <a:rPr lang="sv-SE" b="1" dirty="0" err="1" smtClean="0"/>
              <a:t>other</a:t>
            </a:r>
            <a:r>
              <a:rPr lang="sv-SE" b="1" dirty="0" smtClean="0"/>
              <a:t> ”</a:t>
            </a:r>
            <a:r>
              <a:rPr lang="sv-SE" b="1" dirty="0" err="1" smtClean="0"/>
              <a:t>routee</a:t>
            </a:r>
            <a:r>
              <a:rPr lang="sv-SE" b="1" dirty="0" smtClean="0"/>
              <a:t>” </a:t>
            </a:r>
            <a:r>
              <a:rPr lang="sv-SE" b="1" dirty="0" err="1" smtClean="0"/>
              <a:t>actors</a:t>
            </a:r>
            <a:endParaRPr lang="sv-SE" b="1" dirty="0" smtClean="0"/>
          </a:p>
          <a:p>
            <a:pPr marL="0" indent="0">
              <a:buNone/>
            </a:pPr>
            <a:endParaRPr lang="sv-SE" b="1" dirty="0" smtClean="0"/>
          </a:p>
          <a:p>
            <a:pPr marL="0" indent="0">
              <a:buNone/>
            </a:pPr>
            <a:r>
              <a:rPr lang="sv-SE" b="1" i="1" dirty="0"/>
              <a:t>Group </a:t>
            </a:r>
            <a:r>
              <a:rPr lang="sv-SE" b="1" i="1" dirty="0" smtClean="0"/>
              <a:t>routers</a:t>
            </a:r>
            <a:r>
              <a:rPr lang="sv-SE" b="1" dirty="0" smtClean="0"/>
              <a:t> – </a:t>
            </a:r>
            <a:r>
              <a:rPr lang="sv-SE" b="1" dirty="0" err="1" smtClean="0"/>
              <a:t>delegate</a:t>
            </a:r>
            <a:r>
              <a:rPr lang="sv-SE" b="1" dirty="0" smtClean="0"/>
              <a:t> </a:t>
            </a:r>
            <a:r>
              <a:rPr lang="sv-SE" b="1" dirty="0" err="1" smtClean="0"/>
              <a:t>messages</a:t>
            </a:r>
            <a:r>
              <a:rPr lang="sv-SE" b="1" dirty="0" smtClean="0"/>
              <a:t> to </a:t>
            </a:r>
            <a:r>
              <a:rPr lang="sv-SE" b="1" dirty="0" err="1" smtClean="0"/>
              <a:t>your</a:t>
            </a:r>
            <a:r>
              <a:rPr lang="sv-SE" b="1" dirty="0" smtClean="0"/>
              <a:t> </a:t>
            </a:r>
            <a:r>
              <a:rPr lang="sv-SE" b="1" u="sng" dirty="0" err="1" smtClean="0"/>
              <a:t>existing</a:t>
            </a:r>
            <a:r>
              <a:rPr lang="sv-SE" b="1" u="sng" dirty="0" smtClean="0"/>
              <a:t> </a:t>
            </a:r>
            <a:r>
              <a:rPr lang="sv-SE" b="1" u="sng" dirty="0" err="1" smtClean="0"/>
              <a:t>actors</a:t>
            </a:r>
            <a:endParaRPr lang="sv-SE" b="1" u="sng" dirty="0" smtClean="0"/>
          </a:p>
          <a:p>
            <a:pPr marL="0" indent="0">
              <a:buNone/>
            </a:pPr>
            <a:endParaRPr lang="sv-SE" b="1" dirty="0"/>
          </a:p>
          <a:p>
            <a:pPr marL="0" indent="0">
              <a:buNone/>
            </a:pPr>
            <a:r>
              <a:rPr lang="sv-SE" b="1" i="1" dirty="0" smtClean="0"/>
              <a:t>Pool routers</a:t>
            </a:r>
            <a:r>
              <a:rPr lang="sv-SE" b="1" dirty="0" smtClean="0"/>
              <a:t> – </a:t>
            </a:r>
            <a:r>
              <a:rPr lang="sv-SE" b="1" dirty="0" err="1" smtClean="0"/>
              <a:t>delegate</a:t>
            </a:r>
            <a:r>
              <a:rPr lang="sv-SE" b="1" dirty="0" smtClean="0"/>
              <a:t> </a:t>
            </a:r>
            <a:r>
              <a:rPr lang="sv-SE" b="1" dirty="0" err="1" smtClean="0"/>
              <a:t>messages</a:t>
            </a:r>
            <a:r>
              <a:rPr lang="sv-SE" b="1" dirty="0" smtClean="0"/>
              <a:t> to a </a:t>
            </a:r>
            <a:r>
              <a:rPr lang="sv-SE" b="1" dirty="0" err="1" smtClean="0"/>
              <a:t>dedicated</a:t>
            </a:r>
            <a:r>
              <a:rPr lang="sv-SE" b="1" dirty="0" smtClean="0"/>
              <a:t> </a:t>
            </a:r>
            <a:r>
              <a:rPr lang="sv-SE" b="1" u="sng" dirty="0" smtClean="0"/>
              <a:t>pool </a:t>
            </a:r>
            <a:r>
              <a:rPr lang="sv-SE" b="1" u="sng" dirty="0" err="1" smtClean="0"/>
              <a:t>of</a:t>
            </a:r>
            <a:r>
              <a:rPr lang="sv-SE" b="1" u="sng" dirty="0" smtClean="0"/>
              <a:t> </a:t>
            </a:r>
            <a:r>
              <a:rPr lang="sv-SE" b="1" u="sng" dirty="0" err="1" smtClean="0"/>
              <a:t>actors</a:t>
            </a:r>
            <a:endParaRPr lang="sv-SE" b="1" u="sng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Routers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251352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BroadcastRouter</a:t>
            </a:r>
            <a:endParaRPr lang="sv-SE" b="1" dirty="0"/>
          </a:p>
        </p:txBody>
      </p:sp>
      <p:cxnSp>
        <p:nvCxnSpPr>
          <p:cNvPr id="5" name="Elbow Connector 4"/>
          <p:cNvCxnSpPr>
            <a:stCxn id="17" idx="3"/>
            <a:endCxn id="19" idx="1"/>
          </p:cNvCxnSpPr>
          <p:nvPr/>
        </p:nvCxnSpPr>
        <p:spPr>
          <a:xfrm>
            <a:off x="4924729" y="3241590"/>
            <a:ext cx="1668159" cy="606832"/>
          </a:xfrm>
          <a:prstGeom prst="bentConnector3">
            <a:avLst>
              <a:gd name="adj1" fmla="val 13262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17" idx="3"/>
            <a:endCxn id="20" idx="1"/>
          </p:cNvCxnSpPr>
          <p:nvPr/>
        </p:nvCxnSpPr>
        <p:spPr>
          <a:xfrm flipV="1">
            <a:off x="4924729" y="2646027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7" idx="3"/>
            <a:endCxn id="18" idx="1"/>
          </p:cNvCxnSpPr>
          <p:nvPr/>
        </p:nvCxnSpPr>
        <p:spPr>
          <a:xfrm>
            <a:off x="4924729" y="3241590"/>
            <a:ext cx="1668160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515163" y="3248905"/>
            <a:ext cx="1000895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805452" y="3061481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362701" y="305991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940477" y="244644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497726" y="2444882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940477" y="305483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497726" y="305327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940477" y="365916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497726" y="3657605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516058" y="299185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592889" y="299916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592888" y="359868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592890" y="239628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21" name="Oval Callout 20"/>
          <p:cNvSpPr/>
          <p:nvPr/>
        </p:nvSpPr>
        <p:spPr>
          <a:xfrm>
            <a:off x="2158409" y="2036511"/>
            <a:ext cx="2492319" cy="658817"/>
          </a:xfrm>
          <a:prstGeom prst="wedgeEllipseCallout">
            <a:avLst>
              <a:gd name="adj1" fmla="val 14672"/>
              <a:gd name="adj2" fmla="val 71455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Notifies</a:t>
            </a:r>
            <a:r>
              <a:rPr lang="sv-SE" sz="1600" dirty="0">
                <a:solidFill>
                  <a:schemeClr val="bg1"/>
                </a:solidFill>
              </a:rPr>
              <a:t> all ”</a:t>
            </a:r>
            <a:r>
              <a:rPr lang="sv-SE" sz="1600" dirty="0" err="1">
                <a:solidFill>
                  <a:schemeClr val="bg1"/>
                </a:solidFill>
              </a:rPr>
              <a:t>routees</a:t>
            </a:r>
            <a:r>
              <a:rPr lang="sv-SE" sz="1600" dirty="0">
                <a:solidFill>
                  <a:schemeClr val="bg1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562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RoundRobinRouter</a:t>
            </a:r>
            <a:endParaRPr lang="sv-SE" b="1" dirty="0"/>
          </a:p>
        </p:txBody>
      </p:sp>
      <p:cxnSp>
        <p:nvCxnSpPr>
          <p:cNvPr id="5" name="Elbow Connector 4"/>
          <p:cNvCxnSpPr>
            <a:stCxn id="17" idx="3"/>
            <a:endCxn id="20" idx="1"/>
          </p:cNvCxnSpPr>
          <p:nvPr/>
        </p:nvCxnSpPr>
        <p:spPr>
          <a:xfrm>
            <a:off x="4924729" y="3241590"/>
            <a:ext cx="1668159" cy="606832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17" idx="3"/>
            <a:endCxn id="18" idx="1"/>
          </p:cNvCxnSpPr>
          <p:nvPr/>
        </p:nvCxnSpPr>
        <p:spPr>
          <a:xfrm flipV="1">
            <a:off x="4924729" y="2646027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7" idx="3"/>
            <a:endCxn id="19" idx="1"/>
          </p:cNvCxnSpPr>
          <p:nvPr/>
        </p:nvCxnSpPr>
        <p:spPr>
          <a:xfrm>
            <a:off x="4924729" y="3241590"/>
            <a:ext cx="1668160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351005" y="3248905"/>
            <a:ext cx="2165053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805452" y="3061481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362701" y="305991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940477" y="244644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940477" y="305483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940477" y="365916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919950" y="305327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477199" y="305327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486772" y="244644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516058" y="299185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592890" y="239628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592889" y="299916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592888" y="359868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sp>
        <p:nvSpPr>
          <p:cNvPr id="21" name="Oval Callout 20"/>
          <p:cNvSpPr/>
          <p:nvPr/>
        </p:nvSpPr>
        <p:spPr>
          <a:xfrm>
            <a:off x="8839822" y="2591931"/>
            <a:ext cx="1749520" cy="607669"/>
          </a:xfrm>
          <a:prstGeom prst="wedgeEllipseCallout">
            <a:avLst>
              <a:gd name="adj1" fmla="val -60782"/>
              <a:gd name="adj2" fmla="val -603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Scale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up</a:t>
            </a:r>
            <a:r>
              <a:rPr lang="sv-SE" sz="16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2" name="Oval Callout 21"/>
          <p:cNvSpPr/>
          <p:nvPr/>
        </p:nvSpPr>
        <p:spPr>
          <a:xfrm>
            <a:off x="8839822" y="3524030"/>
            <a:ext cx="1749520" cy="607669"/>
          </a:xfrm>
          <a:prstGeom prst="wedgeEllipseCallout">
            <a:avLst>
              <a:gd name="adj1" fmla="val -62140"/>
              <a:gd name="adj2" fmla="val -3030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>
                <a:solidFill>
                  <a:schemeClr val="bg1"/>
                </a:solidFill>
              </a:rPr>
              <a:t>.. Or down!</a:t>
            </a:r>
          </a:p>
        </p:txBody>
      </p:sp>
    </p:spTree>
    <p:extLst>
      <p:ext uri="{BB962C8B-B14F-4D97-AF65-F5344CB8AC3E}">
        <p14:creationId xmlns:p14="http://schemas.microsoft.com/office/powerpoint/2010/main" val="195159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054763" y="3311705"/>
            <a:ext cx="5338619" cy="1281712"/>
          </a:xfrm>
          <a:prstGeom prst="roundRect">
            <a:avLst/>
          </a:prstGeom>
          <a:solidFill>
            <a:srgbClr val="485970">
              <a:alpha val="50000"/>
            </a:srgb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5" name="Rounded Rectangle 4"/>
          <p:cNvSpPr/>
          <p:nvPr/>
        </p:nvSpPr>
        <p:spPr>
          <a:xfrm>
            <a:off x="4070174" y="4678126"/>
            <a:ext cx="5338619" cy="1281712"/>
          </a:xfrm>
          <a:prstGeom prst="roundRect">
            <a:avLst/>
          </a:prstGeom>
          <a:solidFill>
            <a:srgbClr val="485970">
              <a:alpha val="50000"/>
            </a:srgb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6" name="Rounded Rectangle 5"/>
          <p:cNvSpPr/>
          <p:nvPr/>
        </p:nvSpPr>
        <p:spPr>
          <a:xfrm>
            <a:off x="4054763" y="1931268"/>
            <a:ext cx="5338619" cy="1281712"/>
          </a:xfrm>
          <a:prstGeom prst="roundRect">
            <a:avLst/>
          </a:prstGeom>
          <a:solidFill>
            <a:srgbClr val="485970">
              <a:alpha val="50000"/>
            </a:srgb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/>
              <a:t>RoundRobinRouter</a:t>
            </a:r>
            <a:endParaRPr lang="sv-SE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169888" y="3773603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cxnSp>
        <p:nvCxnSpPr>
          <p:cNvPr id="12" name="Elbow Connector 11"/>
          <p:cNvCxnSpPr>
            <a:stCxn id="8" idx="3"/>
            <a:endCxn id="11" idx="1"/>
          </p:cNvCxnSpPr>
          <p:nvPr/>
        </p:nvCxnSpPr>
        <p:spPr>
          <a:xfrm>
            <a:off x="3152738" y="3947850"/>
            <a:ext cx="1163897" cy="1364989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8" idx="3"/>
            <a:endCxn id="9" idx="1"/>
          </p:cNvCxnSpPr>
          <p:nvPr/>
        </p:nvCxnSpPr>
        <p:spPr>
          <a:xfrm flipV="1">
            <a:off x="3152738" y="2574745"/>
            <a:ext cx="1163897" cy="1373105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10" idx="1"/>
          </p:cNvCxnSpPr>
          <p:nvPr/>
        </p:nvCxnSpPr>
        <p:spPr>
          <a:xfrm>
            <a:off x="3152737" y="3947849"/>
            <a:ext cx="1163899" cy="5104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471549" y="3952953"/>
            <a:ext cx="698339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8144571" y="1986998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8144572" y="2403629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8144571" y="2813996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cxnSp>
        <p:nvCxnSpPr>
          <p:cNvPr id="20" name="Elbow Connector 19"/>
          <p:cNvCxnSpPr>
            <a:stCxn id="16" idx="3"/>
            <a:endCxn id="19" idx="1"/>
          </p:cNvCxnSpPr>
          <p:nvPr/>
        </p:nvCxnSpPr>
        <p:spPr>
          <a:xfrm>
            <a:off x="6980674" y="2572772"/>
            <a:ext cx="1163897" cy="415471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6" idx="3"/>
            <a:endCxn id="17" idx="1"/>
          </p:cNvCxnSpPr>
          <p:nvPr/>
        </p:nvCxnSpPr>
        <p:spPr>
          <a:xfrm flipV="1">
            <a:off x="6980674" y="2161245"/>
            <a:ext cx="1163897" cy="411527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3"/>
            <a:endCxn id="18" idx="1"/>
          </p:cNvCxnSpPr>
          <p:nvPr/>
        </p:nvCxnSpPr>
        <p:spPr>
          <a:xfrm>
            <a:off x="6980673" y="2572771"/>
            <a:ext cx="1163899" cy="5104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299485" y="2577875"/>
            <a:ext cx="698339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8147959" y="3360103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8147960" y="3776734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147959" y="4187101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cxnSp>
        <p:nvCxnSpPr>
          <p:cNvPr id="28" name="Elbow Connector 27"/>
          <p:cNvCxnSpPr>
            <a:stCxn id="24" idx="3"/>
            <a:endCxn id="27" idx="1"/>
          </p:cNvCxnSpPr>
          <p:nvPr/>
        </p:nvCxnSpPr>
        <p:spPr>
          <a:xfrm>
            <a:off x="6984062" y="3945877"/>
            <a:ext cx="1163897" cy="415471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4" idx="3"/>
            <a:endCxn id="25" idx="1"/>
          </p:cNvCxnSpPr>
          <p:nvPr/>
        </p:nvCxnSpPr>
        <p:spPr>
          <a:xfrm flipV="1">
            <a:off x="6984062" y="3534350"/>
            <a:ext cx="1163897" cy="411527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3"/>
            <a:endCxn id="26" idx="1"/>
          </p:cNvCxnSpPr>
          <p:nvPr/>
        </p:nvCxnSpPr>
        <p:spPr>
          <a:xfrm>
            <a:off x="6984061" y="3945876"/>
            <a:ext cx="1163899" cy="5104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302873" y="3950980"/>
            <a:ext cx="698339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8144571" y="4727065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8144572" y="5143696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8144571" y="5554063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cxnSp>
        <p:nvCxnSpPr>
          <p:cNvPr id="36" name="Elbow Connector 35"/>
          <p:cNvCxnSpPr>
            <a:stCxn id="32" idx="3"/>
            <a:endCxn id="35" idx="1"/>
          </p:cNvCxnSpPr>
          <p:nvPr/>
        </p:nvCxnSpPr>
        <p:spPr>
          <a:xfrm>
            <a:off x="6980674" y="5312839"/>
            <a:ext cx="1163897" cy="415471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32" idx="3"/>
            <a:endCxn id="33" idx="1"/>
          </p:cNvCxnSpPr>
          <p:nvPr/>
        </p:nvCxnSpPr>
        <p:spPr>
          <a:xfrm flipV="1">
            <a:off x="6980674" y="4901312"/>
            <a:ext cx="1163897" cy="411527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2" idx="3"/>
            <a:endCxn id="34" idx="1"/>
          </p:cNvCxnSpPr>
          <p:nvPr/>
        </p:nvCxnSpPr>
        <p:spPr>
          <a:xfrm>
            <a:off x="6980673" y="5312838"/>
            <a:ext cx="1163899" cy="5104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299485" y="5317942"/>
            <a:ext cx="698339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Callout 39"/>
          <p:cNvSpPr/>
          <p:nvPr/>
        </p:nvSpPr>
        <p:spPr>
          <a:xfrm>
            <a:off x="10002793" y="2310236"/>
            <a:ext cx="1633683" cy="607669"/>
          </a:xfrm>
          <a:prstGeom prst="wedgeEllipseCallout">
            <a:avLst>
              <a:gd name="adj1" fmla="val -63263"/>
              <a:gd name="adj2" fmla="val 1824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Scale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up</a:t>
            </a:r>
            <a:r>
              <a:rPr lang="sv-SE" sz="16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41" name="Oval Callout 40"/>
          <p:cNvSpPr/>
          <p:nvPr/>
        </p:nvSpPr>
        <p:spPr>
          <a:xfrm>
            <a:off x="1577241" y="2337083"/>
            <a:ext cx="1575495" cy="607669"/>
          </a:xfrm>
          <a:prstGeom prst="wedgeEllipseCallout">
            <a:avLst>
              <a:gd name="adj1" fmla="val 61545"/>
              <a:gd name="adj2" fmla="val -603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Scale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out</a:t>
            </a:r>
            <a:r>
              <a:rPr lang="sv-SE" sz="16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16635" y="2400498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Remote1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316636" y="3778707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Remote2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316635" y="5138592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Remote3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997824" y="2398525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001212" y="3771630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5997824" y="5138592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</p:spTree>
    <p:extLst>
      <p:ext uri="{BB962C8B-B14F-4D97-AF65-F5344CB8AC3E}">
        <p14:creationId xmlns:p14="http://schemas.microsoft.com/office/powerpoint/2010/main" val="344477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ConsistentHashRouter</a:t>
            </a:r>
            <a:endParaRPr lang="sv-SE" b="1" dirty="0"/>
          </a:p>
        </p:txBody>
      </p:sp>
      <p:cxnSp>
        <p:nvCxnSpPr>
          <p:cNvPr id="5" name="Elbow Connector 4"/>
          <p:cNvCxnSpPr>
            <a:stCxn id="17" idx="3"/>
            <a:endCxn id="20" idx="1"/>
          </p:cNvCxnSpPr>
          <p:nvPr/>
        </p:nvCxnSpPr>
        <p:spPr>
          <a:xfrm>
            <a:off x="4924729" y="3241590"/>
            <a:ext cx="1668159" cy="606832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17" idx="3"/>
            <a:endCxn id="18" idx="1"/>
          </p:cNvCxnSpPr>
          <p:nvPr/>
        </p:nvCxnSpPr>
        <p:spPr>
          <a:xfrm flipV="1">
            <a:off x="4924729" y="2646027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7" idx="3"/>
            <a:endCxn id="19" idx="1"/>
          </p:cNvCxnSpPr>
          <p:nvPr/>
        </p:nvCxnSpPr>
        <p:spPr>
          <a:xfrm>
            <a:off x="4924729" y="3241590"/>
            <a:ext cx="1668160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351005" y="3248905"/>
            <a:ext cx="2165053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805452" y="3061481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M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362701" y="305991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940477" y="244644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M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940477" y="305483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Y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940477" y="365916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X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919950" y="305327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A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477199" y="305327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X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486772" y="244644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A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516058" y="299185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592890" y="239628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592889" y="299916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592888" y="359868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sp>
        <p:nvSpPr>
          <p:cNvPr id="22" name="Oval Callout 21"/>
          <p:cNvSpPr/>
          <p:nvPr/>
        </p:nvSpPr>
        <p:spPr>
          <a:xfrm>
            <a:off x="5353665" y="4342271"/>
            <a:ext cx="2792261" cy="1129381"/>
          </a:xfrm>
          <a:prstGeom prst="wedgeEllipseCallout">
            <a:avLst>
              <a:gd name="adj1" fmla="val -13438"/>
              <a:gd name="adj2" fmla="val -61559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Affinity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between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hash</a:t>
            </a:r>
            <a:r>
              <a:rPr lang="sv-SE" sz="1600" dirty="0">
                <a:solidFill>
                  <a:schemeClr val="bg1"/>
                </a:solidFill>
              </a:rPr>
              <a:t> index and </a:t>
            </a:r>
            <a:r>
              <a:rPr lang="sv-SE" sz="1600" dirty="0" err="1">
                <a:solidFill>
                  <a:schemeClr val="bg1"/>
                </a:solidFill>
              </a:rPr>
              <a:t>routee</a:t>
            </a:r>
            <a:endParaRPr lang="sv-S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B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5198100"/>
            <a:ext cx="12192000" cy="1669627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8200" y="1487155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smtClean="0"/>
              <a:t>OOP</a:t>
            </a:r>
            <a:endParaRPr lang="sv-SE" sz="2800" b="1" dirty="0"/>
          </a:p>
        </p:txBody>
      </p:sp>
      <p:sp>
        <p:nvSpPr>
          <p:cNvPr id="11" name="Rectangle 10"/>
          <p:cNvSpPr/>
          <p:nvPr/>
        </p:nvSpPr>
        <p:spPr>
          <a:xfrm>
            <a:off x="6224116" y="1487154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/>
              <a:t>Actor</a:t>
            </a:r>
            <a:r>
              <a:rPr lang="sv-SE" sz="2800" b="1" dirty="0"/>
              <a:t> </a:t>
            </a:r>
            <a:r>
              <a:rPr lang="sv-SE" sz="2800" b="1" dirty="0" err="1"/>
              <a:t>Model</a:t>
            </a:r>
            <a:endParaRPr lang="sv-SE" sz="2800" b="1" dirty="0"/>
          </a:p>
        </p:txBody>
      </p:sp>
      <p:sp>
        <p:nvSpPr>
          <p:cNvPr id="12" name="Rectangle 11"/>
          <p:cNvSpPr/>
          <p:nvPr/>
        </p:nvSpPr>
        <p:spPr>
          <a:xfrm>
            <a:off x="838200" y="2412459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 smtClean="0"/>
              <a:t>Behavior</a:t>
            </a:r>
            <a:endParaRPr lang="sv-SE" sz="2800" b="1" dirty="0"/>
          </a:p>
        </p:txBody>
      </p:sp>
      <p:sp>
        <p:nvSpPr>
          <p:cNvPr id="13" name="Rectangle 12"/>
          <p:cNvSpPr/>
          <p:nvPr/>
        </p:nvSpPr>
        <p:spPr>
          <a:xfrm>
            <a:off x="838200" y="3337764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smtClean="0"/>
              <a:t>Stateful</a:t>
            </a:r>
            <a:endParaRPr lang="sv-SE" sz="2800" b="1" dirty="0"/>
          </a:p>
        </p:txBody>
      </p:sp>
      <p:sp>
        <p:nvSpPr>
          <p:cNvPr id="14" name="Rectangle 13"/>
          <p:cNvSpPr/>
          <p:nvPr/>
        </p:nvSpPr>
        <p:spPr>
          <a:xfrm>
            <a:off x="838200" y="4255129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 smtClean="0"/>
              <a:t>Synchronous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method</a:t>
            </a:r>
            <a:r>
              <a:rPr lang="sv-SE" sz="2800" b="1" dirty="0" smtClean="0"/>
              <a:t> calls</a:t>
            </a:r>
            <a:endParaRPr lang="sv-SE" sz="2800" b="1" dirty="0"/>
          </a:p>
        </p:txBody>
      </p:sp>
      <p:sp>
        <p:nvSpPr>
          <p:cNvPr id="15" name="Rectangle 14"/>
          <p:cNvSpPr/>
          <p:nvPr/>
        </p:nvSpPr>
        <p:spPr>
          <a:xfrm>
            <a:off x="6224116" y="2412459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/>
              <a:t>Behavior</a:t>
            </a:r>
            <a:endParaRPr lang="sv-SE" sz="2800" b="1" dirty="0"/>
          </a:p>
        </p:txBody>
      </p:sp>
      <p:sp>
        <p:nvSpPr>
          <p:cNvPr id="16" name="Rectangle 15"/>
          <p:cNvSpPr/>
          <p:nvPr/>
        </p:nvSpPr>
        <p:spPr>
          <a:xfrm>
            <a:off x="6224116" y="3337764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smtClean="0"/>
              <a:t>Stateful</a:t>
            </a:r>
            <a:endParaRPr lang="sv-SE" sz="2800" b="1" dirty="0"/>
          </a:p>
        </p:txBody>
      </p:sp>
      <p:sp>
        <p:nvSpPr>
          <p:cNvPr id="17" name="Rectangle 16"/>
          <p:cNvSpPr/>
          <p:nvPr/>
        </p:nvSpPr>
        <p:spPr>
          <a:xfrm>
            <a:off x="6224116" y="4255129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 smtClean="0"/>
              <a:t>Asynchronous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message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passing</a:t>
            </a:r>
            <a:endParaRPr lang="sv-SE" sz="2800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OOP </a:t>
            </a:r>
            <a:r>
              <a:rPr lang="sv-SE" dirty="0" smtClean="0"/>
              <a:t>vs.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Model</a:t>
            </a:r>
            <a:endParaRPr lang="sv-SE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28116" y="564059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b="1" dirty="0" err="1" smtClean="0"/>
              <a:t>Why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Actors</a:t>
            </a:r>
            <a:r>
              <a:rPr lang="sv-SE" sz="2800" b="1" dirty="0" smtClean="0"/>
              <a:t>??  The </a:t>
            </a:r>
            <a:r>
              <a:rPr lang="sv-SE" sz="2800" b="1" dirty="0" err="1" smtClean="0"/>
              <a:t>synchronous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model</a:t>
            </a:r>
            <a:r>
              <a:rPr lang="sv-SE" sz="2800" b="1" dirty="0" smtClean="0"/>
              <a:t> has </a:t>
            </a:r>
            <a:r>
              <a:rPr lang="sv-SE" sz="2800" b="1" dirty="0" err="1" smtClean="0"/>
              <a:t>worked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nicely</a:t>
            </a:r>
            <a:r>
              <a:rPr lang="sv-SE" sz="2800" b="1" dirty="0" smtClean="0"/>
              <a:t> for 60 </a:t>
            </a:r>
            <a:r>
              <a:rPr lang="sv-SE" sz="2800" b="1" dirty="0" err="1" smtClean="0"/>
              <a:t>years</a:t>
            </a:r>
            <a:r>
              <a:rPr lang="sv-SE" sz="2800" b="1" dirty="0" smtClean="0"/>
              <a:t>!?</a:t>
            </a:r>
            <a:endParaRPr lang="sv-SE" sz="2800" b="1" dirty="0"/>
          </a:p>
        </p:txBody>
      </p:sp>
    </p:spTree>
    <p:extLst>
      <p:ext uri="{BB962C8B-B14F-4D97-AF65-F5344CB8AC3E}">
        <p14:creationId xmlns:p14="http://schemas.microsoft.com/office/powerpoint/2010/main" val="322302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58279" y="3207152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23" name="Rounded Rectangle 22"/>
          <p:cNvSpPr/>
          <p:nvPr/>
        </p:nvSpPr>
        <p:spPr>
          <a:xfrm>
            <a:off x="1505136" y="3207152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22" name="Rounded Rectangle 21"/>
          <p:cNvSpPr/>
          <p:nvPr/>
        </p:nvSpPr>
        <p:spPr>
          <a:xfrm>
            <a:off x="2651993" y="3221173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ConsistentHashRouter</a:t>
            </a:r>
            <a:endParaRPr lang="sv-SE" b="1" dirty="0"/>
          </a:p>
        </p:txBody>
      </p:sp>
      <p:sp>
        <p:nvSpPr>
          <p:cNvPr id="6" name="Rounded Rectangle 5"/>
          <p:cNvSpPr/>
          <p:nvPr/>
        </p:nvSpPr>
        <p:spPr>
          <a:xfrm>
            <a:off x="405033" y="329606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789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05033" y="363782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Payment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05033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551890" y="329606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123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551890" y="363782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Stop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551890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698747" y="331008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Id:456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698747" y="365184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Create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698747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798850" y="3221173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3845604" y="331008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123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3845604" y="365184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Create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845604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117044" y="3509959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</p:spTree>
    <p:extLst>
      <p:ext uri="{BB962C8B-B14F-4D97-AF65-F5344CB8AC3E}">
        <p14:creationId xmlns:p14="http://schemas.microsoft.com/office/powerpoint/2010/main" val="120956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ounded Rectangle 50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9273775" y="2476589"/>
            <a:ext cx="618093" cy="2654354"/>
            <a:chOff x="9454230" y="2476589"/>
            <a:chExt cx="437638" cy="2654354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9454230" y="2476589"/>
              <a:ext cx="436556" cy="731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9454230" y="3744514"/>
              <a:ext cx="436556" cy="731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9455312" y="5123628"/>
              <a:ext cx="436556" cy="731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Arrow Connector 48"/>
          <p:cNvCxnSpPr/>
          <p:nvPr/>
        </p:nvCxnSpPr>
        <p:spPr>
          <a:xfrm>
            <a:off x="4798291" y="3773720"/>
            <a:ext cx="3399539" cy="10394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/>
          <p:nvPr/>
        </p:nvCxnSpPr>
        <p:spPr>
          <a:xfrm>
            <a:off x="4798291" y="3773720"/>
            <a:ext cx="3391304" cy="1286674"/>
          </a:xfrm>
          <a:prstGeom prst="bentConnector3">
            <a:avLst>
              <a:gd name="adj1" fmla="val 3463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8355149" y="4569368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54" name="Rounded Rectangle 53"/>
          <p:cNvSpPr/>
          <p:nvPr/>
        </p:nvSpPr>
        <p:spPr>
          <a:xfrm>
            <a:off x="8355833" y="3235195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53" name="Rounded Rectangle 52"/>
          <p:cNvSpPr/>
          <p:nvPr/>
        </p:nvSpPr>
        <p:spPr>
          <a:xfrm>
            <a:off x="8355149" y="1929334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52" name="Rounded Rectangle 51"/>
          <p:cNvSpPr/>
          <p:nvPr/>
        </p:nvSpPr>
        <p:spPr>
          <a:xfrm>
            <a:off x="7189040" y="1931358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ConsistentHashRouter</a:t>
            </a:r>
            <a:endParaRPr lang="sv-SE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8393293" y="2020271"/>
            <a:ext cx="857704" cy="2717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123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393293" y="2362032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Create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393292" y="271401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7237807" y="2020492"/>
            <a:ext cx="857704" cy="2717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123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7237807" y="2362253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Stop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7237807" y="2714435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8393292" y="3320489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Id:456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8393292" y="3662250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Create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8385952" y="4015948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8395458" y="4664280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789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8395458" y="5006041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Payment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8393292" y="5343954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9991883" y="2234165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991883" y="350037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9991882" y="4872175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cxnSp>
        <p:nvCxnSpPr>
          <p:cNvPr id="48" name="Elbow Connector 47"/>
          <p:cNvCxnSpPr/>
          <p:nvPr/>
        </p:nvCxnSpPr>
        <p:spPr>
          <a:xfrm flipV="1">
            <a:off x="4798291" y="2483904"/>
            <a:ext cx="2274085" cy="1289816"/>
          </a:xfrm>
          <a:prstGeom prst="bentConnector3">
            <a:avLst>
              <a:gd name="adj1" fmla="val 51244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Callout 49"/>
          <p:cNvSpPr/>
          <p:nvPr/>
        </p:nvSpPr>
        <p:spPr>
          <a:xfrm>
            <a:off x="4424517" y="1478686"/>
            <a:ext cx="2168912" cy="767467"/>
          </a:xfrm>
          <a:prstGeom prst="wedgeEllipseCallout">
            <a:avLst>
              <a:gd name="adj1" fmla="val 59426"/>
              <a:gd name="adj2" fmla="val 18301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 smtClean="0">
                <a:solidFill>
                  <a:schemeClr val="bg1"/>
                </a:solidFill>
              </a:rPr>
              <a:t>Prevents</a:t>
            </a:r>
            <a:r>
              <a:rPr lang="sv-SE" sz="1600" dirty="0" smtClean="0">
                <a:solidFill>
                  <a:schemeClr val="bg1"/>
                </a:solidFill>
              </a:rPr>
              <a:t> race </a:t>
            </a:r>
            <a:r>
              <a:rPr lang="sv-SE" sz="1600" dirty="0" err="1" smtClean="0">
                <a:solidFill>
                  <a:schemeClr val="bg1"/>
                </a:solidFill>
              </a:rPr>
              <a:t>conditions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117044" y="3509959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24" name="Snip Single Corner Rectangle 23"/>
          <p:cNvSpPr/>
          <p:nvPr/>
        </p:nvSpPr>
        <p:spPr>
          <a:xfrm>
            <a:off x="358279" y="3207152"/>
            <a:ext cx="951212" cy="1105092"/>
          </a:xfrm>
          <a:prstGeom prst="roundRect">
            <a:avLst>
              <a:gd name="adj" fmla="val 1774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23" name="Snip Single Corner Rectangle 22"/>
          <p:cNvSpPr/>
          <p:nvPr/>
        </p:nvSpPr>
        <p:spPr>
          <a:xfrm>
            <a:off x="1505136" y="3207152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22" name="Snip Single Corner Rectangle 21"/>
          <p:cNvSpPr/>
          <p:nvPr/>
        </p:nvSpPr>
        <p:spPr>
          <a:xfrm>
            <a:off x="2651993" y="3221173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405033" y="329606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789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05033" y="363782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Payment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05033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551890" y="3296066"/>
            <a:ext cx="857704" cy="2717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123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551890" y="363782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Stop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551890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698747" y="331008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Id:456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698747" y="365184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Create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698747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7" name="Snip Single Corner Rectangle 16"/>
          <p:cNvSpPr/>
          <p:nvPr/>
        </p:nvSpPr>
        <p:spPr>
          <a:xfrm>
            <a:off x="3798850" y="3221173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3845604" y="3310086"/>
            <a:ext cx="857704" cy="2717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123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3845604" y="365184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Create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3845604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0847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</a:t>
            </a:r>
            <a:r>
              <a:rPr lang="sv-SE" b="1" dirty="0" err="1" smtClean="0"/>
              <a:t>Use</a:t>
            </a:r>
            <a:r>
              <a:rPr lang="sv-SE" b="1" dirty="0" smtClean="0"/>
              <a:t> routers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sv-SE" b="1" dirty="0" smtClean="0"/>
              <a:t>RoundRobin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28882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92020" y="-102637"/>
            <a:ext cx="10515600" cy="132556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v-SE" sz="54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Error</a:t>
            </a:r>
            <a:r>
              <a:rPr lang="sv-SE" sz="54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 handling in Java, C# and C</a:t>
            </a:r>
            <a:endParaRPr lang="sv-SE" sz="5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094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2299062"/>
            <a:ext cx="12192000" cy="4558937"/>
            <a:chOff x="0" y="2299062"/>
            <a:chExt cx="12192000" cy="4558937"/>
          </a:xfrm>
        </p:grpSpPr>
        <p:sp>
          <p:nvSpPr>
            <p:cNvPr id="4" name="Rectangle 3"/>
            <p:cNvSpPr/>
            <p:nvPr/>
          </p:nvSpPr>
          <p:spPr>
            <a:xfrm>
              <a:off x="0" y="2299062"/>
              <a:ext cx="12192000" cy="4558937"/>
            </a:xfrm>
            <a:prstGeom prst="rect">
              <a:avLst/>
            </a:prstGeom>
            <a:solidFill>
              <a:srgbClr val="445D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999" y="2514600"/>
              <a:ext cx="11323375" cy="1811740"/>
            </a:xfrm>
            <a:prstGeom prst="rect">
              <a:avLst/>
            </a:prstGeom>
          </p:spPr>
        </p:pic>
      </p:grpSp>
      <p:sp>
        <p:nvSpPr>
          <p:cNvPr id="12" name="Rectangle 11"/>
          <p:cNvSpPr/>
          <p:nvPr/>
        </p:nvSpPr>
        <p:spPr>
          <a:xfrm>
            <a:off x="0" y="2299063"/>
            <a:ext cx="12192000" cy="455893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r>
              <a:rPr lang="sv-SE" sz="3600" b="1" dirty="0" smtClean="0">
                <a:ln w="12700">
                  <a:noFill/>
                </a:ln>
                <a:solidFill>
                  <a:schemeClr val="bg1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/>
            </a:r>
            <a:br>
              <a:rPr lang="sv-SE" sz="3600" b="1" dirty="0" smtClean="0">
                <a:ln w="12700">
                  <a:noFill/>
                </a:ln>
                <a:solidFill>
                  <a:schemeClr val="bg1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</a:br>
            <a:r>
              <a:rPr lang="sv-SE" sz="3600" b="1" dirty="0" smtClean="0">
                <a:ln w="12700">
                  <a:noFill/>
                </a:ln>
                <a:solidFill>
                  <a:schemeClr val="bg1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/>
            </a:r>
            <a:br>
              <a:rPr lang="sv-SE" sz="3600" b="1" dirty="0" smtClean="0">
                <a:ln w="12700">
                  <a:noFill/>
                </a:ln>
                <a:solidFill>
                  <a:schemeClr val="bg1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</a:br>
            <a:r>
              <a:rPr lang="sv-SE" sz="4000" b="1" dirty="0" err="1"/>
              <a:t>Isolate</a:t>
            </a:r>
            <a:r>
              <a:rPr lang="sv-SE" sz="4000" b="1" dirty="0"/>
              <a:t> </a:t>
            </a:r>
            <a:r>
              <a:rPr lang="sv-SE" sz="4000" b="1" dirty="0" err="1" smtClean="0"/>
              <a:t>failures</a:t>
            </a:r>
            <a:r>
              <a:rPr lang="sv-SE" sz="4000" b="1" dirty="0" smtClean="0"/>
              <a:t> in </a:t>
            </a:r>
            <a:r>
              <a:rPr lang="sv-SE" sz="4000" b="1" dirty="0" err="1"/>
              <a:t>bulkheads</a:t>
            </a:r>
            <a:endParaRPr lang="sv-SE" sz="4000" b="1" dirty="0"/>
          </a:p>
        </p:txBody>
      </p:sp>
      <p:sp>
        <p:nvSpPr>
          <p:cNvPr id="8" name="Rectangle 7"/>
          <p:cNvSpPr/>
          <p:nvPr/>
        </p:nvSpPr>
        <p:spPr>
          <a:xfrm>
            <a:off x="1" y="1"/>
            <a:ext cx="12192000" cy="2299062"/>
          </a:xfrm>
          <a:prstGeom prst="rect">
            <a:avLst/>
          </a:prstGeom>
          <a:solidFill>
            <a:srgbClr val="0E1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b"/>
          <a:lstStyle/>
          <a:p>
            <a:pPr algn="ctr"/>
            <a:r>
              <a:rPr lang="sv-SE" sz="4000" dirty="0">
                <a:solidFill>
                  <a:srgbClr val="FFC021"/>
                </a:solidFill>
              </a:rPr>
              <a:t> </a:t>
            </a:r>
            <a:r>
              <a:rPr lang="sv-SE" sz="4000" b="1" dirty="0" err="1">
                <a:solidFill>
                  <a:srgbClr val="FFC021"/>
                </a:solidFill>
                <a:ea typeface="Roboto" pitchFamily="2" charset="0"/>
              </a:rPr>
              <a:t>Fault</a:t>
            </a:r>
            <a:r>
              <a:rPr lang="sv-SE" sz="4000" b="1" dirty="0">
                <a:solidFill>
                  <a:srgbClr val="FFC021"/>
                </a:solidFill>
                <a:ea typeface="Roboto" pitchFamily="2" charset="0"/>
              </a:rPr>
              <a:t> </a:t>
            </a:r>
            <a:r>
              <a:rPr lang="sv-SE" sz="4000" b="1" dirty="0" err="1">
                <a:solidFill>
                  <a:srgbClr val="FFC021"/>
                </a:solidFill>
                <a:ea typeface="Roboto" pitchFamily="2" charset="0"/>
              </a:rPr>
              <a:t>tolerance</a:t>
            </a:r>
            <a:r>
              <a:rPr lang="sv-SE" sz="4000" b="1" dirty="0">
                <a:solidFill>
                  <a:srgbClr val="FFC021"/>
                </a:solidFill>
                <a:ea typeface="Roboto" pitchFamily="2" charset="0"/>
              </a:rPr>
              <a:t> – </a:t>
            </a:r>
            <a:r>
              <a:rPr lang="sv-SE" sz="4000" b="1" dirty="0" err="1">
                <a:solidFill>
                  <a:srgbClr val="FFC021"/>
                </a:solidFill>
                <a:ea typeface="Roboto" pitchFamily="2" charset="0"/>
              </a:rPr>
              <a:t>fail</a:t>
            </a:r>
            <a:r>
              <a:rPr lang="sv-SE" sz="4000" b="1" dirty="0">
                <a:solidFill>
                  <a:srgbClr val="FFC021"/>
                </a:solidFill>
                <a:ea typeface="Roboto" pitchFamily="2" charset="0"/>
              </a:rPr>
              <a:t> </a:t>
            </a:r>
            <a:r>
              <a:rPr lang="sv-SE" sz="4000" b="1" dirty="0" err="1">
                <a:solidFill>
                  <a:srgbClr val="FFC021"/>
                </a:solidFill>
                <a:ea typeface="Roboto" pitchFamily="2" charset="0"/>
              </a:rPr>
              <a:t>gracefully</a:t>
            </a:r>
            <a:endParaRPr lang="sv-SE" sz="4000" b="1" dirty="0">
              <a:solidFill>
                <a:srgbClr val="FFC021"/>
              </a:solidFill>
              <a:ea typeface="Roboto" pitchFamily="2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062212" y="204888"/>
            <a:ext cx="4067576" cy="1276231"/>
            <a:chOff x="3600125" y="994598"/>
            <a:chExt cx="5053359" cy="1585527"/>
          </a:xfrm>
        </p:grpSpPr>
        <p:grpSp>
          <p:nvGrpSpPr>
            <p:cNvPr id="14" name="Group 13"/>
            <p:cNvGrpSpPr/>
            <p:nvPr/>
          </p:nvGrpSpPr>
          <p:grpSpPr>
            <a:xfrm>
              <a:off x="5249212" y="1065535"/>
              <a:ext cx="3404272" cy="1514590"/>
              <a:chOff x="4971971" y="885751"/>
              <a:chExt cx="4287037" cy="1907341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4971971" y="885751"/>
                <a:ext cx="4209455" cy="1600275"/>
              </a:xfrm>
              <a:custGeom>
                <a:avLst/>
                <a:gdLst>
                  <a:gd name="connsiteX0" fmla="*/ 3688010 w 4209455"/>
                  <a:gd name="connsiteY0" fmla="*/ 657971 h 1600275"/>
                  <a:gd name="connsiteX1" fmla="*/ 3778939 w 4209455"/>
                  <a:gd name="connsiteY1" fmla="*/ 802751 h 1600275"/>
                  <a:gd name="connsiteX2" fmla="*/ 3688010 w 4209455"/>
                  <a:gd name="connsiteY2" fmla="*/ 947531 h 1600275"/>
                  <a:gd name="connsiteX3" fmla="*/ 3597081 w 4209455"/>
                  <a:gd name="connsiteY3" fmla="*/ 802751 h 1600275"/>
                  <a:gd name="connsiteX4" fmla="*/ 3688010 w 4209455"/>
                  <a:gd name="connsiteY4" fmla="*/ 657971 h 1600275"/>
                  <a:gd name="connsiteX5" fmla="*/ 504900 w 4209455"/>
                  <a:gd name="connsiteY5" fmla="*/ 581063 h 1600275"/>
                  <a:gd name="connsiteX6" fmla="*/ 393651 w 4209455"/>
                  <a:gd name="connsiteY6" fmla="*/ 633264 h 1600275"/>
                  <a:gd name="connsiteX7" fmla="*/ 349151 w 4209455"/>
                  <a:gd name="connsiteY7" fmla="*/ 802705 h 1600275"/>
                  <a:gd name="connsiteX8" fmla="*/ 394507 w 4209455"/>
                  <a:gd name="connsiteY8" fmla="*/ 962732 h 1600275"/>
                  <a:gd name="connsiteX9" fmla="*/ 509179 w 4209455"/>
                  <a:gd name="connsiteY9" fmla="*/ 1014934 h 1600275"/>
                  <a:gd name="connsiteX10" fmla="*/ 611014 w 4209455"/>
                  <a:gd name="connsiteY10" fmla="*/ 964872 h 1600275"/>
                  <a:gd name="connsiteX11" fmla="*/ 652091 w 4209455"/>
                  <a:gd name="connsiteY11" fmla="*/ 795003 h 1600275"/>
                  <a:gd name="connsiteX12" fmla="*/ 609303 w 4209455"/>
                  <a:gd name="connsiteY12" fmla="*/ 632836 h 1600275"/>
                  <a:gd name="connsiteX13" fmla="*/ 504900 w 4209455"/>
                  <a:gd name="connsiteY13" fmla="*/ 581063 h 1600275"/>
                  <a:gd name="connsiteX14" fmla="*/ 3690008 w 4209455"/>
                  <a:gd name="connsiteY14" fmla="*/ 564803 h 1600275"/>
                  <a:gd name="connsiteX15" fmla="*/ 3564211 w 4209455"/>
                  <a:gd name="connsiteY15" fmla="*/ 623423 h 1600275"/>
                  <a:gd name="connsiteX16" fmla="*/ 3514577 w 4209455"/>
                  <a:gd name="connsiteY16" fmla="*/ 801849 h 1600275"/>
                  <a:gd name="connsiteX17" fmla="*/ 3563783 w 4209455"/>
                  <a:gd name="connsiteY17" fmla="*/ 981559 h 1600275"/>
                  <a:gd name="connsiteX18" fmla="*/ 3687440 w 4209455"/>
                  <a:gd name="connsiteY18" fmla="*/ 1039751 h 1600275"/>
                  <a:gd name="connsiteX19" fmla="*/ 3811098 w 4209455"/>
                  <a:gd name="connsiteY19" fmla="*/ 982415 h 1600275"/>
                  <a:gd name="connsiteX20" fmla="*/ 3859449 w 4209455"/>
                  <a:gd name="connsiteY20" fmla="*/ 798426 h 1600275"/>
                  <a:gd name="connsiteX21" fmla="*/ 3810670 w 4209455"/>
                  <a:gd name="connsiteY21" fmla="*/ 622567 h 1600275"/>
                  <a:gd name="connsiteX22" fmla="*/ 3690008 w 4209455"/>
                  <a:gd name="connsiteY22" fmla="*/ 564803 h 1600275"/>
                  <a:gd name="connsiteX23" fmla="*/ 2099333 w 4209455"/>
                  <a:gd name="connsiteY23" fmla="*/ 564803 h 1600275"/>
                  <a:gd name="connsiteX24" fmla="*/ 1973536 w 4209455"/>
                  <a:gd name="connsiteY24" fmla="*/ 623423 h 1600275"/>
                  <a:gd name="connsiteX25" fmla="*/ 1923902 w 4209455"/>
                  <a:gd name="connsiteY25" fmla="*/ 801849 h 1600275"/>
                  <a:gd name="connsiteX26" fmla="*/ 1973108 w 4209455"/>
                  <a:gd name="connsiteY26" fmla="*/ 981559 h 1600275"/>
                  <a:gd name="connsiteX27" fmla="*/ 2096765 w 4209455"/>
                  <a:gd name="connsiteY27" fmla="*/ 1039751 h 1600275"/>
                  <a:gd name="connsiteX28" fmla="*/ 2220423 w 4209455"/>
                  <a:gd name="connsiteY28" fmla="*/ 982415 h 1600275"/>
                  <a:gd name="connsiteX29" fmla="*/ 2268774 w 4209455"/>
                  <a:gd name="connsiteY29" fmla="*/ 798426 h 1600275"/>
                  <a:gd name="connsiteX30" fmla="*/ 2219995 w 4209455"/>
                  <a:gd name="connsiteY30" fmla="*/ 622567 h 1600275"/>
                  <a:gd name="connsiteX31" fmla="*/ 2099333 w 4209455"/>
                  <a:gd name="connsiteY31" fmla="*/ 564803 h 1600275"/>
                  <a:gd name="connsiteX32" fmla="*/ 3028318 w 4209455"/>
                  <a:gd name="connsiteY32" fmla="*/ 0 h 1600275"/>
                  <a:gd name="connsiteX33" fmla="*/ 3028318 w 4209455"/>
                  <a:gd name="connsiteY33" fmla="*/ 324267 h 1600275"/>
                  <a:gd name="connsiteX34" fmla="*/ 3675301 w 4209455"/>
                  <a:gd name="connsiteY34" fmla="*/ 324267 h 1600275"/>
                  <a:gd name="connsiteX35" fmla="*/ 3675301 w 4209455"/>
                  <a:gd name="connsiteY35" fmla="*/ 325902 h 1600275"/>
                  <a:gd name="connsiteX36" fmla="*/ 3684873 w 4209455"/>
                  <a:gd name="connsiteY36" fmla="*/ 325190 h 1600275"/>
                  <a:gd name="connsiteX37" fmla="*/ 4097350 w 4209455"/>
                  <a:gd name="connsiteY37" fmla="*/ 483506 h 1600275"/>
                  <a:gd name="connsiteX38" fmla="*/ 4209455 w 4209455"/>
                  <a:gd name="connsiteY38" fmla="*/ 797570 h 1600275"/>
                  <a:gd name="connsiteX39" fmla="*/ 4070394 w 4209455"/>
                  <a:gd name="connsiteY39" fmla="*/ 1141159 h 1600275"/>
                  <a:gd name="connsiteX40" fmla="*/ 3685729 w 4209455"/>
                  <a:gd name="connsiteY40" fmla="*/ 1275085 h 1600275"/>
                  <a:gd name="connsiteX41" fmla="*/ 3331444 w 4209455"/>
                  <a:gd name="connsiteY41" fmla="*/ 1163836 h 1600275"/>
                  <a:gd name="connsiteX42" fmla="*/ 3165426 w 4209455"/>
                  <a:gd name="connsiteY42" fmla="*/ 802705 h 1600275"/>
                  <a:gd name="connsiteX43" fmla="*/ 3200512 w 4209455"/>
                  <a:gd name="connsiteY43" fmla="*/ 613047 h 1600275"/>
                  <a:gd name="connsiteX44" fmla="*/ 3206334 w 4209455"/>
                  <a:gd name="connsiteY44" fmla="*/ 600745 h 1600275"/>
                  <a:gd name="connsiteX45" fmla="*/ 3028318 w 4209455"/>
                  <a:gd name="connsiteY45" fmla="*/ 600745 h 1600275"/>
                  <a:gd name="connsiteX46" fmla="*/ 3028318 w 4209455"/>
                  <a:gd name="connsiteY46" fmla="*/ 922726 h 1600275"/>
                  <a:gd name="connsiteX47" fmla="*/ 3039443 w 4209455"/>
                  <a:gd name="connsiteY47" fmla="*/ 999584 h 1600275"/>
                  <a:gd name="connsiteX48" fmla="*/ 3099346 w 4209455"/>
                  <a:gd name="connsiteY48" fmla="*/ 1028626 h 1600275"/>
                  <a:gd name="connsiteX49" fmla="*/ 3207172 w 4209455"/>
                  <a:gd name="connsiteY49" fmla="*/ 1006416 h 1600275"/>
                  <a:gd name="connsiteX50" fmla="*/ 3232845 w 4209455"/>
                  <a:gd name="connsiteY50" fmla="*/ 1246845 h 1600275"/>
                  <a:gd name="connsiteX51" fmla="*/ 2991520 w 4209455"/>
                  <a:gd name="connsiteY51" fmla="*/ 1275085 h 1600275"/>
                  <a:gd name="connsiteX52" fmla="*/ 2799829 w 4209455"/>
                  <a:gd name="connsiteY52" fmla="*/ 1241751 h 1600275"/>
                  <a:gd name="connsiteX53" fmla="*/ 2708691 w 4209455"/>
                  <a:gd name="connsiteY53" fmla="*/ 1140470 h 1600275"/>
                  <a:gd name="connsiteX54" fmla="*/ 2679167 w 4209455"/>
                  <a:gd name="connsiteY54" fmla="*/ 920399 h 1600275"/>
                  <a:gd name="connsiteX55" fmla="*/ 2679167 w 4209455"/>
                  <a:gd name="connsiteY55" fmla="*/ 600745 h 1600275"/>
                  <a:gd name="connsiteX56" fmla="*/ 2580460 w 4209455"/>
                  <a:gd name="connsiteY56" fmla="*/ 600745 h 1600275"/>
                  <a:gd name="connsiteX57" fmla="*/ 2590754 w 4209455"/>
                  <a:gd name="connsiteY57" fmla="*/ 625776 h 1600275"/>
                  <a:gd name="connsiteX58" fmla="*/ 2618780 w 4209455"/>
                  <a:gd name="connsiteY58" fmla="*/ 797570 h 1600275"/>
                  <a:gd name="connsiteX59" fmla="*/ 2479719 w 4209455"/>
                  <a:gd name="connsiteY59" fmla="*/ 1141159 h 1600275"/>
                  <a:gd name="connsiteX60" fmla="*/ 2095054 w 4209455"/>
                  <a:gd name="connsiteY60" fmla="*/ 1275085 h 1600275"/>
                  <a:gd name="connsiteX61" fmla="*/ 1740769 w 4209455"/>
                  <a:gd name="connsiteY61" fmla="*/ 1163836 h 1600275"/>
                  <a:gd name="connsiteX62" fmla="*/ 1574751 w 4209455"/>
                  <a:gd name="connsiteY62" fmla="*/ 802705 h 1600275"/>
                  <a:gd name="connsiteX63" fmla="*/ 1583522 w 4209455"/>
                  <a:gd name="connsiteY63" fmla="*/ 703303 h 1600275"/>
                  <a:gd name="connsiteX64" fmla="*/ 1606967 w 4209455"/>
                  <a:gd name="connsiteY64" fmla="*/ 622890 h 1600275"/>
                  <a:gd name="connsiteX65" fmla="*/ 1600492 w 4209455"/>
                  <a:gd name="connsiteY65" fmla="*/ 619927 h 1600275"/>
                  <a:gd name="connsiteX66" fmla="*/ 1599903 w 4209455"/>
                  <a:gd name="connsiteY66" fmla="*/ 621284 h 1600275"/>
                  <a:gd name="connsiteX67" fmla="*/ 1502346 w 4209455"/>
                  <a:gd name="connsiteY67" fmla="*/ 595611 h 1600275"/>
                  <a:gd name="connsiteX68" fmla="*/ 1396232 w 4209455"/>
                  <a:gd name="connsiteY68" fmla="*/ 652091 h 1600275"/>
                  <a:gd name="connsiteX69" fmla="*/ 1342319 w 4209455"/>
                  <a:gd name="connsiteY69" fmla="*/ 949896 h 1600275"/>
                  <a:gd name="connsiteX70" fmla="*/ 1342319 w 4209455"/>
                  <a:gd name="connsiteY70" fmla="*/ 1254547 h 1600275"/>
                  <a:gd name="connsiteX71" fmla="*/ 992312 w 4209455"/>
                  <a:gd name="connsiteY71" fmla="*/ 1254547 h 1600275"/>
                  <a:gd name="connsiteX72" fmla="*/ 992312 w 4209455"/>
                  <a:gd name="connsiteY72" fmla="*/ 922089 h 1600275"/>
                  <a:gd name="connsiteX73" fmla="*/ 973216 w 4209455"/>
                  <a:gd name="connsiteY73" fmla="*/ 1009478 h 1600275"/>
                  <a:gd name="connsiteX74" fmla="*/ 891704 w 4209455"/>
                  <a:gd name="connsiteY74" fmla="*/ 1155707 h 1600275"/>
                  <a:gd name="connsiteX75" fmla="*/ 617005 w 4209455"/>
                  <a:gd name="connsiteY75" fmla="*/ 1275085 h 1600275"/>
                  <a:gd name="connsiteX76" fmla="*/ 470241 w 4209455"/>
                  <a:gd name="connsiteY76" fmla="*/ 1247701 h 1600275"/>
                  <a:gd name="connsiteX77" fmla="*/ 351718 w 4209455"/>
                  <a:gd name="connsiteY77" fmla="*/ 1166404 h 1600275"/>
                  <a:gd name="connsiteX78" fmla="*/ 351718 w 4209455"/>
                  <a:gd name="connsiteY78" fmla="*/ 1600275 h 1600275"/>
                  <a:gd name="connsiteX79" fmla="*/ 0 w 4209455"/>
                  <a:gd name="connsiteY79" fmla="*/ 1600275 h 1600275"/>
                  <a:gd name="connsiteX80" fmla="*/ 0 w 4209455"/>
                  <a:gd name="connsiteY80" fmla="*/ 345728 h 1600275"/>
                  <a:gd name="connsiteX81" fmla="*/ 326046 w 4209455"/>
                  <a:gd name="connsiteY81" fmla="*/ 345728 h 1600275"/>
                  <a:gd name="connsiteX82" fmla="*/ 326046 w 4209455"/>
                  <a:gd name="connsiteY82" fmla="*/ 480083 h 1600275"/>
                  <a:gd name="connsiteX83" fmla="*/ 450131 w 4209455"/>
                  <a:gd name="connsiteY83" fmla="*/ 365411 h 1600275"/>
                  <a:gd name="connsiteX84" fmla="*/ 618716 w 4209455"/>
                  <a:gd name="connsiteY84" fmla="*/ 325190 h 1600275"/>
                  <a:gd name="connsiteX85" fmla="*/ 900690 w 4209455"/>
                  <a:gd name="connsiteY85" fmla="*/ 464679 h 1600275"/>
                  <a:gd name="connsiteX86" fmla="*/ 975462 w 4209455"/>
                  <a:gd name="connsiteY86" fmla="*/ 620642 h 1600275"/>
                  <a:gd name="connsiteX87" fmla="*/ 992312 w 4209455"/>
                  <a:gd name="connsiteY87" fmla="*/ 702074 h 1600275"/>
                  <a:gd name="connsiteX88" fmla="*/ 992312 w 4209455"/>
                  <a:gd name="connsiteY88" fmla="*/ 345728 h 1600275"/>
                  <a:gd name="connsiteX89" fmla="*/ 1318357 w 4209455"/>
                  <a:gd name="connsiteY89" fmla="*/ 345728 h 1600275"/>
                  <a:gd name="connsiteX90" fmla="*/ 1318357 w 4209455"/>
                  <a:gd name="connsiteY90" fmla="*/ 494631 h 1600275"/>
                  <a:gd name="connsiteX91" fmla="*/ 1415486 w 4209455"/>
                  <a:gd name="connsiteY91" fmla="*/ 361560 h 1600275"/>
                  <a:gd name="connsiteX92" fmla="*/ 1471432 w 4209455"/>
                  <a:gd name="connsiteY92" fmla="*/ 334282 h 1600275"/>
                  <a:gd name="connsiteX93" fmla="*/ 1525372 w 4209455"/>
                  <a:gd name="connsiteY93" fmla="*/ 327039 h 1600275"/>
                  <a:gd name="connsiteX94" fmla="*/ 1525372 w 4209455"/>
                  <a:gd name="connsiteY94" fmla="*/ 324267 h 1600275"/>
                  <a:gd name="connsiteX95" fmla="*/ 2679167 w 4209455"/>
                  <a:gd name="connsiteY95" fmla="*/ 324267 h 1600275"/>
                  <a:gd name="connsiteX96" fmla="*/ 2679167 w 4209455"/>
                  <a:gd name="connsiteY96" fmla="*/ 178855 h 1600275"/>
                  <a:gd name="connsiteX0" fmla="*/ 3688010 w 4209455"/>
                  <a:gd name="connsiteY0" fmla="*/ 657971 h 1600275"/>
                  <a:gd name="connsiteX1" fmla="*/ 3778939 w 4209455"/>
                  <a:gd name="connsiteY1" fmla="*/ 802751 h 1600275"/>
                  <a:gd name="connsiteX2" fmla="*/ 3688010 w 4209455"/>
                  <a:gd name="connsiteY2" fmla="*/ 947531 h 1600275"/>
                  <a:gd name="connsiteX3" fmla="*/ 3597081 w 4209455"/>
                  <a:gd name="connsiteY3" fmla="*/ 802751 h 1600275"/>
                  <a:gd name="connsiteX4" fmla="*/ 3688010 w 4209455"/>
                  <a:gd name="connsiteY4" fmla="*/ 657971 h 1600275"/>
                  <a:gd name="connsiteX5" fmla="*/ 504900 w 4209455"/>
                  <a:gd name="connsiteY5" fmla="*/ 581063 h 1600275"/>
                  <a:gd name="connsiteX6" fmla="*/ 393651 w 4209455"/>
                  <a:gd name="connsiteY6" fmla="*/ 633264 h 1600275"/>
                  <a:gd name="connsiteX7" fmla="*/ 349151 w 4209455"/>
                  <a:gd name="connsiteY7" fmla="*/ 802705 h 1600275"/>
                  <a:gd name="connsiteX8" fmla="*/ 394507 w 4209455"/>
                  <a:gd name="connsiteY8" fmla="*/ 962732 h 1600275"/>
                  <a:gd name="connsiteX9" fmla="*/ 509179 w 4209455"/>
                  <a:gd name="connsiteY9" fmla="*/ 1014934 h 1600275"/>
                  <a:gd name="connsiteX10" fmla="*/ 611014 w 4209455"/>
                  <a:gd name="connsiteY10" fmla="*/ 964872 h 1600275"/>
                  <a:gd name="connsiteX11" fmla="*/ 652091 w 4209455"/>
                  <a:gd name="connsiteY11" fmla="*/ 795003 h 1600275"/>
                  <a:gd name="connsiteX12" fmla="*/ 609303 w 4209455"/>
                  <a:gd name="connsiteY12" fmla="*/ 632836 h 1600275"/>
                  <a:gd name="connsiteX13" fmla="*/ 504900 w 4209455"/>
                  <a:gd name="connsiteY13" fmla="*/ 581063 h 1600275"/>
                  <a:gd name="connsiteX14" fmla="*/ 3690008 w 4209455"/>
                  <a:gd name="connsiteY14" fmla="*/ 564803 h 1600275"/>
                  <a:gd name="connsiteX15" fmla="*/ 3564211 w 4209455"/>
                  <a:gd name="connsiteY15" fmla="*/ 623423 h 1600275"/>
                  <a:gd name="connsiteX16" fmla="*/ 3514577 w 4209455"/>
                  <a:gd name="connsiteY16" fmla="*/ 801849 h 1600275"/>
                  <a:gd name="connsiteX17" fmla="*/ 3563783 w 4209455"/>
                  <a:gd name="connsiteY17" fmla="*/ 981559 h 1600275"/>
                  <a:gd name="connsiteX18" fmla="*/ 3687440 w 4209455"/>
                  <a:gd name="connsiteY18" fmla="*/ 1039751 h 1600275"/>
                  <a:gd name="connsiteX19" fmla="*/ 3811098 w 4209455"/>
                  <a:gd name="connsiteY19" fmla="*/ 982415 h 1600275"/>
                  <a:gd name="connsiteX20" fmla="*/ 3859449 w 4209455"/>
                  <a:gd name="connsiteY20" fmla="*/ 798426 h 1600275"/>
                  <a:gd name="connsiteX21" fmla="*/ 3810670 w 4209455"/>
                  <a:gd name="connsiteY21" fmla="*/ 622567 h 1600275"/>
                  <a:gd name="connsiteX22" fmla="*/ 3690008 w 4209455"/>
                  <a:gd name="connsiteY22" fmla="*/ 564803 h 1600275"/>
                  <a:gd name="connsiteX23" fmla="*/ 2099333 w 4209455"/>
                  <a:gd name="connsiteY23" fmla="*/ 564803 h 1600275"/>
                  <a:gd name="connsiteX24" fmla="*/ 1973536 w 4209455"/>
                  <a:gd name="connsiteY24" fmla="*/ 623423 h 1600275"/>
                  <a:gd name="connsiteX25" fmla="*/ 1923902 w 4209455"/>
                  <a:gd name="connsiteY25" fmla="*/ 801849 h 1600275"/>
                  <a:gd name="connsiteX26" fmla="*/ 1973108 w 4209455"/>
                  <a:gd name="connsiteY26" fmla="*/ 981559 h 1600275"/>
                  <a:gd name="connsiteX27" fmla="*/ 2096765 w 4209455"/>
                  <a:gd name="connsiteY27" fmla="*/ 1039751 h 1600275"/>
                  <a:gd name="connsiteX28" fmla="*/ 2220423 w 4209455"/>
                  <a:gd name="connsiteY28" fmla="*/ 982415 h 1600275"/>
                  <a:gd name="connsiteX29" fmla="*/ 2268774 w 4209455"/>
                  <a:gd name="connsiteY29" fmla="*/ 798426 h 1600275"/>
                  <a:gd name="connsiteX30" fmla="*/ 2219995 w 4209455"/>
                  <a:gd name="connsiteY30" fmla="*/ 622567 h 1600275"/>
                  <a:gd name="connsiteX31" fmla="*/ 2099333 w 4209455"/>
                  <a:gd name="connsiteY31" fmla="*/ 564803 h 1600275"/>
                  <a:gd name="connsiteX32" fmla="*/ 3028318 w 4209455"/>
                  <a:gd name="connsiteY32" fmla="*/ 0 h 1600275"/>
                  <a:gd name="connsiteX33" fmla="*/ 3028318 w 4209455"/>
                  <a:gd name="connsiteY33" fmla="*/ 324267 h 1600275"/>
                  <a:gd name="connsiteX34" fmla="*/ 3675301 w 4209455"/>
                  <a:gd name="connsiteY34" fmla="*/ 324267 h 1600275"/>
                  <a:gd name="connsiteX35" fmla="*/ 3675301 w 4209455"/>
                  <a:gd name="connsiteY35" fmla="*/ 325902 h 1600275"/>
                  <a:gd name="connsiteX36" fmla="*/ 3684873 w 4209455"/>
                  <a:gd name="connsiteY36" fmla="*/ 325190 h 1600275"/>
                  <a:gd name="connsiteX37" fmla="*/ 4097350 w 4209455"/>
                  <a:gd name="connsiteY37" fmla="*/ 483506 h 1600275"/>
                  <a:gd name="connsiteX38" fmla="*/ 4209455 w 4209455"/>
                  <a:gd name="connsiteY38" fmla="*/ 797570 h 1600275"/>
                  <a:gd name="connsiteX39" fmla="*/ 4070394 w 4209455"/>
                  <a:gd name="connsiteY39" fmla="*/ 1141159 h 1600275"/>
                  <a:gd name="connsiteX40" fmla="*/ 3685729 w 4209455"/>
                  <a:gd name="connsiteY40" fmla="*/ 1275085 h 1600275"/>
                  <a:gd name="connsiteX41" fmla="*/ 3331444 w 4209455"/>
                  <a:gd name="connsiteY41" fmla="*/ 1163836 h 1600275"/>
                  <a:gd name="connsiteX42" fmla="*/ 3165426 w 4209455"/>
                  <a:gd name="connsiteY42" fmla="*/ 802705 h 1600275"/>
                  <a:gd name="connsiteX43" fmla="*/ 3200512 w 4209455"/>
                  <a:gd name="connsiteY43" fmla="*/ 613047 h 1600275"/>
                  <a:gd name="connsiteX44" fmla="*/ 3206334 w 4209455"/>
                  <a:gd name="connsiteY44" fmla="*/ 600745 h 1600275"/>
                  <a:gd name="connsiteX45" fmla="*/ 3028318 w 4209455"/>
                  <a:gd name="connsiteY45" fmla="*/ 600745 h 1600275"/>
                  <a:gd name="connsiteX46" fmla="*/ 3028318 w 4209455"/>
                  <a:gd name="connsiteY46" fmla="*/ 922726 h 1600275"/>
                  <a:gd name="connsiteX47" fmla="*/ 3039443 w 4209455"/>
                  <a:gd name="connsiteY47" fmla="*/ 999584 h 1600275"/>
                  <a:gd name="connsiteX48" fmla="*/ 3099346 w 4209455"/>
                  <a:gd name="connsiteY48" fmla="*/ 1028626 h 1600275"/>
                  <a:gd name="connsiteX49" fmla="*/ 3207172 w 4209455"/>
                  <a:gd name="connsiteY49" fmla="*/ 1006416 h 1600275"/>
                  <a:gd name="connsiteX50" fmla="*/ 3208897 w 4209455"/>
                  <a:gd name="connsiteY50" fmla="*/ 1246845 h 1600275"/>
                  <a:gd name="connsiteX51" fmla="*/ 2991520 w 4209455"/>
                  <a:gd name="connsiteY51" fmla="*/ 1275085 h 1600275"/>
                  <a:gd name="connsiteX52" fmla="*/ 2799829 w 4209455"/>
                  <a:gd name="connsiteY52" fmla="*/ 1241751 h 1600275"/>
                  <a:gd name="connsiteX53" fmla="*/ 2708691 w 4209455"/>
                  <a:gd name="connsiteY53" fmla="*/ 1140470 h 1600275"/>
                  <a:gd name="connsiteX54" fmla="*/ 2679167 w 4209455"/>
                  <a:gd name="connsiteY54" fmla="*/ 920399 h 1600275"/>
                  <a:gd name="connsiteX55" fmla="*/ 2679167 w 4209455"/>
                  <a:gd name="connsiteY55" fmla="*/ 600745 h 1600275"/>
                  <a:gd name="connsiteX56" fmla="*/ 2580460 w 4209455"/>
                  <a:gd name="connsiteY56" fmla="*/ 600745 h 1600275"/>
                  <a:gd name="connsiteX57" fmla="*/ 2590754 w 4209455"/>
                  <a:gd name="connsiteY57" fmla="*/ 625776 h 1600275"/>
                  <a:gd name="connsiteX58" fmla="*/ 2618780 w 4209455"/>
                  <a:gd name="connsiteY58" fmla="*/ 797570 h 1600275"/>
                  <a:gd name="connsiteX59" fmla="*/ 2479719 w 4209455"/>
                  <a:gd name="connsiteY59" fmla="*/ 1141159 h 1600275"/>
                  <a:gd name="connsiteX60" fmla="*/ 2095054 w 4209455"/>
                  <a:gd name="connsiteY60" fmla="*/ 1275085 h 1600275"/>
                  <a:gd name="connsiteX61" fmla="*/ 1740769 w 4209455"/>
                  <a:gd name="connsiteY61" fmla="*/ 1163836 h 1600275"/>
                  <a:gd name="connsiteX62" fmla="*/ 1574751 w 4209455"/>
                  <a:gd name="connsiteY62" fmla="*/ 802705 h 1600275"/>
                  <a:gd name="connsiteX63" fmla="*/ 1583522 w 4209455"/>
                  <a:gd name="connsiteY63" fmla="*/ 703303 h 1600275"/>
                  <a:gd name="connsiteX64" fmla="*/ 1606967 w 4209455"/>
                  <a:gd name="connsiteY64" fmla="*/ 622890 h 1600275"/>
                  <a:gd name="connsiteX65" fmla="*/ 1600492 w 4209455"/>
                  <a:gd name="connsiteY65" fmla="*/ 619927 h 1600275"/>
                  <a:gd name="connsiteX66" fmla="*/ 1599903 w 4209455"/>
                  <a:gd name="connsiteY66" fmla="*/ 621284 h 1600275"/>
                  <a:gd name="connsiteX67" fmla="*/ 1502346 w 4209455"/>
                  <a:gd name="connsiteY67" fmla="*/ 595611 h 1600275"/>
                  <a:gd name="connsiteX68" fmla="*/ 1396232 w 4209455"/>
                  <a:gd name="connsiteY68" fmla="*/ 652091 h 1600275"/>
                  <a:gd name="connsiteX69" fmla="*/ 1342319 w 4209455"/>
                  <a:gd name="connsiteY69" fmla="*/ 949896 h 1600275"/>
                  <a:gd name="connsiteX70" fmla="*/ 1342319 w 4209455"/>
                  <a:gd name="connsiteY70" fmla="*/ 1254547 h 1600275"/>
                  <a:gd name="connsiteX71" fmla="*/ 992312 w 4209455"/>
                  <a:gd name="connsiteY71" fmla="*/ 1254547 h 1600275"/>
                  <a:gd name="connsiteX72" fmla="*/ 992312 w 4209455"/>
                  <a:gd name="connsiteY72" fmla="*/ 922089 h 1600275"/>
                  <a:gd name="connsiteX73" fmla="*/ 973216 w 4209455"/>
                  <a:gd name="connsiteY73" fmla="*/ 1009478 h 1600275"/>
                  <a:gd name="connsiteX74" fmla="*/ 891704 w 4209455"/>
                  <a:gd name="connsiteY74" fmla="*/ 1155707 h 1600275"/>
                  <a:gd name="connsiteX75" fmla="*/ 617005 w 4209455"/>
                  <a:gd name="connsiteY75" fmla="*/ 1275085 h 1600275"/>
                  <a:gd name="connsiteX76" fmla="*/ 470241 w 4209455"/>
                  <a:gd name="connsiteY76" fmla="*/ 1247701 h 1600275"/>
                  <a:gd name="connsiteX77" fmla="*/ 351718 w 4209455"/>
                  <a:gd name="connsiteY77" fmla="*/ 1166404 h 1600275"/>
                  <a:gd name="connsiteX78" fmla="*/ 351718 w 4209455"/>
                  <a:gd name="connsiteY78" fmla="*/ 1600275 h 1600275"/>
                  <a:gd name="connsiteX79" fmla="*/ 0 w 4209455"/>
                  <a:gd name="connsiteY79" fmla="*/ 1600275 h 1600275"/>
                  <a:gd name="connsiteX80" fmla="*/ 0 w 4209455"/>
                  <a:gd name="connsiteY80" fmla="*/ 345728 h 1600275"/>
                  <a:gd name="connsiteX81" fmla="*/ 326046 w 4209455"/>
                  <a:gd name="connsiteY81" fmla="*/ 345728 h 1600275"/>
                  <a:gd name="connsiteX82" fmla="*/ 326046 w 4209455"/>
                  <a:gd name="connsiteY82" fmla="*/ 480083 h 1600275"/>
                  <a:gd name="connsiteX83" fmla="*/ 450131 w 4209455"/>
                  <a:gd name="connsiteY83" fmla="*/ 365411 h 1600275"/>
                  <a:gd name="connsiteX84" fmla="*/ 618716 w 4209455"/>
                  <a:gd name="connsiteY84" fmla="*/ 325190 h 1600275"/>
                  <a:gd name="connsiteX85" fmla="*/ 900690 w 4209455"/>
                  <a:gd name="connsiteY85" fmla="*/ 464679 h 1600275"/>
                  <a:gd name="connsiteX86" fmla="*/ 975462 w 4209455"/>
                  <a:gd name="connsiteY86" fmla="*/ 620642 h 1600275"/>
                  <a:gd name="connsiteX87" fmla="*/ 992312 w 4209455"/>
                  <a:gd name="connsiteY87" fmla="*/ 702074 h 1600275"/>
                  <a:gd name="connsiteX88" fmla="*/ 992312 w 4209455"/>
                  <a:gd name="connsiteY88" fmla="*/ 345728 h 1600275"/>
                  <a:gd name="connsiteX89" fmla="*/ 1318357 w 4209455"/>
                  <a:gd name="connsiteY89" fmla="*/ 345728 h 1600275"/>
                  <a:gd name="connsiteX90" fmla="*/ 1318357 w 4209455"/>
                  <a:gd name="connsiteY90" fmla="*/ 494631 h 1600275"/>
                  <a:gd name="connsiteX91" fmla="*/ 1415486 w 4209455"/>
                  <a:gd name="connsiteY91" fmla="*/ 361560 h 1600275"/>
                  <a:gd name="connsiteX92" fmla="*/ 1471432 w 4209455"/>
                  <a:gd name="connsiteY92" fmla="*/ 334282 h 1600275"/>
                  <a:gd name="connsiteX93" fmla="*/ 1525372 w 4209455"/>
                  <a:gd name="connsiteY93" fmla="*/ 327039 h 1600275"/>
                  <a:gd name="connsiteX94" fmla="*/ 1525372 w 4209455"/>
                  <a:gd name="connsiteY94" fmla="*/ 324267 h 1600275"/>
                  <a:gd name="connsiteX95" fmla="*/ 2679167 w 4209455"/>
                  <a:gd name="connsiteY95" fmla="*/ 324267 h 1600275"/>
                  <a:gd name="connsiteX96" fmla="*/ 2679167 w 4209455"/>
                  <a:gd name="connsiteY96" fmla="*/ 178855 h 1600275"/>
                  <a:gd name="connsiteX97" fmla="*/ 3028318 w 4209455"/>
                  <a:gd name="connsiteY97" fmla="*/ 0 h 1600275"/>
                  <a:gd name="connsiteX0" fmla="*/ 3688010 w 4209455"/>
                  <a:gd name="connsiteY0" fmla="*/ 657971 h 1600275"/>
                  <a:gd name="connsiteX1" fmla="*/ 3778939 w 4209455"/>
                  <a:gd name="connsiteY1" fmla="*/ 802751 h 1600275"/>
                  <a:gd name="connsiteX2" fmla="*/ 3688010 w 4209455"/>
                  <a:gd name="connsiteY2" fmla="*/ 947531 h 1600275"/>
                  <a:gd name="connsiteX3" fmla="*/ 3597081 w 4209455"/>
                  <a:gd name="connsiteY3" fmla="*/ 802751 h 1600275"/>
                  <a:gd name="connsiteX4" fmla="*/ 3688010 w 4209455"/>
                  <a:gd name="connsiteY4" fmla="*/ 657971 h 1600275"/>
                  <a:gd name="connsiteX5" fmla="*/ 504900 w 4209455"/>
                  <a:gd name="connsiteY5" fmla="*/ 581063 h 1600275"/>
                  <a:gd name="connsiteX6" fmla="*/ 393651 w 4209455"/>
                  <a:gd name="connsiteY6" fmla="*/ 633264 h 1600275"/>
                  <a:gd name="connsiteX7" fmla="*/ 349151 w 4209455"/>
                  <a:gd name="connsiteY7" fmla="*/ 802705 h 1600275"/>
                  <a:gd name="connsiteX8" fmla="*/ 394507 w 4209455"/>
                  <a:gd name="connsiteY8" fmla="*/ 962732 h 1600275"/>
                  <a:gd name="connsiteX9" fmla="*/ 509179 w 4209455"/>
                  <a:gd name="connsiteY9" fmla="*/ 1014934 h 1600275"/>
                  <a:gd name="connsiteX10" fmla="*/ 611014 w 4209455"/>
                  <a:gd name="connsiteY10" fmla="*/ 964872 h 1600275"/>
                  <a:gd name="connsiteX11" fmla="*/ 652091 w 4209455"/>
                  <a:gd name="connsiteY11" fmla="*/ 795003 h 1600275"/>
                  <a:gd name="connsiteX12" fmla="*/ 609303 w 4209455"/>
                  <a:gd name="connsiteY12" fmla="*/ 632836 h 1600275"/>
                  <a:gd name="connsiteX13" fmla="*/ 504900 w 4209455"/>
                  <a:gd name="connsiteY13" fmla="*/ 581063 h 1600275"/>
                  <a:gd name="connsiteX14" fmla="*/ 3690008 w 4209455"/>
                  <a:gd name="connsiteY14" fmla="*/ 564803 h 1600275"/>
                  <a:gd name="connsiteX15" fmla="*/ 3564211 w 4209455"/>
                  <a:gd name="connsiteY15" fmla="*/ 623423 h 1600275"/>
                  <a:gd name="connsiteX16" fmla="*/ 3514577 w 4209455"/>
                  <a:gd name="connsiteY16" fmla="*/ 801849 h 1600275"/>
                  <a:gd name="connsiteX17" fmla="*/ 3563783 w 4209455"/>
                  <a:gd name="connsiteY17" fmla="*/ 981559 h 1600275"/>
                  <a:gd name="connsiteX18" fmla="*/ 3687440 w 4209455"/>
                  <a:gd name="connsiteY18" fmla="*/ 1039751 h 1600275"/>
                  <a:gd name="connsiteX19" fmla="*/ 3811098 w 4209455"/>
                  <a:gd name="connsiteY19" fmla="*/ 982415 h 1600275"/>
                  <a:gd name="connsiteX20" fmla="*/ 3859449 w 4209455"/>
                  <a:gd name="connsiteY20" fmla="*/ 798426 h 1600275"/>
                  <a:gd name="connsiteX21" fmla="*/ 3810670 w 4209455"/>
                  <a:gd name="connsiteY21" fmla="*/ 622567 h 1600275"/>
                  <a:gd name="connsiteX22" fmla="*/ 3690008 w 4209455"/>
                  <a:gd name="connsiteY22" fmla="*/ 564803 h 1600275"/>
                  <a:gd name="connsiteX23" fmla="*/ 2099333 w 4209455"/>
                  <a:gd name="connsiteY23" fmla="*/ 564803 h 1600275"/>
                  <a:gd name="connsiteX24" fmla="*/ 1973536 w 4209455"/>
                  <a:gd name="connsiteY24" fmla="*/ 623423 h 1600275"/>
                  <a:gd name="connsiteX25" fmla="*/ 1923902 w 4209455"/>
                  <a:gd name="connsiteY25" fmla="*/ 801849 h 1600275"/>
                  <a:gd name="connsiteX26" fmla="*/ 1973108 w 4209455"/>
                  <a:gd name="connsiteY26" fmla="*/ 981559 h 1600275"/>
                  <a:gd name="connsiteX27" fmla="*/ 2096765 w 4209455"/>
                  <a:gd name="connsiteY27" fmla="*/ 1039751 h 1600275"/>
                  <a:gd name="connsiteX28" fmla="*/ 2220423 w 4209455"/>
                  <a:gd name="connsiteY28" fmla="*/ 982415 h 1600275"/>
                  <a:gd name="connsiteX29" fmla="*/ 2268774 w 4209455"/>
                  <a:gd name="connsiteY29" fmla="*/ 798426 h 1600275"/>
                  <a:gd name="connsiteX30" fmla="*/ 2219995 w 4209455"/>
                  <a:gd name="connsiteY30" fmla="*/ 622567 h 1600275"/>
                  <a:gd name="connsiteX31" fmla="*/ 2099333 w 4209455"/>
                  <a:gd name="connsiteY31" fmla="*/ 564803 h 1600275"/>
                  <a:gd name="connsiteX32" fmla="*/ 3028318 w 4209455"/>
                  <a:gd name="connsiteY32" fmla="*/ 0 h 1600275"/>
                  <a:gd name="connsiteX33" fmla="*/ 3028318 w 4209455"/>
                  <a:gd name="connsiteY33" fmla="*/ 324267 h 1600275"/>
                  <a:gd name="connsiteX34" fmla="*/ 3675301 w 4209455"/>
                  <a:gd name="connsiteY34" fmla="*/ 324267 h 1600275"/>
                  <a:gd name="connsiteX35" fmla="*/ 3675301 w 4209455"/>
                  <a:gd name="connsiteY35" fmla="*/ 325902 h 1600275"/>
                  <a:gd name="connsiteX36" fmla="*/ 3684873 w 4209455"/>
                  <a:gd name="connsiteY36" fmla="*/ 325190 h 1600275"/>
                  <a:gd name="connsiteX37" fmla="*/ 4097350 w 4209455"/>
                  <a:gd name="connsiteY37" fmla="*/ 483506 h 1600275"/>
                  <a:gd name="connsiteX38" fmla="*/ 4209455 w 4209455"/>
                  <a:gd name="connsiteY38" fmla="*/ 797570 h 1600275"/>
                  <a:gd name="connsiteX39" fmla="*/ 4070394 w 4209455"/>
                  <a:gd name="connsiteY39" fmla="*/ 1141159 h 1600275"/>
                  <a:gd name="connsiteX40" fmla="*/ 3685729 w 4209455"/>
                  <a:gd name="connsiteY40" fmla="*/ 1275085 h 1600275"/>
                  <a:gd name="connsiteX41" fmla="*/ 3331444 w 4209455"/>
                  <a:gd name="connsiteY41" fmla="*/ 1163836 h 1600275"/>
                  <a:gd name="connsiteX42" fmla="*/ 3165426 w 4209455"/>
                  <a:gd name="connsiteY42" fmla="*/ 802705 h 1600275"/>
                  <a:gd name="connsiteX43" fmla="*/ 3200512 w 4209455"/>
                  <a:gd name="connsiteY43" fmla="*/ 613047 h 1600275"/>
                  <a:gd name="connsiteX44" fmla="*/ 3206334 w 4209455"/>
                  <a:gd name="connsiteY44" fmla="*/ 600745 h 1600275"/>
                  <a:gd name="connsiteX45" fmla="*/ 3028318 w 4209455"/>
                  <a:gd name="connsiteY45" fmla="*/ 600745 h 1600275"/>
                  <a:gd name="connsiteX46" fmla="*/ 3028318 w 4209455"/>
                  <a:gd name="connsiteY46" fmla="*/ 922726 h 1600275"/>
                  <a:gd name="connsiteX47" fmla="*/ 3039443 w 4209455"/>
                  <a:gd name="connsiteY47" fmla="*/ 999584 h 1600275"/>
                  <a:gd name="connsiteX48" fmla="*/ 3099346 w 4209455"/>
                  <a:gd name="connsiteY48" fmla="*/ 1028626 h 1600275"/>
                  <a:gd name="connsiteX49" fmla="*/ 3187578 w 4209455"/>
                  <a:gd name="connsiteY49" fmla="*/ 1008593 h 1600275"/>
                  <a:gd name="connsiteX50" fmla="*/ 3208897 w 4209455"/>
                  <a:gd name="connsiteY50" fmla="*/ 1246845 h 1600275"/>
                  <a:gd name="connsiteX51" fmla="*/ 2991520 w 4209455"/>
                  <a:gd name="connsiteY51" fmla="*/ 1275085 h 1600275"/>
                  <a:gd name="connsiteX52" fmla="*/ 2799829 w 4209455"/>
                  <a:gd name="connsiteY52" fmla="*/ 1241751 h 1600275"/>
                  <a:gd name="connsiteX53" fmla="*/ 2708691 w 4209455"/>
                  <a:gd name="connsiteY53" fmla="*/ 1140470 h 1600275"/>
                  <a:gd name="connsiteX54" fmla="*/ 2679167 w 4209455"/>
                  <a:gd name="connsiteY54" fmla="*/ 920399 h 1600275"/>
                  <a:gd name="connsiteX55" fmla="*/ 2679167 w 4209455"/>
                  <a:gd name="connsiteY55" fmla="*/ 600745 h 1600275"/>
                  <a:gd name="connsiteX56" fmla="*/ 2580460 w 4209455"/>
                  <a:gd name="connsiteY56" fmla="*/ 600745 h 1600275"/>
                  <a:gd name="connsiteX57" fmla="*/ 2590754 w 4209455"/>
                  <a:gd name="connsiteY57" fmla="*/ 625776 h 1600275"/>
                  <a:gd name="connsiteX58" fmla="*/ 2618780 w 4209455"/>
                  <a:gd name="connsiteY58" fmla="*/ 797570 h 1600275"/>
                  <a:gd name="connsiteX59" fmla="*/ 2479719 w 4209455"/>
                  <a:gd name="connsiteY59" fmla="*/ 1141159 h 1600275"/>
                  <a:gd name="connsiteX60" fmla="*/ 2095054 w 4209455"/>
                  <a:gd name="connsiteY60" fmla="*/ 1275085 h 1600275"/>
                  <a:gd name="connsiteX61" fmla="*/ 1740769 w 4209455"/>
                  <a:gd name="connsiteY61" fmla="*/ 1163836 h 1600275"/>
                  <a:gd name="connsiteX62" fmla="*/ 1574751 w 4209455"/>
                  <a:gd name="connsiteY62" fmla="*/ 802705 h 1600275"/>
                  <a:gd name="connsiteX63" fmla="*/ 1583522 w 4209455"/>
                  <a:gd name="connsiteY63" fmla="*/ 703303 h 1600275"/>
                  <a:gd name="connsiteX64" fmla="*/ 1606967 w 4209455"/>
                  <a:gd name="connsiteY64" fmla="*/ 622890 h 1600275"/>
                  <a:gd name="connsiteX65" fmla="*/ 1600492 w 4209455"/>
                  <a:gd name="connsiteY65" fmla="*/ 619927 h 1600275"/>
                  <a:gd name="connsiteX66" fmla="*/ 1599903 w 4209455"/>
                  <a:gd name="connsiteY66" fmla="*/ 621284 h 1600275"/>
                  <a:gd name="connsiteX67" fmla="*/ 1502346 w 4209455"/>
                  <a:gd name="connsiteY67" fmla="*/ 595611 h 1600275"/>
                  <a:gd name="connsiteX68" fmla="*/ 1396232 w 4209455"/>
                  <a:gd name="connsiteY68" fmla="*/ 652091 h 1600275"/>
                  <a:gd name="connsiteX69" fmla="*/ 1342319 w 4209455"/>
                  <a:gd name="connsiteY69" fmla="*/ 949896 h 1600275"/>
                  <a:gd name="connsiteX70" fmla="*/ 1342319 w 4209455"/>
                  <a:gd name="connsiteY70" fmla="*/ 1254547 h 1600275"/>
                  <a:gd name="connsiteX71" fmla="*/ 992312 w 4209455"/>
                  <a:gd name="connsiteY71" fmla="*/ 1254547 h 1600275"/>
                  <a:gd name="connsiteX72" fmla="*/ 992312 w 4209455"/>
                  <a:gd name="connsiteY72" fmla="*/ 922089 h 1600275"/>
                  <a:gd name="connsiteX73" fmla="*/ 973216 w 4209455"/>
                  <a:gd name="connsiteY73" fmla="*/ 1009478 h 1600275"/>
                  <a:gd name="connsiteX74" fmla="*/ 891704 w 4209455"/>
                  <a:gd name="connsiteY74" fmla="*/ 1155707 h 1600275"/>
                  <a:gd name="connsiteX75" fmla="*/ 617005 w 4209455"/>
                  <a:gd name="connsiteY75" fmla="*/ 1275085 h 1600275"/>
                  <a:gd name="connsiteX76" fmla="*/ 470241 w 4209455"/>
                  <a:gd name="connsiteY76" fmla="*/ 1247701 h 1600275"/>
                  <a:gd name="connsiteX77" fmla="*/ 351718 w 4209455"/>
                  <a:gd name="connsiteY77" fmla="*/ 1166404 h 1600275"/>
                  <a:gd name="connsiteX78" fmla="*/ 351718 w 4209455"/>
                  <a:gd name="connsiteY78" fmla="*/ 1600275 h 1600275"/>
                  <a:gd name="connsiteX79" fmla="*/ 0 w 4209455"/>
                  <a:gd name="connsiteY79" fmla="*/ 1600275 h 1600275"/>
                  <a:gd name="connsiteX80" fmla="*/ 0 w 4209455"/>
                  <a:gd name="connsiteY80" fmla="*/ 345728 h 1600275"/>
                  <a:gd name="connsiteX81" fmla="*/ 326046 w 4209455"/>
                  <a:gd name="connsiteY81" fmla="*/ 345728 h 1600275"/>
                  <a:gd name="connsiteX82" fmla="*/ 326046 w 4209455"/>
                  <a:gd name="connsiteY82" fmla="*/ 480083 h 1600275"/>
                  <a:gd name="connsiteX83" fmla="*/ 450131 w 4209455"/>
                  <a:gd name="connsiteY83" fmla="*/ 365411 h 1600275"/>
                  <a:gd name="connsiteX84" fmla="*/ 618716 w 4209455"/>
                  <a:gd name="connsiteY84" fmla="*/ 325190 h 1600275"/>
                  <a:gd name="connsiteX85" fmla="*/ 900690 w 4209455"/>
                  <a:gd name="connsiteY85" fmla="*/ 464679 h 1600275"/>
                  <a:gd name="connsiteX86" fmla="*/ 975462 w 4209455"/>
                  <a:gd name="connsiteY86" fmla="*/ 620642 h 1600275"/>
                  <a:gd name="connsiteX87" fmla="*/ 992312 w 4209455"/>
                  <a:gd name="connsiteY87" fmla="*/ 702074 h 1600275"/>
                  <a:gd name="connsiteX88" fmla="*/ 992312 w 4209455"/>
                  <a:gd name="connsiteY88" fmla="*/ 345728 h 1600275"/>
                  <a:gd name="connsiteX89" fmla="*/ 1318357 w 4209455"/>
                  <a:gd name="connsiteY89" fmla="*/ 345728 h 1600275"/>
                  <a:gd name="connsiteX90" fmla="*/ 1318357 w 4209455"/>
                  <a:gd name="connsiteY90" fmla="*/ 494631 h 1600275"/>
                  <a:gd name="connsiteX91" fmla="*/ 1415486 w 4209455"/>
                  <a:gd name="connsiteY91" fmla="*/ 361560 h 1600275"/>
                  <a:gd name="connsiteX92" fmla="*/ 1471432 w 4209455"/>
                  <a:gd name="connsiteY92" fmla="*/ 334282 h 1600275"/>
                  <a:gd name="connsiteX93" fmla="*/ 1525372 w 4209455"/>
                  <a:gd name="connsiteY93" fmla="*/ 327039 h 1600275"/>
                  <a:gd name="connsiteX94" fmla="*/ 1525372 w 4209455"/>
                  <a:gd name="connsiteY94" fmla="*/ 324267 h 1600275"/>
                  <a:gd name="connsiteX95" fmla="*/ 2679167 w 4209455"/>
                  <a:gd name="connsiteY95" fmla="*/ 324267 h 1600275"/>
                  <a:gd name="connsiteX96" fmla="*/ 2679167 w 4209455"/>
                  <a:gd name="connsiteY96" fmla="*/ 178855 h 1600275"/>
                  <a:gd name="connsiteX97" fmla="*/ 3028318 w 4209455"/>
                  <a:gd name="connsiteY97" fmla="*/ 0 h 1600275"/>
                  <a:gd name="connsiteX0" fmla="*/ 3688010 w 4209455"/>
                  <a:gd name="connsiteY0" fmla="*/ 657971 h 1600275"/>
                  <a:gd name="connsiteX1" fmla="*/ 3778939 w 4209455"/>
                  <a:gd name="connsiteY1" fmla="*/ 802751 h 1600275"/>
                  <a:gd name="connsiteX2" fmla="*/ 3688010 w 4209455"/>
                  <a:gd name="connsiteY2" fmla="*/ 947531 h 1600275"/>
                  <a:gd name="connsiteX3" fmla="*/ 3597081 w 4209455"/>
                  <a:gd name="connsiteY3" fmla="*/ 802751 h 1600275"/>
                  <a:gd name="connsiteX4" fmla="*/ 3688010 w 4209455"/>
                  <a:gd name="connsiteY4" fmla="*/ 657971 h 1600275"/>
                  <a:gd name="connsiteX5" fmla="*/ 504900 w 4209455"/>
                  <a:gd name="connsiteY5" fmla="*/ 581063 h 1600275"/>
                  <a:gd name="connsiteX6" fmla="*/ 393651 w 4209455"/>
                  <a:gd name="connsiteY6" fmla="*/ 633264 h 1600275"/>
                  <a:gd name="connsiteX7" fmla="*/ 349151 w 4209455"/>
                  <a:gd name="connsiteY7" fmla="*/ 802705 h 1600275"/>
                  <a:gd name="connsiteX8" fmla="*/ 394507 w 4209455"/>
                  <a:gd name="connsiteY8" fmla="*/ 962732 h 1600275"/>
                  <a:gd name="connsiteX9" fmla="*/ 509179 w 4209455"/>
                  <a:gd name="connsiteY9" fmla="*/ 1014934 h 1600275"/>
                  <a:gd name="connsiteX10" fmla="*/ 611014 w 4209455"/>
                  <a:gd name="connsiteY10" fmla="*/ 964872 h 1600275"/>
                  <a:gd name="connsiteX11" fmla="*/ 652091 w 4209455"/>
                  <a:gd name="connsiteY11" fmla="*/ 795003 h 1600275"/>
                  <a:gd name="connsiteX12" fmla="*/ 609303 w 4209455"/>
                  <a:gd name="connsiteY12" fmla="*/ 632836 h 1600275"/>
                  <a:gd name="connsiteX13" fmla="*/ 504900 w 4209455"/>
                  <a:gd name="connsiteY13" fmla="*/ 581063 h 1600275"/>
                  <a:gd name="connsiteX14" fmla="*/ 3690008 w 4209455"/>
                  <a:gd name="connsiteY14" fmla="*/ 564803 h 1600275"/>
                  <a:gd name="connsiteX15" fmla="*/ 3564211 w 4209455"/>
                  <a:gd name="connsiteY15" fmla="*/ 623423 h 1600275"/>
                  <a:gd name="connsiteX16" fmla="*/ 3514577 w 4209455"/>
                  <a:gd name="connsiteY16" fmla="*/ 801849 h 1600275"/>
                  <a:gd name="connsiteX17" fmla="*/ 3563783 w 4209455"/>
                  <a:gd name="connsiteY17" fmla="*/ 981559 h 1600275"/>
                  <a:gd name="connsiteX18" fmla="*/ 3687440 w 4209455"/>
                  <a:gd name="connsiteY18" fmla="*/ 1039751 h 1600275"/>
                  <a:gd name="connsiteX19" fmla="*/ 3811098 w 4209455"/>
                  <a:gd name="connsiteY19" fmla="*/ 982415 h 1600275"/>
                  <a:gd name="connsiteX20" fmla="*/ 3859449 w 4209455"/>
                  <a:gd name="connsiteY20" fmla="*/ 798426 h 1600275"/>
                  <a:gd name="connsiteX21" fmla="*/ 3810670 w 4209455"/>
                  <a:gd name="connsiteY21" fmla="*/ 622567 h 1600275"/>
                  <a:gd name="connsiteX22" fmla="*/ 3690008 w 4209455"/>
                  <a:gd name="connsiteY22" fmla="*/ 564803 h 1600275"/>
                  <a:gd name="connsiteX23" fmla="*/ 2099333 w 4209455"/>
                  <a:gd name="connsiteY23" fmla="*/ 564803 h 1600275"/>
                  <a:gd name="connsiteX24" fmla="*/ 1973536 w 4209455"/>
                  <a:gd name="connsiteY24" fmla="*/ 623423 h 1600275"/>
                  <a:gd name="connsiteX25" fmla="*/ 1923902 w 4209455"/>
                  <a:gd name="connsiteY25" fmla="*/ 801849 h 1600275"/>
                  <a:gd name="connsiteX26" fmla="*/ 1973108 w 4209455"/>
                  <a:gd name="connsiteY26" fmla="*/ 981559 h 1600275"/>
                  <a:gd name="connsiteX27" fmla="*/ 2096765 w 4209455"/>
                  <a:gd name="connsiteY27" fmla="*/ 1039751 h 1600275"/>
                  <a:gd name="connsiteX28" fmla="*/ 2220423 w 4209455"/>
                  <a:gd name="connsiteY28" fmla="*/ 982415 h 1600275"/>
                  <a:gd name="connsiteX29" fmla="*/ 2268774 w 4209455"/>
                  <a:gd name="connsiteY29" fmla="*/ 798426 h 1600275"/>
                  <a:gd name="connsiteX30" fmla="*/ 2219995 w 4209455"/>
                  <a:gd name="connsiteY30" fmla="*/ 622567 h 1600275"/>
                  <a:gd name="connsiteX31" fmla="*/ 2099333 w 4209455"/>
                  <a:gd name="connsiteY31" fmla="*/ 564803 h 1600275"/>
                  <a:gd name="connsiteX32" fmla="*/ 3028318 w 4209455"/>
                  <a:gd name="connsiteY32" fmla="*/ 0 h 1600275"/>
                  <a:gd name="connsiteX33" fmla="*/ 3028318 w 4209455"/>
                  <a:gd name="connsiteY33" fmla="*/ 324267 h 1600275"/>
                  <a:gd name="connsiteX34" fmla="*/ 3675301 w 4209455"/>
                  <a:gd name="connsiteY34" fmla="*/ 324267 h 1600275"/>
                  <a:gd name="connsiteX35" fmla="*/ 3675301 w 4209455"/>
                  <a:gd name="connsiteY35" fmla="*/ 325902 h 1600275"/>
                  <a:gd name="connsiteX36" fmla="*/ 3684873 w 4209455"/>
                  <a:gd name="connsiteY36" fmla="*/ 325190 h 1600275"/>
                  <a:gd name="connsiteX37" fmla="*/ 4097350 w 4209455"/>
                  <a:gd name="connsiteY37" fmla="*/ 483506 h 1600275"/>
                  <a:gd name="connsiteX38" fmla="*/ 4209455 w 4209455"/>
                  <a:gd name="connsiteY38" fmla="*/ 797570 h 1600275"/>
                  <a:gd name="connsiteX39" fmla="*/ 4070394 w 4209455"/>
                  <a:gd name="connsiteY39" fmla="*/ 1141159 h 1600275"/>
                  <a:gd name="connsiteX40" fmla="*/ 3685729 w 4209455"/>
                  <a:gd name="connsiteY40" fmla="*/ 1275085 h 1600275"/>
                  <a:gd name="connsiteX41" fmla="*/ 3331444 w 4209455"/>
                  <a:gd name="connsiteY41" fmla="*/ 1163836 h 1600275"/>
                  <a:gd name="connsiteX42" fmla="*/ 3165426 w 4209455"/>
                  <a:gd name="connsiteY42" fmla="*/ 802705 h 1600275"/>
                  <a:gd name="connsiteX43" fmla="*/ 3200512 w 4209455"/>
                  <a:gd name="connsiteY43" fmla="*/ 613047 h 1600275"/>
                  <a:gd name="connsiteX44" fmla="*/ 3206334 w 4209455"/>
                  <a:gd name="connsiteY44" fmla="*/ 600745 h 1600275"/>
                  <a:gd name="connsiteX45" fmla="*/ 3028318 w 4209455"/>
                  <a:gd name="connsiteY45" fmla="*/ 600745 h 1600275"/>
                  <a:gd name="connsiteX46" fmla="*/ 3028318 w 4209455"/>
                  <a:gd name="connsiteY46" fmla="*/ 922726 h 1600275"/>
                  <a:gd name="connsiteX47" fmla="*/ 3039443 w 4209455"/>
                  <a:gd name="connsiteY47" fmla="*/ 999584 h 1600275"/>
                  <a:gd name="connsiteX48" fmla="*/ 3099346 w 4209455"/>
                  <a:gd name="connsiteY48" fmla="*/ 1028626 h 1600275"/>
                  <a:gd name="connsiteX49" fmla="*/ 3187578 w 4209455"/>
                  <a:gd name="connsiteY49" fmla="*/ 1008593 h 1600275"/>
                  <a:gd name="connsiteX50" fmla="*/ 3208897 w 4209455"/>
                  <a:gd name="connsiteY50" fmla="*/ 1246845 h 1600275"/>
                  <a:gd name="connsiteX51" fmla="*/ 2991520 w 4209455"/>
                  <a:gd name="connsiteY51" fmla="*/ 1275085 h 1600275"/>
                  <a:gd name="connsiteX52" fmla="*/ 2799829 w 4209455"/>
                  <a:gd name="connsiteY52" fmla="*/ 1241751 h 1600275"/>
                  <a:gd name="connsiteX53" fmla="*/ 2708691 w 4209455"/>
                  <a:gd name="connsiteY53" fmla="*/ 1140470 h 1600275"/>
                  <a:gd name="connsiteX54" fmla="*/ 2679167 w 4209455"/>
                  <a:gd name="connsiteY54" fmla="*/ 920399 h 1600275"/>
                  <a:gd name="connsiteX55" fmla="*/ 2679167 w 4209455"/>
                  <a:gd name="connsiteY55" fmla="*/ 600745 h 1600275"/>
                  <a:gd name="connsiteX56" fmla="*/ 2580460 w 4209455"/>
                  <a:gd name="connsiteY56" fmla="*/ 600745 h 1600275"/>
                  <a:gd name="connsiteX57" fmla="*/ 2590754 w 4209455"/>
                  <a:gd name="connsiteY57" fmla="*/ 625776 h 1600275"/>
                  <a:gd name="connsiteX58" fmla="*/ 2618780 w 4209455"/>
                  <a:gd name="connsiteY58" fmla="*/ 797570 h 1600275"/>
                  <a:gd name="connsiteX59" fmla="*/ 2479719 w 4209455"/>
                  <a:gd name="connsiteY59" fmla="*/ 1141159 h 1600275"/>
                  <a:gd name="connsiteX60" fmla="*/ 2095054 w 4209455"/>
                  <a:gd name="connsiteY60" fmla="*/ 1275085 h 1600275"/>
                  <a:gd name="connsiteX61" fmla="*/ 1740769 w 4209455"/>
                  <a:gd name="connsiteY61" fmla="*/ 1163836 h 1600275"/>
                  <a:gd name="connsiteX62" fmla="*/ 1574751 w 4209455"/>
                  <a:gd name="connsiteY62" fmla="*/ 802705 h 1600275"/>
                  <a:gd name="connsiteX63" fmla="*/ 1583522 w 4209455"/>
                  <a:gd name="connsiteY63" fmla="*/ 703303 h 1600275"/>
                  <a:gd name="connsiteX64" fmla="*/ 1606967 w 4209455"/>
                  <a:gd name="connsiteY64" fmla="*/ 622890 h 1600275"/>
                  <a:gd name="connsiteX65" fmla="*/ 1600492 w 4209455"/>
                  <a:gd name="connsiteY65" fmla="*/ 619927 h 1600275"/>
                  <a:gd name="connsiteX66" fmla="*/ 1599903 w 4209455"/>
                  <a:gd name="connsiteY66" fmla="*/ 621284 h 1600275"/>
                  <a:gd name="connsiteX67" fmla="*/ 1502346 w 4209455"/>
                  <a:gd name="connsiteY67" fmla="*/ 595611 h 1600275"/>
                  <a:gd name="connsiteX68" fmla="*/ 1396232 w 4209455"/>
                  <a:gd name="connsiteY68" fmla="*/ 652091 h 1600275"/>
                  <a:gd name="connsiteX69" fmla="*/ 1342319 w 4209455"/>
                  <a:gd name="connsiteY69" fmla="*/ 949896 h 1600275"/>
                  <a:gd name="connsiteX70" fmla="*/ 1342319 w 4209455"/>
                  <a:gd name="connsiteY70" fmla="*/ 1254547 h 1600275"/>
                  <a:gd name="connsiteX71" fmla="*/ 992312 w 4209455"/>
                  <a:gd name="connsiteY71" fmla="*/ 1254547 h 1600275"/>
                  <a:gd name="connsiteX72" fmla="*/ 992312 w 4209455"/>
                  <a:gd name="connsiteY72" fmla="*/ 922089 h 1600275"/>
                  <a:gd name="connsiteX73" fmla="*/ 973216 w 4209455"/>
                  <a:gd name="connsiteY73" fmla="*/ 1009478 h 1600275"/>
                  <a:gd name="connsiteX74" fmla="*/ 891704 w 4209455"/>
                  <a:gd name="connsiteY74" fmla="*/ 1155707 h 1600275"/>
                  <a:gd name="connsiteX75" fmla="*/ 617005 w 4209455"/>
                  <a:gd name="connsiteY75" fmla="*/ 1275085 h 1600275"/>
                  <a:gd name="connsiteX76" fmla="*/ 470241 w 4209455"/>
                  <a:gd name="connsiteY76" fmla="*/ 1247701 h 1600275"/>
                  <a:gd name="connsiteX77" fmla="*/ 351718 w 4209455"/>
                  <a:gd name="connsiteY77" fmla="*/ 1166404 h 1600275"/>
                  <a:gd name="connsiteX78" fmla="*/ 351718 w 4209455"/>
                  <a:gd name="connsiteY78" fmla="*/ 1600275 h 1600275"/>
                  <a:gd name="connsiteX79" fmla="*/ 0 w 4209455"/>
                  <a:gd name="connsiteY79" fmla="*/ 1600275 h 1600275"/>
                  <a:gd name="connsiteX80" fmla="*/ 0 w 4209455"/>
                  <a:gd name="connsiteY80" fmla="*/ 345728 h 1600275"/>
                  <a:gd name="connsiteX81" fmla="*/ 326046 w 4209455"/>
                  <a:gd name="connsiteY81" fmla="*/ 345728 h 1600275"/>
                  <a:gd name="connsiteX82" fmla="*/ 326046 w 4209455"/>
                  <a:gd name="connsiteY82" fmla="*/ 480083 h 1600275"/>
                  <a:gd name="connsiteX83" fmla="*/ 450131 w 4209455"/>
                  <a:gd name="connsiteY83" fmla="*/ 365411 h 1600275"/>
                  <a:gd name="connsiteX84" fmla="*/ 618716 w 4209455"/>
                  <a:gd name="connsiteY84" fmla="*/ 325190 h 1600275"/>
                  <a:gd name="connsiteX85" fmla="*/ 900690 w 4209455"/>
                  <a:gd name="connsiteY85" fmla="*/ 464679 h 1600275"/>
                  <a:gd name="connsiteX86" fmla="*/ 975462 w 4209455"/>
                  <a:gd name="connsiteY86" fmla="*/ 620642 h 1600275"/>
                  <a:gd name="connsiteX87" fmla="*/ 992312 w 4209455"/>
                  <a:gd name="connsiteY87" fmla="*/ 702074 h 1600275"/>
                  <a:gd name="connsiteX88" fmla="*/ 992312 w 4209455"/>
                  <a:gd name="connsiteY88" fmla="*/ 345728 h 1600275"/>
                  <a:gd name="connsiteX89" fmla="*/ 1318357 w 4209455"/>
                  <a:gd name="connsiteY89" fmla="*/ 345728 h 1600275"/>
                  <a:gd name="connsiteX90" fmla="*/ 1318357 w 4209455"/>
                  <a:gd name="connsiteY90" fmla="*/ 494631 h 1600275"/>
                  <a:gd name="connsiteX91" fmla="*/ 1415486 w 4209455"/>
                  <a:gd name="connsiteY91" fmla="*/ 361560 h 1600275"/>
                  <a:gd name="connsiteX92" fmla="*/ 1471432 w 4209455"/>
                  <a:gd name="connsiteY92" fmla="*/ 334282 h 1600275"/>
                  <a:gd name="connsiteX93" fmla="*/ 1525372 w 4209455"/>
                  <a:gd name="connsiteY93" fmla="*/ 327039 h 1600275"/>
                  <a:gd name="connsiteX94" fmla="*/ 1565713 w 4209455"/>
                  <a:gd name="connsiteY94" fmla="*/ 326508 h 1600275"/>
                  <a:gd name="connsiteX95" fmla="*/ 2679167 w 4209455"/>
                  <a:gd name="connsiteY95" fmla="*/ 324267 h 1600275"/>
                  <a:gd name="connsiteX96" fmla="*/ 2679167 w 4209455"/>
                  <a:gd name="connsiteY96" fmla="*/ 178855 h 1600275"/>
                  <a:gd name="connsiteX97" fmla="*/ 3028318 w 4209455"/>
                  <a:gd name="connsiteY97" fmla="*/ 0 h 1600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</a:cxnLst>
                <a:rect l="l" t="t" r="r" b="b"/>
                <a:pathLst>
                  <a:path w="4209455" h="1600275">
                    <a:moveTo>
                      <a:pt x="3688010" y="657971"/>
                    </a:moveTo>
                    <a:cubicBezTo>
                      <a:pt x="3738229" y="657971"/>
                      <a:pt x="3778939" y="722791"/>
                      <a:pt x="3778939" y="802751"/>
                    </a:cubicBezTo>
                    <a:cubicBezTo>
                      <a:pt x="3778939" y="882711"/>
                      <a:pt x="3738229" y="947531"/>
                      <a:pt x="3688010" y="947531"/>
                    </a:cubicBezTo>
                    <a:cubicBezTo>
                      <a:pt x="3637791" y="947531"/>
                      <a:pt x="3597081" y="882711"/>
                      <a:pt x="3597081" y="802751"/>
                    </a:cubicBezTo>
                    <a:cubicBezTo>
                      <a:pt x="3597081" y="722791"/>
                      <a:pt x="3637791" y="657971"/>
                      <a:pt x="3688010" y="657971"/>
                    </a:cubicBezTo>
                    <a:close/>
                    <a:moveTo>
                      <a:pt x="504900" y="581063"/>
                    </a:moveTo>
                    <a:cubicBezTo>
                      <a:pt x="460400" y="581063"/>
                      <a:pt x="423317" y="598463"/>
                      <a:pt x="393651" y="633264"/>
                    </a:cubicBezTo>
                    <a:cubicBezTo>
                      <a:pt x="363984" y="668065"/>
                      <a:pt x="349151" y="724545"/>
                      <a:pt x="349151" y="802705"/>
                    </a:cubicBezTo>
                    <a:cubicBezTo>
                      <a:pt x="349151" y="874589"/>
                      <a:pt x="364270" y="927932"/>
                      <a:pt x="394507" y="962732"/>
                    </a:cubicBezTo>
                    <a:cubicBezTo>
                      <a:pt x="424743" y="997533"/>
                      <a:pt x="462968" y="1014934"/>
                      <a:pt x="509179" y="1014934"/>
                    </a:cubicBezTo>
                    <a:cubicBezTo>
                      <a:pt x="549685" y="1014934"/>
                      <a:pt x="583630" y="998247"/>
                      <a:pt x="611014" y="964872"/>
                    </a:cubicBezTo>
                    <a:cubicBezTo>
                      <a:pt x="638399" y="931497"/>
                      <a:pt x="652091" y="874874"/>
                      <a:pt x="652091" y="795003"/>
                    </a:cubicBezTo>
                    <a:cubicBezTo>
                      <a:pt x="652091" y="721408"/>
                      <a:pt x="637828" y="667352"/>
                      <a:pt x="609303" y="632836"/>
                    </a:cubicBezTo>
                    <a:cubicBezTo>
                      <a:pt x="580777" y="598321"/>
                      <a:pt x="545976" y="581063"/>
                      <a:pt x="504900" y="581063"/>
                    </a:cubicBezTo>
                    <a:close/>
                    <a:moveTo>
                      <a:pt x="3690008" y="564803"/>
                    </a:moveTo>
                    <a:cubicBezTo>
                      <a:pt x="3639233" y="564803"/>
                      <a:pt x="3597300" y="584343"/>
                      <a:pt x="3564211" y="623423"/>
                    </a:cubicBezTo>
                    <a:cubicBezTo>
                      <a:pt x="3531121" y="662503"/>
                      <a:pt x="3514577" y="721978"/>
                      <a:pt x="3514577" y="801849"/>
                    </a:cubicBezTo>
                    <a:cubicBezTo>
                      <a:pt x="3514577" y="882861"/>
                      <a:pt x="3530978" y="942765"/>
                      <a:pt x="3563783" y="981559"/>
                    </a:cubicBezTo>
                    <a:cubicBezTo>
                      <a:pt x="3596587" y="1020354"/>
                      <a:pt x="3637806" y="1039751"/>
                      <a:pt x="3687440" y="1039751"/>
                    </a:cubicBezTo>
                    <a:cubicBezTo>
                      <a:pt x="3737645" y="1039751"/>
                      <a:pt x="3778864" y="1020639"/>
                      <a:pt x="3811098" y="982415"/>
                    </a:cubicBezTo>
                    <a:cubicBezTo>
                      <a:pt x="3843332" y="944191"/>
                      <a:pt x="3859449" y="882861"/>
                      <a:pt x="3859449" y="798426"/>
                    </a:cubicBezTo>
                    <a:cubicBezTo>
                      <a:pt x="3859449" y="719696"/>
                      <a:pt x="3843189" y="661076"/>
                      <a:pt x="3810670" y="622567"/>
                    </a:cubicBezTo>
                    <a:cubicBezTo>
                      <a:pt x="3778151" y="584058"/>
                      <a:pt x="3737930" y="564803"/>
                      <a:pt x="3690008" y="564803"/>
                    </a:cubicBezTo>
                    <a:close/>
                    <a:moveTo>
                      <a:pt x="2099333" y="564803"/>
                    </a:moveTo>
                    <a:cubicBezTo>
                      <a:pt x="2048558" y="564803"/>
                      <a:pt x="2006625" y="584343"/>
                      <a:pt x="1973536" y="623423"/>
                    </a:cubicBezTo>
                    <a:cubicBezTo>
                      <a:pt x="1940446" y="662503"/>
                      <a:pt x="1923902" y="721978"/>
                      <a:pt x="1923902" y="801849"/>
                    </a:cubicBezTo>
                    <a:cubicBezTo>
                      <a:pt x="1923902" y="882861"/>
                      <a:pt x="1940304" y="942765"/>
                      <a:pt x="1973108" y="981559"/>
                    </a:cubicBezTo>
                    <a:cubicBezTo>
                      <a:pt x="2005912" y="1020354"/>
                      <a:pt x="2047131" y="1039751"/>
                      <a:pt x="2096765" y="1039751"/>
                    </a:cubicBezTo>
                    <a:cubicBezTo>
                      <a:pt x="2146970" y="1039751"/>
                      <a:pt x="2188189" y="1020639"/>
                      <a:pt x="2220423" y="982415"/>
                    </a:cubicBezTo>
                    <a:cubicBezTo>
                      <a:pt x="2252657" y="944191"/>
                      <a:pt x="2268774" y="882861"/>
                      <a:pt x="2268774" y="798426"/>
                    </a:cubicBezTo>
                    <a:cubicBezTo>
                      <a:pt x="2268774" y="719696"/>
                      <a:pt x="2252514" y="661076"/>
                      <a:pt x="2219995" y="622567"/>
                    </a:cubicBezTo>
                    <a:cubicBezTo>
                      <a:pt x="2187476" y="584058"/>
                      <a:pt x="2147255" y="564803"/>
                      <a:pt x="2099333" y="564803"/>
                    </a:cubicBezTo>
                    <a:close/>
                    <a:moveTo>
                      <a:pt x="3028318" y="0"/>
                    </a:moveTo>
                    <a:lnTo>
                      <a:pt x="3028318" y="324267"/>
                    </a:lnTo>
                    <a:lnTo>
                      <a:pt x="3675301" y="324267"/>
                    </a:lnTo>
                    <a:lnTo>
                      <a:pt x="3675301" y="325902"/>
                    </a:lnTo>
                    <a:lnTo>
                      <a:pt x="3684873" y="325190"/>
                    </a:lnTo>
                    <a:cubicBezTo>
                      <a:pt x="3866865" y="325190"/>
                      <a:pt x="4004358" y="377962"/>
                      <a:pt x="4097350" y="483506"/>
                    </a:cubicBezTo>
                    <a:cubicBezTo>
                      <a:pt x="4172087" y="568512"/>
                      <a:pt x="4209455" y="673200"/>
                      <a:pt x="4209455" y="797570"/>
                    </a:cubicBezTo>
                    <a:cubicBezTo>
                      <a:pt x="4209455" y="937345"/>
                      <a:pt x="4163101" y="1051874"/>
                      <a:pt x="4070394" y="1141159"/>
                    </a:cubicBezTo>
                    <a:cubicBezTo>
                      <a:pt x="3977686" y="1230443"/>
                      <a:pt x="3849465" y="1275085"/>
                      <a:pt x="3685729" y="1275085"/>
                    </a:cubicBezTo>
                    <a:cubicBezTo>
                      <a:pt x="3539679" y="1275085"/>
                      <a:pt x="3421584" y="1238002"/>
                      <a:pt x="3331444" y="1163836"/>
                    </a:cubicBezTo>
                    <a:cubicBezTo>
                      <a:pt x="3220765" y="1071985"/>
                      <a:pt x="3165426" y="951608"/>
                      <a:pt x="3165426" y="802705"/>
                    </a:cubicBezTo>
                    <a:cubicBezTo>
                      <a:pt x="3165426" y="733388"/>
                      <a:pt x="3177121" y="670169"/>
                      <a:pt x="3200512" y="613047"/>
                    </a:cubicBezTo>
                    <a:lnTo>
                      <a:pt x="3206334" y="600745"/>
                    </a:lnTo>
                    <a:lnTo>
                      <a:pt x="3028318" y="600745"/>
                    </a:lnTo>
                    <a:lnTo>
                      <a:pt x="3028318" y="922726"/>
                    </a:lnTo>
                    <a:cubicBezTo>
                      <a:pt x="3028318" y="961440"/>
                      <a:pt x="3032026" y="987059"/>
                      <a:pt x="3039443" y="999584"/>
                    </a:cubicBezTo>
                    <a:cubicBezTo>
                      <a:pt x="3050853" y="1018945"/>
                      <a:pt x="3074657" y="1027125"/>
                      <a:pt x="3099346" y="1028626"/>
                    </a:cubicBezTo>
                    <a:cubicBezTo>
                      <a:pt x="3124035" y="1030127"/>
                      <a:pt x="3141367" y="1023400"/>
                      <a:pt x="3187578" y="1008593"/>
                    </a:cubicBezTo>
                    <a:cubicBezTo>
                      <a:pt x="3196136" y="1088736"/>
                      <a:pt x="3200339" y="1166702"/>
                      <a:pt x="3208897" y="1246845"/>
                    </a:cubicBezTo>
                    <a:cubicBezTo>
                      <a:pt x="3122750" y="1265672"/>
                      <a:pt x="3059698" y="1275934"/>
                      <a:pt x="2991520" y="1275085"/>
                    </a:cubicBezTo>
                    <a:cubicBezTo>
                      <a:pt x="2923342" y="1274236"/>
                      <a:pt x="2840906" y="1263974"/>
                      <a:pt x="2799829" y="1241751"/>
                    </a:cubicBezTo>
                    <a:cubicBezTo>
                      <a:pt x="2758753" y="1219528"/>
                      <a:pt x="2728373" y="1185768"/>
                      <a:pt x="2708691" y="1140470"/>
                    </a:cubicBezTo>
                    <a:cubicBezTo>
                      <a:pt x="2689008" y="1095173"/>
                      <a:pt x="2679167" y="1021816"/>
                      <a:pt x="2679167" y="920399"/>
                    </a:cubicBezTo>
                    <a:lnTo>
                      <a:pt x="2679167" y="600745"/>
                    </a:lnTo>
                    <a:lnTo>
                      <a:pt x="2580460" y="600745"/>
                    </a:lnTo>
                    <a:lnTo>
                      <a:pt x="2590754" y="625776"/>
                    </a:lnTo>
                    <a:cubicBezTo>
                      <a:pt x="2609438" y="678120"/>
                      <a:pt x="2618780" y="735385"/>
                      <a:pt x="2618780" y="797570"/>
                    </a:cubicBezTo>
                    <a:cubicBezTo>
                      <a:pt x="2618780" y="937345"/>
                      <a:pt x="2572426" y="1051874"/>
                      <a:pt x="2479719" y="1141159"/>
                    </a:cubicBezTo>
                    <a:cubicBezTo>
                      <a:pt x="2387011" y="1230443"/>
                      <a:pt x="2258790" y="1275085"/>
                      <a:pt x="2095054" y="1275085"/>
                    </a:cubicBezTo>
                    <a:cubicBezTo>
                      <a:pt x="1949004" y="1275085"/>
                      <a:pt x="1830909" y="1238002"/>
                      <a:pt x="1740769" y="1163836"/>
                    </a:cubicBezTo>
                    <a:cubicBezTo>
                      <a:pt x="1630090" y="1071985"/>
                      <a:pt x="1574751" y="951608"/>
                      <a:pt x="1574751" y="802705"/>
                    </a:cubicBezTo>
                    <a:cubicBezTo>
                      <a:pt x="1574751" y="768047"/>
                      <a:pt x="1577675" y="734913"/>
                      <a:pt x="1583522" y="703303"/>
                    </a:cubicBezTo>
                    <a:lnTo>
                      <a:pt x="1606967" y="622890"/>
                    </a:lnTo>
                    <a:lnTo>
                      <a:pt x="1600492" y="619927"/>
                    </a:lnTo>
                    <a:lnTo>
                      <a:pt x="1599903" y="621284"/>
                    </a:lnTo>
                    <a:cubicBezTo>
                      <a:pt x="1558826" y="604168"/>
                      <a:pt x="1526307" y="595611"/>
                      <a:pt x="1502346" y="595611"/>
                    </a:cubicBezTo>
                    <a:cubicBezTo>
                      <a:pt x="1456705" y="595611"/>
                      <a:pt x="1421334" y="614437"/>
                      <a:pt x="1396232" y="652091"/>
                    </a:cubicBezTo>
                    <a:cubicBezTo>
                      <a:pt x="1360290" y="705148"/>
                      <a:pt x="1342319" y="804417"/>
                      <a:pt x="1342319" y="949896"/>
                    </a:cubicBezTo>
                    <a:lnTo>
                      <a:pt x="1342319" y="1254547"/>
                    </a:lnTo>
                    <a:lnTo>
                      <a:pt x="992312" y="1254547"/>
                    </a:lnTo>
                    <a:lnTo>
                      <a:pt x="992312" y="922089"/>
                    </a:lnTo>
                    <a:lnTo>
                      <a:pt x="973216" y="1009478"/>
                    </a:lnTo>
                    <a:cubicBezTo>
                      <a:pt x="955102" y="1067171"/>
                      <a:pt x="927932" y="1115914"/>
                      <a:pt x="891704" y="1155707"/>
                    </a:cubicBezTo>
                    <a:cubicBezTo>
                      <a:pt x="819250" y="1235293"/>
                      <a:pt x="727683" y="1275085"/>
                      <a:pt x="617005" y="1275085"/>
                    </a:cubicBezTo>
                    <a:cubicBezTo>
                      <a:pt x="563377" y="1275085"/>
                      <a:pt x="514456" y="1265957"/>
                      <a:pt x="470241" y="1247701"/>
                    </a:cubicBezTo>
                    <a:cubicBezTo>
                      <a:pt x="426027" y="1229445"/>
                      <a:pt x="386519" y="1202346"/>
                      <a:pt x="351718" y="1166404"/>
                    </a:cubicBezTo>
                    <a:lnTo>
                      <a:pt x="351718" y="1600275"/>
                    </a:lnTo>
                    <a:lnTo>
                      <a:pt x="0" y="1600275"/>
                    </a:lnTo>
                    <a:lnTo>
                      <a:pt x="0" y="345728"/>
                    </a:lnTo>
                    <a:lnTo>
                      <a:pt x="326046" y="345728"/>
                    </a:lnTo>
                    <a:lnTo>
                      <a:pt x="326046" y="480083"/>
                    </a:lnTo>
                    <a:cubicBezTo>
                      <a:pt x="371116" y="423603"/>
                      <a:pt x="412478" y="385379"/>
                      <a:pt x="450131" y="365411"/>
                    </a:cubicBezTo>
                    <a:cubicBezTo>
                      <a:pt x="500906" y="338597"/>
                      <a:pt x="557101" y="325190"/>
                      <a:pt x="618716" y="325190"/>
                    </a:cubicBezTo>
                    <a:cubicBezTo>
                      <a:pt x="740234" y="325190"/>
                      <a:pt x="834226" y="371686"/>
                      <a:pt x="900690" y="464679"/>
                    </a:cubicBezTo>
                    <a:cubicBezTo>
                      <a:pt x="933922" y="511176"/>
                      <a:pt x="958846" y="563163"/>
                      <a:pt x="975462" y="620642"/>
                    </a:cubicBezTo>
                    <a:lnTo>
                      <a:pt x="992312" y="702074"/>
                    </a:lnTo>
                    <a:lnTo>
                      <a:pt x="992312" y="345728"/>
                    </a:lnTo>
                    <a:lnTo>
                      <a:pt x="1318357" y="345728"/>
                    </a:lnTo>
                    <a:lnTo>
                      <a:pt x="1318357" y="494631"/>
                    </a:lnTo>
                    <a:cubicBezTo>
                      <a:pt x="1349735" y="430163"/>
                      <a:pt x="1382111" y="385806"/>
                      <a:pt x="1415486" y="361560"/>
                    </a:cubicBezTo>
                    <a:cubicBezTo>
                      <a:pt x="1432174" y="349437"/>
                      <a:pt x="1450822" y="340344"/>
                      <a:pt x="1471432" y="334282"/>
                    </a:cubicBezTo>
                    <a:lnTo>
                      <a:pt x="1525372" y="327039"/>
                    </a:lnTo>
                    <a:lnTo>
                      <a:pt x="1565713" y="326508"/>
                    </a:lnTo>
                    <a:lnTo>
                      <a:pt x="2679167" y="324267"/>
                    </a:lnTo>
                    <a:lnTo>
                      <a:pt x="2679167" y="178855"/>
                    </a:lnTo>
                    <a:lnTo>
                      <a:pt x="3028318" y="0"/>
                    </a:lnTo>
                    <a:close/>
                  </a:path>
                </a:pathLst>
              </a:custGeom>
              <a:solidFill>
                <a:schemeClr val="tx1"/>
              </a:solidFill>
              <a:ln w="31750">
                <a:solidFill>
                  <a:srgbClr val="282828"/>
                </a:solidFill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3800" b="0" i="0" u="none" strike="noStrike" kern="1200" cap="none" spc="-14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7808934" y="2167117"/>
                <a:ext cx="1450074" cy="625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sv-SE" sz="2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 Black" panose="020B0A04020102020204" pitchFamily="34" charset="0"/>
                    <a:ea typeface="+mn-ea"/>
                    <a:cs typeface="+mn-cs"/>
                  </a:rPr>
                  <a:t>actor</a:t>
                </a:r>
                <a:endParaRPr kumimoji="0" lang="sv-SE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600125" y="994598"/>
              <a:ext cx="1368735" cy="1551787"/>
              <a:chOff x="3434143" y="-99907"/>
              <a:chExt cx="1723664" cy="1954183"/>
            </a:xfrm>
          </p:grpSpPr>
          <p:sp>
            <p:nvSpPr>
              <p:cNvPr id="16" name="Freeform 15"/>
              <p:cNvSpPr/>
              <p:nvPr/>
            </p:nvSpPr>
            <p:spPr>
              <a:xfrm rot="5400000">
                <a:off x="3834995" y="-437414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/>
            </p:nvSpPr>
            <p:spPr>
              <a:xfrm rot="9000000">
                <a:off x="3434143" y="254840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21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Freeform 17"/>
              <p:cNvSpPr/>
              <p:nvPr/>
            </p:nvSpPr>
            <p:spPr>
              <a:xfrm rot="12600000" flipH="1">
                <a:off x="4234016" y="254840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8A1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/>
            </p:nvSpPr>
            <p:spPr>
              <a:xfrm rot="16200000">
                <a:off x="4046063" y="643365"/>
                <a:ext cx="500590" cy="866371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Freeform 19"/>
              <p:cNvSpPr/>
              <p:nvPr/>
            </p:nvSpPr>
            <p:spPr>
              <a:xfrm rot="19800000">
                <a:off x="4263279" y="267900"/>
                <a:ext cx="500590" cy="866712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21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/>
            </p:nvSpPr>
            <p:spPr>
              <a:xfrm rot="1800000" flipH="1">
                <a:off x="3829839" y="267900"/>
                <a:ext cx="500590" cy="866712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8A1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Freeform 21"/>
              <p:cNvSpPr/>
              <p:nvPr/>
            </p:nvSpPr>
            <p:spPr>
              <a:xfrm rot="5400000">
                <a:off x="4107497" y="311835"/>
                <a:ext cx="375596" cy="65004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Freeform 22"/>
              <p:cNvSpPr/>
              <p:nvPr/>
            </p:nvSpPr>
            <p:spPr>
              <a:xfrm rot="9000000">
                <a:off x="3944518" y="593293"/>
                <a:ext cx="375596" cy="6503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21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Freeform 23"/>
              <p:cNvSpPr/>
              <p:nvPr/>
            </p:nvSpPr>
            <p:spPr>
              <a:xfrm rot="12600000" flipH="1">
                <a:off x="4269731" y="593293"/>
                <a:ext cx="375596" cy="6503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8A1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978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637B9B"/>
          </a:solidFill>
          <a:ln w="190500">
            <a:solidFill>
              <a:srgbClr val="637B9B">
                <a:alpha val="46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Component</a:t>
            </a:r>
            <a:endParaRPr lang="sv-SE" sz="1400" b="1" dirty="0"/>
          </a:p>
        </p:txBody>
      </p:sp>
      <p:sp>
        <p:nvSpPr>
          <p:cNvPr id="30" name="Servicetekniker"/>
          <p:cNvSpPr/>
          <p:nvPr/>
        </p:nvSpPr>
        <p:spPr>
          <a:xfrm>
            <a:off x="6955299" y="854396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Consumer</a:t>
            </a:r>
            <a:r>
              <a:rPr lang="sv-SE" sz="1400" b="1" dirty="0" smtClean="0"/>
              <a:t> 1</a:t>
            </a:r>
            <a:endParaRPr lang="sv-SE" sz="1400" b="1" dirty="0"/>
          </a:p>
        </p:txBody>
      </p:sp>
      <p:sp>
        <p:nvSpPr>
          <p:cNvPr id="31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Consumer</a:t>
            </a:r>
            <a:r>
              <a:rPr lang="sv-SE" sz="1400" b="1" dirty="0" smtClean="0"/>
              <a:t> 2</a:t>
            </a:r>
            <a:endParaRPr lang="sv-SE" sz="1400" b="1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605392" y="4284276"/>
            <a:ext cx="2168626" cy="11820"/>
          </a:xfrm>
          <a:prstGeom prst="straightConnector1">
            <a:avLst/>
          </a:prstGeom>
          <a:ln w="53975">
            <a:solidFill>
              <a:srgbClr val="47B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225842" y="2449574"/>
            <a:ext cx="0" cy="1428939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197920" y="2449574"/>
            <a:ext cx="0" cy="1428939"/>
          </a:xfrm>
          <a:prstGeom prst="straightConnector1">
            <a:avLst/>
          </a:prstGeom>
          <a:ln w="53975">
            <a:solidFill>
              <a:srgbClr val="47B97D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576209" y="5214966"/>
            <a:ext cx="2168626" cy="17482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Error"/>
          <p:cNvGrpSpPr/>
          <p:nvPr/>
        </p:nvGrpSpPr>
        <p:grpSpPr>
          <a:xfrm>
            <a:off x="5383271" y="4948015"/>
            <a:ext cx="562367" cy="568866"/>
            <a:chOff x="4665409" y="4631482"/>
            <a:chExt cx="1610726" cy="1629341"/>
          </a:xfrm>
        </p:grpSpPr>
        <p:grpSp>
          <p:nvGrpSpPr>
            <p:cNvPr id="46" name="Group 45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47" name="Cross 46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grpSp>
        <p:nvGrpSpPr>
          <p:cNvPr id="50" name="Error"/>
          <p:cNvGrpSpPr/>
          <p:nvPr/>
        </p:nvGrpSpPr>
        <p:grpSpPr>
          <a:xfrm>
            <a:off x="7944658" y="2879610"/>
            <a:ext cx="562367" cy="568866"/>
            <a:chOff x="4665409" y="4631482"/>
            <a:chExt cx="1610726" cy="1629341"/>
          </a:xfrm>
        </p:grpSpPr>
        <p:grpSp>
          <p:nvGrpSpPr>
            <p:cNvPr id="51" name="Group 50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52" name="Cross 51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</p:spTree>
    <p:extLst>
      <p:ext uri="{BB962C8B-B14F-4D97-AF65-F5344CB8AC3E}">
        <p14:creationId xmlns:p14="http://schemas.microsoft.com/office/powerpoint/2010/main" val="73311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637B9B"/>
          </a:solidFill>
          <a:ln w="190500">
            <a:solidFill>
              <a:srgbClr val="637B9B">
                <a:alpha val="46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Component</a:t>
            </a:r>
            <a:endParaRPr lang="sv-SE" sz="1400" b="1" dirty="0"/>
          </a:p>
        </p:txBody>
      </p:sp>
      <p:sp>
        <p:nvSpPr>
          <p:cNvPr id="30" name="Servicetekniker"/>
          <p:cNvSpPr/>
          <p:nvPr/>
        </p:nvSpPr>
        <p:spPr>
          <a:xfrm>
            <a:off x="2864449" y="808676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Website</a:t>
            </a:r>
            <a:endParaRPr lang="sv-SE" sz="1400" b="1" dirty="0"/>
          </a:p>
        </p:txBody>
      </p:sp>
      <p:sp>
        <p:nvSpPr>
          <p:cNvPr id="31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Businesslogic</a:t>
            </a:r>
            <a:endParaRPr lang="sv-SE" sz="1400" b="1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183629" y="2403854"/>
            <a:ext cx="0" cy="1428939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126524" y="2403854"/>
            <a:ext cx="0" cy="1428939"/>
          </a:xfrm>
          <a:prstGeom prst="straightConnector1">
            <a:avLst/>
          </a:prstGeom>
          <a:ln w="53975">
            <a:solidFill>
              <a:srgbClr val="47B97D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Error"/>
          <p:cNvGrpSpPr/>
          <p:nvPr/>
        </p:nvGrpSpPr>
        <p:grpSpPr>
          <a:xfrm>
            <a:off x="3902445" y="2833890"/>
            <a:ext cx="562367" cy="568866"/>
            <a:chOff x="4665409" y="4631482"/>
            <a:chExt cx="1610726" cy="1629341"/>
          </a:xfrm>
        </p:grpSpPr>
        <p:grpSp>
          <p:nvGrpSpPr>
            <p:cNvPr id="51" name="Group 50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52" name="Cross 51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>
            <a:off x="4605392" y="4284276"/>
            <a:ext cx="2168626" cy="11820"/>
          </a:xfrm>
          <a:prstGeom prst="straightConnector1">
            <a:avLst/>
          </a:prstGeom>
          <a:ln w="53975">
            <a:solidFill>
              <a:srgbClr val="47B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576209" y="5214966"/>
            <a:ext cx="2168626" cy="17482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Error"/>
          <p:cNvGrpSpPr/>
          <p:nvPr/>
        </p:nvGrpSpPr>
        <p:grpSpPr>
          <a:xfrm>
            <a:off x="5383271" y="4948015"/>
            <a:ext cx="562367" cy="568866"/>
            <a:chOff x="4665409" y="4631482"/>
            <a:chExt cx="1610726" cy="1629341"/>
          </a:xfrm>
        </p:grpSpPr>
        <p:grpSp>
          <p:nvGrpSpPr>
            <p:cNvPr id="24" name="Group 23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25" name="Cross 24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</p:spTree>
    <p:extLst>
      <p:ext uri="{BB962C8B-B14F-4D97-AF65-F5344CB8AC3E}">
        <p14:creationId xmlns:p14="http://schemas.microsoft.com/office/powerpoint/2010/main" val="299943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637B9B"/>
          </a:solidFill>
          <a:ln w="190500">
            <a:solidFill>
              <a:srgbClr val="637B9B">
                <a:alpha val="46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Vendor</a:t>
            </a:r>
            <a:r>
              <a:rPr lang="sv-SE" sz="1400" b="1" dirty="0" smtClean="0"/>
              <a:t> </a:t>
            </a:r>
            <a:r>
              <a:rPr lang="sv-SE" sz="1400" b="1" dirty="0" err="1" smtClean="0"/>
              <a:t>machine</a:t>
            </a:r>
            <a:endParaRPr lang="sv-SE" sz="1400" b="1" dirty="0"/>
          </a:p>
        </p:txBody>
      </p:sp>
      <p:grpSp>
        <p:nvGrpSpPr>
          <p:cNvPr id="2" name="Lägg i pengar"/>
          <p:cNvGrpSpPr/>
          <p:nvPr/>
        </p:nvGrpSpPr>
        <p:grpSpPr>
          <a:xfrm>
            <a:off x="4581561" y="3908487"/>
            <a:ext cx="2168626" cy="368158"/>
            <a:chOff x="4327561" y="4543487"/>
            <a:chExt cx="2168626" cy="368158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4327561" y="4899825"/>
              <a:ext cx="2168626" cy="11820"/>
            </a:xfrm>
            <a:prstGeom prst="straightConnector1">
              <a:avLst/>
            </a:prstGeom>
            <a:ln w="53975">
              <a:solidFill>
                <a:srgbClr val="47B97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756415" y="4543487"/>
              <a:ext cx="1133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Insert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coins</a:t>
              </a:r>
              <a:endParaRPr lang="sv-SE" sz="1400" b="1" dirty="0"/>
            </a:p>
          </p:txBody>
        </p:sp>
      </p:grpSp>
      <p:grpSp>
        <p:nvGrpSpPr>
          <p:cNvPr id="8" name="Slut på bönor 2"/>
          <p:cNvGrpSpPr/>
          <p:nvPr/>
        </p:nvGrpSpPr>
        <p:grpSpPr>
          <a:xfrm>
            <a:off x="5213885" y="2877591"/>
            <a:ext cx="1893274" cy="1001514"/>
            <a:chOff x="4959885" y="3512591"/>
            <a:chExt cx="1893274" cy="1001514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6853158" y="3512591"/>
              <a:ext cx="1" cy="1001514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959885" y="3771159"/>
              <a:ext cx="12105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Out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of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beans</a:t>
              </a:r>
              <a:endParaRPr lang="sv-SE" sz="1400" b="1" dirty="0"/>
            </a:p>
          </p:txBody>
        </p:sp>
      </p:grpSp>
      <p:sp>
        <p:nvSpPr>
          <p:cNvPr id="11" name="Servicetekniker"/>
          <p:cNvSpPr/>
          <p:nvPr/>
        </p:nvSpPr>
        <p:spPr>
          <a:xfrm>
            <a:off x="6955299" y="1282413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Service guy</a:t>
            </a:r>
            <a:endParaRPr lang="sv-SE" sz="1400" b="1" dirty="0"/>
          </a:p>
        </p:txBody>
      </p:sp>
      <p:grpSp>
        <p:nvGrpSpPr>
          <p:cNvPr id="6" name="Fyll på bönor"/>
          <p:cNvGrpSpPr/>
          <p:nvPr/>
        </p:nvGrpSpPr>
        <p:grpSpPr>
          <a:xfrm>
            <a:off x="8297146" y="2876999"/>
            <a:ext cx="1208259" cy="1002106"/>
            <a:chOff x="8043146" y="3511999"/>
            <a:chExt cx="1208259" cy="1002106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8043146" y="3511999"/>
              <a:ext cx="1" cy="1002106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120967" y="3771159"/>
              <a:ext cx="1130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Refill </a:t>
              </a:r>
              <a:r>
                <a:rPr lang="sv-SE" sz="1400" b="1" dirty="0" err="1" smtClean="0"/>
                <a:t>beans</a:t>
              </a:r>
              <a:endParaRPr lang="sv-SE" sz="1400" b="1" dirty="0"/>
            </a:p>
          </p:txBody>
        </p:sp>
      </p:grpSp>
      <p:grpSp>
        <p:nvGrpSpPr>
          <p:cNvPr id="4" name="Får kaffe"/>
          <p:cNvGrpSpPr/>
          <p:nvPr/>
        </p:nvGrpSpPr>
        <p:grpSpPr>
          <a:xfrm>
            <a:off x="4581561" y="4969604"/>
            <a:ext cx="2168626" cy="375605"/>
            <a:chOff x="4327561" y="5604604"/>
            <a:chExt cx="2168626" cy="375605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4327561" y="5965536"/>
              <a:ext cx="2168626" cy="14673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756415" y="5604604"/>
              <a:ext cx="11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Gets </a:t>
              </a:r>
              <a:r>
                <a:rPr lang="sv-SE" sz="1400" b="1" dirty="0" err="1" smtClean="0"/>
                <a:t>coffee</a:t>
              </a:r>
              <a:endParaRPr lang="sv-SE" sz="1400" b="1" dirty="0"/>
            </a:p>
          </p:txBody>
        </p:sp>
      </p:grpSp>
      <p:sp>
        <p:nvSpPr>
          <p:cNvPr id="38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Me</a:t>
            </a:r>
            <a:endParaRPr lang="sv-SE" sz="1400" b="1" dirty="0"/>
          </a:p>
        </p:txBody>
      </p:sp>
      <p:grpSp>
        <p:nvGrpSpPr>
          <p:cNvPr id="3" name="Lägg i mer pengar"/>
          <p:cNvGrpSpPr/>
          <p:nvPr/>
        </p:nvGrpSpPr>
        <p:grpSpPr>
          <a:xfrm>
            <a:off x="4581561" y="4441821"/>
            <a:ext cx="2168626" cy="362607"/>
            <a:chOff x="4327561" y="5076821"/>
            <a:chExt cx="2168626" cy="362607"/>
          </a:xfrm>
        </p:grpSpPr>
        <p:sp>
          <p:nvSpPr>
            <p:cNvPr id="17" name="TextBox 16"/>
            <p:cNvSpPr txBox="1"/>
            <p:nvPr/>
          </p:nvSpPr>
          <p:spPr>
            <a:xfrm>
              <a:off x="4626361" y="5076821"/>
              <a:ext cx="15391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Need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more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coins</a:t>
              </a:r>
              <a:endParaRPr lang="sv-SE" sz="1400" b="1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327561" y="5421946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Slut på bönor"/>
          <p:cNvGrpSpPr/>
          <p:nvPr/>
        </p:nvGrpSpPr>
        <p:grpSpPr>
          <a:xfrm>
            <a:off x="4581561" y="4441821"/>
            <a:ext cx="2168626" cy="362607"/>
            <a:chOff x="4327561" y="5076821"/>
            <a:chExt cx="2168626" cy="362607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327561" y="5421946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626361" y="5076821"/>
              <a:ext cx="1258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Out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of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beans</a:t>
              </a:r>
              <a:r>
                <a:rPr lang="sv-SE" sz="1400" b="1" dirty="0" smtClean="0"/>
                <a:t>!</a:t>
              </a:r>
              <a:endParaRPr lang="sv-SE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6111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1" grpId="0" animBg="1"/>
      <p:bldP spid="3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864449" y="1282413"/>
            <a:ext cx="6988743" cy="4191278"/>
            <a:chOff x="3194253" y="1774538"/>
            <a:chExt cx="6988743" cy="4191278"/>
          </a:xfrm>
        </p:grpSpPr>
        <p:sp>
          <p:nvSpPr>
            <p:cNvPr id="21" name="Rounded Rectangle 20"/>
            <p:cNvSpPr/>
            <p:nvPr/>
          </p:nvSpPr>
          <p:spPr>
            <a:xfrm>
              <a:off x="7285103" y="4561816"/>
              <a:ext cx="1512000" cy="1404000"/>
            </a:xfrm>
            <a:prstGeom prst="roundRect">
              <a:avLst/>
            </a:prstGeom>
            <a:solidFill>
              <a:srgbClr val="637B9B"/>
            </a:solidFill>
            <a:ln w="190500">
              <a:solidFill>
                <a:srgbClr val="637B9B">
                  <a:alpha val="46000"/>
                </a:srgbClr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Service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4911365" y="4756950"/>
              <a:ext cx="2168626" cy="11820"/>
            </a:xfrm>
            <a:prstGeom prst="straightConnector1">
              <a:avLst/>
            </a:prstGeom>
            <a:ln w="53975">
              <a:solidFill>
                <a:srgbClr val="47B97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340219" y="4400612"/>
              <a:ext cx="8451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Request</a:t>
              </a:r>
              <a:endParaRPr lang="sv-SE" sz="1400" b="1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7436962" y="3369716"/>
              <a:ext cx="1" cy="1001514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543689" y="3628284"/>
              <a:ext cx="15204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Application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error</a:t>
              </a:r>
              <a:endParaRPr lang="sv-SE" sz="1400" b="1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285103" y="1774538"/>
              <a:ext cx="1512000" cy="1404000"/>
            </a:xfrm>
            <a:prstGeom prst="roundRect">
              <a:avLst/>
            </a:prstGeom>
            <a:solidFill>
              <a:srgbClr val="43BFF7"/>
            </a:solidFill>
            <a:ln w="190500">
              <a:solidFill>
                <a:srgbClr val="43BFF7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Supervisor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8626950" y="3369124"/>
              <a:ext cx="1" cy="1002106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704771" y="3628284"/>
              <a:ext cx="14782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Manage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failures</a:t>
              </a:r>
              <a:endParaRPr lang="sv-SE" sz="1400" b="1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911365" y="5822661"/>
              <a:ext cx="2168626" cy="14673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340219" y="5461729"/>
              <a:ext cx="9765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Response</a:t>
              </a:r>
              <a:endParaRPr lang="sv-SE" sz="1400" b="1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4911365" y="5279071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340219" y="4935621"/>
              <a:ext cx="14228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Validation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error</a:t>
              </a:r>
              <a:endParaRPr lang="sv-SE" sz="1400" b="1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194253" y="4561816"/>
              <a:ext cx="1512000" cy="1404000"/>
            </a:xfrm>
            <a:prstGeom prst="roundRect">
              <a:avLst/>
            </a:prstGeom>
            <a:solidFill>
              <a:srgbClr val="43BFF7"/>
            </a:solidFill>
            <a:ln w="190500">
              <a:solidFill>
                <a:srgbClr val="43BFF7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 err="1" smtClean="0"/>
                <a:t>Client</a:t>
              </a:r>
              <a:endParaRPr lang="sv-SE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2209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0" y="0"/>
            <a:ext cx="12192000" cy="2945081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Supervision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err="1" smtClean="0"/>
              <a:t>Every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r>
              <a:rPr lang="sv-SE" b="1" dirty="0" smtClean="0"/>
              <a:t> is </a:t>
            </a:r>
            <a:r>
              <a:rPr lang="sv-SE" b="1" dirty="0" err="1" smtClean="0"/>
              <a:t>being</a:t>
            </a:r>
            <a:r>
              <a:rPr lang="sv-SE" b="1" dirty="0" smtClean="0"/>
              <a:t> </a:t>
            </a:r>
            <a:r>
              <a:rPr lang="sv-SE" b="1" dirty="0" err="1" smtClean="0"/>
              <a:t>supervised</a:t>
            </a:r>
            <a:r>
              <a:rPr lang="sv-SE" b="1" dirty="0" smtClean="0"/>
              <a:t> by </a:t>
            </a:r>
            <a:r>
              <a:rPr lang="sv-SE" b="1" dirty="0" err="1" smtClean="0"/>
              <a:t>another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that</a:t>
            </a:r>
            <a:r>
              <a:rPr lang="sv-SE" b="1" dirty="0" smtClean="0"/>
              <a:t> </a:t>
            </a:r>
            <a:r>
              <a:rPr lang="sv-SE" b="1" dirty="0" err="1" smtClean="0"/>
              <a:t>dictates</a:t>
            </a:r>
            <a:r>
              <a:rPr lang="sv-SE" b="1" dirty="0" smtClean="0"/>
              <a:t> </a:t>
            </a:r>
            <a:r>
              <a:rPr lang="sv-SE" b="1" dirty="0" err="1" smtClean="0"/>
              <a:t>how</a:t>
            </a:r>
            <a:r>
              <a:rPr lang="sv-SE" b="1" dirty="0" smtClean="0"/>
              <a:t> </a:t>
            </a:r>
            <a:r>
              <a:rPr lang="sv-SE" b="1" dirty="0" err="1" smtClean="0"/>
              <a:t>failures</a:t>
            </a:r>
            <a:r>
              <a:rPr lang="sv-SE" b="1" dirty="0" smtClean="0"/>
              <a:t> </a:t>
            </a:r>
            <a:r>
              <a:rPr lang="sv-SE" b="1" dirty="0" err="1" smtClean="0"/>
              <a:t>should</a:t>
            </a:r>
            <a:r>
              <a:rPr lang="sv-SE" b="1" dirty="0" smtClean="0"/>
              <a:t> be handled</a:t>
            </a:r>
          </a:p>
          <a:p>
            <a:pPr marL="0" indent="0">
              <a:buNone/>
            </a:pPr>
            <a:endParaRPr lang="sv-SE" b="1" dirty="0"/>
          </a:p>
          <a:p>
            <a:pPr marL="0" indent="0">
              <a:buNone/>
            </a:pPr>
            <a:r>
              <a:rPr lang="sv-SE" b="1" dirty="0" smtClean="0"/>
              <a:t>A supervisor </a:t>
            </a:r>
            <a:r>
              <a:rPr lang="sv-SE" b="1" dirty="0" err="1" smtClean="0"/>
              <a:t>can</a:t>
            </a:r>
            <a:r>
              <a:rPr lang="sv-SE" b="1" dirty="0" smtClean="0"/>
              <a:t> </a:t>
            </a:r>
            <a:r>
              <a:rPr lang="sv-SE" b="1" dirty="0" err="1" smtClean="0"/>
              <a:t>decide</a:t>
            </a:r>
            <a:r>
              <a:rPr lang="sv-SE" b="1" dirty="0" smtClean="0"/>
              <a:t> to:</a:t>
            </a:r>
          </a:p>
          <a:p>
            <a:r>
              <a:rPr lang="sv-SE" b="1" dirty="0" smtClean="0"/>
              <a:t>Force a </a:t>
            </a:r>
            <a:r>
              <a:rPr lang="sv-SE" b="1" dirty="0" err="1" smtClean="0"/>
              <a:t>restart</a:t>
            </a:r>
            <a:endParaRPr lang="sv-SE" b="1" dirty="0" smtClean="0"/>
          </a:p>
          <a:p>
            <a:r>
              <a:rPr lang="sv-SE" b="1" dirty="0" err="1" smtClean="0"/>
              <a:t>Terminate</a:t>
            </a:r>
            <a:endParaRPr lang="sv-SE" b="1" dirty="0" smtClean="0"/>
          </a:p>
          <a:p>
            <a:r>
              <a:rPr lang="sv-SE" b="1" dirty="0" err="1" smtClean="0"/>
              <a:t>Ignore</a:t>
            </a:r>
            <a:r>
              <a:rPr lang="sv-SE" b="1" dirty="0" smtClean="0"/>
              <a:t> and </a:t>
            </a:r>
            <a:r>
              <a:rPr lang="sv-SE" b="1" dirty="0" err="1" smtClean="0"/>
              <a:t>resume</a:t>
            </a:r>
            <a:endParaRPr lang="sv-SE" b="1" dirty="0" smtClean="0"/>
          </a:p>
          <a:p>
            <a:r>
              <a:rPr lang="sv-SE" b="1" dirty="0" err="1" smtClean="0"/>
              <a:t>Escalate</a:t>
            </a:r>
            <a:r>
              <a:rPr lang="sv-SE" b="1" dirty="0" smtClean="0"/>
              <a:t> </a:t>
            </a:r>
            <a:r>
              <a:rPr lang="sv-SE" b="1" dirty="0" err="1" smtClean="0"/>
              <a:t>up</a:t>
            </a:r>
            <a:r>
              <a:rPr lang="sv-SE" b="1" dirty="0" smtClean="0"/>
              <a:t> to </a:t>
            </a:r>
            <a:r>
              <a:rPr lang="sv-SE" b="1" dirty="0" err="1" smtClean="0"/>
              <a:t>it’s</a:t>
            </a:r>
            <a:r>
              <a:rPr lang="sv-SE" b="1" dirty="0" smtClean="0"/>
              <a:t> </a:t>
            </a:r>
            <a:r>
              <a:rPr lang="sv-SE" b="1" dirty="0" err="1" smtClean="0"/>
              <a:t>own</a:t>
            </a:r>
            <a:r>
              <a:rPr lang="sv-SE" b="1" dirty="0" smtClean="0"/>
              <a:t> supervisor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92568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497204"/>
            <a:ext cx="12192000" cy="536079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b="1" dirty="0" err="1" smtClean="0"/>
              <a:t>Moore’s</a:t>
            </a:r>
            <a:r>
              <a:rPr lang="sv-SE" b="1" dirty="0" smtClean="0"/>
              <a:t> </a:t>
            </a:r>
            <a:r>
              <a:rPr lang="sv-SE" b="1" dirty="0" err="1" smtClean="0"/>
              <a:t>Law</a:t>
            </a:r>
            <a:endParaRPr lang="sv-SE" b="1" dirty="0"/>
          </a:p>
        </p:txBody>
      </p:sp>
      <p:sp>
        <p:nvSpPr>
          <p:cNvPr id="8" name="Rectangle 7"/>
          <p:cNvSpPr/>
          <p:nvPr/>
        </p:nvSpPr>
        <p:spPr>
          <a:xfrm>
            <a:off x="0" y="5284269"/>
            <a:ext cx="12192000" cy="1573731"/>
          </a:xfrm>
          <a:prstGeom prst="rect">
            <a:avLst/>
          </a:prstGeom>
          <a:solidFill>
            <a:srgbClr val="43BFF7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2800" b="1" dirty="0" err="1" smtClean="0">
                <a:solidFill>
                  <a:schemeClr val="tx1"/>
                </a:solidFill>
              </a:rPr>
              <a:t>We</a:t>
            </a:r>
            <a:r>
              <a:rPr lang="sv-SE" sz="2800" b="1" dirty="0" smtClean="0">
                <a:solidFill>
                  <a:schemeClr val="tx1"/>
                </a:solidFill>
              </a:rPr>
              <a:t> </a:t>
            </a:r>
            <a:r>
              <a:rPr lang="sv-SE" sz="2800" b="1" dirty="0" err="1" smtClean="0">
                <a:solidFill>
                  <a:schemeClr val="tx1"/>
                </a:solidFill>
              </a:rPr>
              <a:t>can</a:t>
            </a:r>
            <a:r>
              <a:rPr lang="sv-SE" sz="2800" b="1" dirty="0" smtClean="0">
                <a:solidFill>
                  <a:schemeClr val="tx1"/>
                </a:solidFill>
              </a:rPr>
              <a:t> no </a:t>
            </a:r>
            <a:r>
              <a:rPr lang="sv-SE" sz="2800" b="1" dirty="0" err="1" smtClean="0">
                <a:solidFill>
                  <a:schemeClr val="tx1"/>
                </a:solidFill>
              </a:rPr>
              <a:t>longer</a:t>
            </a:r>
            <a:r>
              <a:rPr lang="sv-SE" sz="2800" b="1" dirty="0" smtClean="0">
                <a:solidFill>
                  <a:schemeClr val="tx1"/>
                </a:solidFill>
              </a:rPr>
              <a:t> </a:t>
            </a:r>
            <a:r>
              <a:rPr lang="sv-SE" sz="2800" b="1" dirty="0" err="1" smtClean="0">
                <a:solidFill>
                  <a:schemeClr val="tx1"/>
                </a:solidFill>
              </a:rPr>
              <a:t>build</a:t>
            </a:r>
            <a:r>
              <a:rPr lang="sv-SE" sz="2800" b="1" dirty="0" smtClean="0">
                <a:solidFill>
                  <a:schemeClr val="tx1"/>
                </a:solidFill>
              </a:rPr>
              <a:t> faster processors</a:t>
            </a:r>
            <a:br>
              <a:rPr lang="sv-SE" sz="2800" b="1" dirty="0" smtClean="0">
                <a:solidFill>
                  <a:schemeClr val="tx1"/>
                </a:solidFill>
              </a:rPr>
            </a:br>
            <a:r>
              <a:rPr lang="sv-SE" sz="1600" b="1" dirty="0" err="1" smtClean="0">
                <a:solidFill>
                  <a:schemeClr val="tx1"/>
                </a:solidFill>
              </a:rPr>
              <a:t>Instead</a:t>
            </a:r>
            <a:r>
              <a:rPr lang="sv-SE" sz="1600" b="1" dirty="0" smtClean="0">
                <a:solidFill>
                  <a:schemeClr val="tx1"/>
                </a:solidFill>
              </a:rPr>
              <a:t>, </a:t>
            </a:r>
            <a:r>
              <a:rPr lang="sv-SE" sz="1600" b="1" dirty="0" err="1" smtClean="0">
                <a:solidFill>
                  <a:schemeClr val="tx1"/>
                </a:solidFill>
              </a:rPr>
              <a:t>we</a:t>
            </a:r>
            <a:r>
              <a:rPr lang="sv-SE" sz="1600" b="1" dirty="0" smtClean="0">
                <a:solidFill>
                  <a:schemeClr val="tx1"/>
                </a:solidFill>
              </a:rPr>
              <a:t> stack </a:t>
            </a:r>
            <a:r>
              <a:rPr lang="sv-SE" sz="1600" b="1" dirty="0" err="1" smtClean="0">
                <a:solidFill>
                  <a:schemeClr val="tx1"/>
                </a:solidFill>
              </a:rPr>
              <a:t>them</a:t>
            </a:r>
            <a:r>
              <a:rPr lang="sv-SE" sz="1600" b="1" dirty="0" smtClean="0">
                <a:solidFill>
                  <a:schemeClr val="tx1"/>
                </a:solidFill>
              </a:rPr>
              <a:t> </a:t>
            </a:r>
            <a:r>
              <a:rPr lang="sv-SE" sz="1600" b="1" dirty="0" err="1" smtClean="0">
                <a:solidFill>
                  <a:schemeClr val="tx1"/>
                </a:solidFill>
              </a:rPr>
              <a:t>next</a:t>
            </a:r>
            <a:r>
              <a:rPr lang="sv-SE" sz="1600" b="1" dirty="0" smtClean="0">
                <a:solidFill>
                  <a:schemeClr val="tx1"/>
                </a:solidFill>
              </a:rPr>
              <a:t> to </a:t>
            </a:r>
            <a:r>
              <a:rPr lang="sv-SE" sz="1600" b="1" dirty="0" err="1" smtClean="0">
                <a:solidFill>
                  <a:schemeClr val="tx1"/>
                </a:solidFill>
              </a:rPr>
              <a:t>eachother</a:t>
            </a:r>
            <a:r>
              <a:rPr lang="sv-SE" sz="1600" b="1" dirty="0" smtClean="0">
                <a:solidFill>
                  <a:schemeClr val="tx1"/>
                </a:solidFill>
              </a:rPr>
              <a:t> and call </a:t>
            </a:r>
            <a:r>
              <a:rPr lang="sv-SE" sz="1600" b="1" dirty="0" err="1" smtClean="0">
                <a:solidFill>
                  <a:schemeClr val="tx1"/>
                </a:solidFill>
              </a:rPr>
              <a:t>them</a:t>
            </a:r>
            <a:r>
              <a:rPr lang="sv-SE" sz="1600" b="1" dirty="0" smtClean="0">
                <a:solidFill>
                  <a:schemeClr val="tx1"/>
                </a:solidFill>
              </a:rPr>
              <a:t> </a:t>
            </a:r>
            <a:r>
              <a:rPr lang="sv-SE" sz="1600" b="1" i="1" dirty="0" smtClean="0">
                <a:solidFill>
                  <a:schemeClr val="tx1"/>
                </a:solidFill>
              </a:rPr>
              <a:t>”</a:t>
            </a:r>
            <a:r>
              <a:rPr lang="sv-SE" sz="1600" b="1" i="1" dirty="0" err="1" smtClean="0">
                <a:solidFill>
                  <a:schemeClr val="tx1"/>
                </a:solidFill>
              </a:rPr>
              <a:t>cores</a:t>
            </a:r>
            <a:r>
              <a:rPr lang="sv-SE" sz="1600" b="1" i="1" dirty="0" smtClean="0">
                <a:solidFill>
                  <a:schemeClr val="tx1"/>
                </a:solidFill>
              </a:rPr>
              <a:t>”</a:t>
            </a:r>
            <a:endParaRPr lang="sv-SE" sz="2800" b="1" i="1" dirty="0">
              <a:solidFill>
                <a:schemeClr val="tx1"/>
              </a:solidFill>
            </a:endParaRP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78495"/>
              </p:ext>
            </p:extLst>
          </p:nvPr>
        </p:nvGraphicFramePr>
        <p:xfrm>
          <a:off x="0" y="1497204"/>
          <a:ext cx="12191999" cy="3787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/>
          <p:cNvSpPr/>
          <p:nvPr/>
        </p:nvSpPr>
        <p:spPr>
          <a:xfrm>
            <a:off x="6162675" y="1994170"/>
            <a:ext cx="5714797" cy="2704290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844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22" idx="0"/>
            <a:endCxn id="3" idx="4"/>
          </p:cNvCxnSpPr>
          <p:nvPr/>
        </p:nvCxnSpPr>
        <p:spPr>
          <a:xfrm flipV="1">
            <a:off x="6057157" y="2479327"/>
            <a:ext cx="1" cy="462421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558394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smtClean="0"/>
              <a:t>/</a:t>
            </a:r>
            <a:endParaRPr lang="sv-SE" sz="1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94820" y="922376"/>
            <a:ext cx="3988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err="1"/>
              <a:t>Error</a:t>
            </a:r>
            <a:r>
              <a:rPr lang="sv-SE" sz="4800" b="1" dirty="0"/>
              <a:t> </a:t>
            </a:r>
            <a:r>
              <a:rPr lang="sv-SE" sz="4800" b="1" dirty="0" err="1" smtClean="0"/>
              <a:t>Kernel</a:t>
            </a:r>
            <a:endParaRPr lang="sv-SE" sz="4800" b="1" dirty="0"/>
          </a:p>
        </p:txBody>
      </p:sp>
      <p:sp>
        <p:nvSpPr>
          <p:cNvPr id="22" name="Isosceles Triangle 21"/>
          <p:cNvSpPr/>
          <p:nvPr/>
        </p:nvSpPr>
        <p:spPr>
          <a:xfrm>
            <a:off x="5154367" y="2941748"/>
            <a:ext cx="1805579" cy="1666346"/>
          </a:xfrm>
          <a:prstGeom prst="triangle">
            <a:avLst/>
          </a:prstGeom>
          <a:gradFill flip="none" rotWithShape="1">
            <a:gsLst>
              <a:gs pos="0">
                <a:srgbClr val="43BFF7"/>
              </a:gs>
              <a:gs pos="32000">
                <a:srgbClr val="43BFF7"/>
              </a:gs>
            </a:gsLst>
            <a:lin ang="16200000" scaled="1"/>
            <a:tileRect/>
          </a:gradFill>
          <a:ln w="79375" cap="rnd">
            <a:solidFill>
              <a:srgbClr val="43BFF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ctr"/>
            <a:r>
              <a:rPr lang="sv-SE" b="1" dirty="0" err="1" smtClean="0"/>
              <a:t>User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endParaRPr lang="sv-SE" b="1" dirty="0" smtClean="0"/>
          </a:p>
          <a:p>
            <a:pPr algn="ctr"/>
            <a:r>
              <a:rPr lang="sv-SE" b="1" dirty="0" err="1" smtClean="0"/>
              <a:t>Hierarchy</a:t>
            </a:r>
            <a:endParaRPr lang="sv-SE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239261" y="1795897"/>
            <a:ext cx="1239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>
                <a:solidFill>
                  <a:schemeClr val="tx1">
                    <a:lumMod val="85000"/>
                  </a:schemeClr>
                </a:solidFill>
              </a:rPr>
              <a:t>”Guardian”</a:t>
            </a:r>
            <a:endParaRPr lang="sv-SE" i="1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1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6817885" y="4832134"/>
            <a:ext cx="3597566" cy="1629341"/>
            <a:chOff x="1627954" y="4762555"/>
            <a:chExt cx="1610726" cy="1629341"/>
          </a:xfrm>
        </p:grpSpPr>
        <p:sp>
          <p:nvSpPr>
            <p:cNvPr id="55" name="Oval 54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670570" y="4802285"/>
            <a:ext cx="1610726" cy="1629341"/>
            <a:chOff x="1627954" y="4762555"/>
            <a:chExt cx="1610726" cy="1629341"/>
          </a:xfrm>
        </p:grpSpPr>
        <p:sp>
          <p:nvSpPr>
            <p:cNvPr id="34" name="Oval 33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000949" y="2333243"/>
            <a:ext cx="703529" cy="7293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3944039" y="3767976"/>
            <a:ext cx="351551" cy="393075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831443" y="4866410"/>
            <a:ext cx="407237" cy="3880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000949" y="3767976"/>
            <a:ext cx="377193" cy="409348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3944039" y="4866410"/>
            <a:ext cx="351551" cy="407507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7850672" y="3767975"/>
            <a:ext cx="400090" cy="40934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7875923" y="4882683"/>
            <a:ext cx="374839" cy="38902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603442" y="5028767"/>
            <a:ext cx="0" cy="9685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409837" y="2333243"/>
            <a:ext cx="735476" cy="72937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8956121" y="4882683"/>
            <a:ext cx="374840" cy="39123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149506" y="51278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23205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149506" y="29165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6999229" y="29165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024480" y="512562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104678" y="5125621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184877" y="51278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sp>
        <p:nvSpPr>
          <p:cNvPr id="3" name="Oval 2"/>
          <p:cNvSpPr/>
          <p:nvPr/>
        </p:nvSpPr>
        <p:spPr>
          <a:xfrm>
            <a:off x="5558394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/</a:t>
            </a:r>
            <a:endParaRPr lang="sv-SE" sz="1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94819" y="922376"/>
            <a:ext cx="3796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err="1"/>
              <a:t>Error</a:t>
            </a:r>
            <a:r>
              <a:rPr lang="sv-SE" sz="4800" b="1" dirty="0"/>
              <a:t> </a:t>
            </a:r>
            <a:r>
              <a:rPr lang="sv-SE" sz="4800" b="1" dirty="0" err="1" smtClean="0"/>
              <a:t>Kernel</a:t>
            </a:r>
            <a:endParaRPr lang="sv-SE" sz="4800" b="1" dirty="0"/>
          </a:p>
        </p:txBody>
      </p:sp>
      <p:sp>
        <p:nvSpPr>
          <p:cNvPr id="39" name="Oval 38"/>
          <p:cNvSpPr/>
          <p:nvPr/>
        </p:nvSpPr>
        <p:spPr>
          <a:xfrm>
            <a:off x="1980000" y="510840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  <a:r>
              <a:rPr lang="sv-SE" sz="1400" b="1" dirty="0" smtClean="0"/>
              <a:t>c1</a:t>
            </a:r>
            <a:endParaRPr lang="sv-SE" sz="1400" b="1" dirty="0"/>
          </a:p>
        </p:txBody>
      </p:sp>
      <p:sp>
        <p:nvSpPr>
          <p:cNvPr id="29" name="Oval Callout 28"/>
          <p:cNvSpPr/>
          <p:nvPr/>
        </p:nvSpPr>
        <p:spPr>
          <a:xfrm>
            <a:off x="574221" y="2878937"/>
            <a:ext cx="3017840" cy="646998"/>
          </a:xfrm>
          <a:prstGeom prst="wedgeEllipseCallout">
            <a:avLst>
              <a:gd name="adj1" fmla="val 29550"/>
              <a:gd name="adj2" fmla="val 82059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err="1">
                <a:solidFill>
                  <a:schemeClr val="bg1"/>
                </a:solidFill>
              </a:rPr>
              <a:t>OneForOne</a:t>
            </a:r>
            <a:r>
              <a:rPr lang="sv-SE" sz="1600" dirty="0">
                <a:solidFill>
                  <a:schemeClr val="bg1"/>
                </a:solidFill>
              </a:rPr>
              <a:t> supervisor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977169" y="5108400"/>
            <a:ext cx="997527" cy="997527"/>
            <a:chOff x="1978560" y="5109171"/>
            <a:chExt cx="997527" cy="997527"/>
          </a:xfrm>
          <a:effectLst/>
        </p:grpSpPr>
        <p:sp>
          <p:nvSpPr>
            <p:cNvPr id="44" name="Oval 43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DB5151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Cross 44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024479" y="5125621"/>
            <a:ext cx="997527" cy="997527"/>
            <a:chOff x="1978560" y="5109171"/>
            <a:chExt cx="997527" cy="997527"/>
          </a:xfrm>
          <a:effectLst/>
        </p:grpSpPr>
        <p:sp>
          <p:nvSpPr>
            <p:cNvPr id="48" name="Oval 47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DB5151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Cross 48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0" name="Oval Callout 49"/>
          <p:cNvSpPr/>
          <p:nvPr/>
        </p:nvSpPr>
        <p:spPr>
          <a:xfrm>
            <a:off x="8956121" y="2879236"/>
            <a:ext cx="2795271" cy="646998"/>
          </a:xfrm>
          <a:prstGeom prst="wedgeEllipseCallout">
            <a:avLst>
              <a:gd name="adj1" fmla="val -39637"/>
              <a:gd name="adj2" fmla="val 93091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AllForOne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400" dirty="0">
                <a:solidFill>
                  <a:schemeClr val="bg1"/>
                </a:solidFill>
              </a:rPr>
              <a:t>supervisor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51" name="b1 supervising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99.9999999% </a:t>
            </a:r>
            <a:r>
              <a:rPr lang="sv-SE" b="1" dirty="0" err="1" smtClean="0">
                <a:solidFill>
                  <a:schemeClr val="tx1"/>
                </a:solidFill>
              </a:rPr>
              <a:t>uptime</a:t>
            </a:r>
            <a:r>
              <a:rPr lang="sv-SE" b="1" dirty="0" smtClean="0">
                <a:solidFill>
                  <a:schemeClr val="tx1"/>
                </a:solidFill>
              </a:rPr>
              <a:t/>
            </a:r>
            <a:br>
              <a:rPr lang="sv-SE" b="1" dirty="0" smtClean="0">
                <a:solidFill>
                  <a:schemeClr val="tx1"/>
                </a:solidFill>
              </a:rPr>
            </a:br>
            <a:r>
              <a:rPr lang="sv-SE" b="1" dirty="0" smtClean="0">
                <a:solidFill>
                  <a:schemeClr val="tx1"/>
                </a:solidFill>
              </a:rPr>
              <a:t>~0.03 sekunder </a:t>
            </a:r>
            <a:r>
              <a:rPr lang="sv-SE" b="1" dirty="0" err="1" smtClean="0">
                <a:solidFill>
                  <a:schemeClr val="tx1"/>
                </a:solidFill>
              </a:rPr>
              <a:t>downtime</a:t>
            </a:r>
            <a:r>
              <a:rPr lang="sv-SE" b="1" dirty="0" smtClean="0">
                <a:solidFill>
                  <a:schemeClr val="tx1"/>
                </a:solidFill>
              </a:rPr>
              <a:t> per år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25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4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Become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sv-SE" b="1" i="1" dirty="0" err="1" smtClean="0"/>
              <a:t>Become</a:t>
            </a:r>
            <a:r>
              <a:rPr lang="sv-SE" b="1" dirty="0" smtClean="0"/>
              <a:t> or </a:t>
            </a:r>
            <a:r>
              <a:rPr lang="sv-SE" b="1" i="1" dirty="0" err="1" smtClean="0"/>
              <a:t>hotswap</a:t>
            </a:r>
            <a:r>
              <a:rPr lang="sv-SE" b="1" dirty="0" smtClean="0"/>
              <a:t> </a:t>
            </a:r>
            <a:r>
              <a:rPr lang="sv-SE" b="1" dirty="0" err="1" smtClean="0"/>
              <a:t>means</a:t>
            </a:r>
            <a:r>
              <a:rPr lang="sv-SE" b="1" dirty="0" smtClean="0"/>
              <a:t> </a:t>
            </a:r>
            <a:r>
              <a:rPr lang="sv-SE" b="1" dirty="0" err="1" smtClean="0"/>
              <a:t>that</a:t>
            </a:r>
            <a:r>
              <a:rPr lang="sv-SE" b="1" dirty="0" smtClean="0"/>
              <a:t> an </a:t>
            </a:r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can</a:t>
            </a:r>
            <a:r>
              <a:rPr lang="sv-SE" b="1" dirty="0" smtClean="0"/>
              <a:t> </a:t>
            </a:r>
            <a:r>
              <a:rPr lang="sv-SE" b="1" dirty="0" err="1" smtClean="0"/>
              <a:t>decide</a:t>
            </a:r>
            <a:r>
              <a:rPr lang="sv-SE" b="1" dirty="0" smtClean="0"/>
              <a:t> </a:t>
            </a:r>
            <a:r>
              <a:rPr lang="sv-SE" b="1" dirty="0" err="1" smtClean="0"/>
              <a:t>how</a:t>
            </a:r>
            <a:r>
              <a:rPr lang="sv-SE" b="1" dirty="0" smtClean="0"/>
              <a:t> it </a:t>
            </a:r>
            <a:r>
              <a:rPr lang="sv-SE" b="1" dirty="0" err="1" smtClean="0"/>
              <a:t>should</a:t>
            </a:r>
            <a:r>
              <a:rPr lang="sv-SE" b="1" dirty="0" smtClean="0"/>
              <a:t> process the </a:t>
            </a:r>
            <a:r>
              <a:rPr lang="sv-SE" b="1" dirty="0" err="1" smtClean="0"/>
              <a:t>next</a:t>
            </a:r>
            <a:r>
              <a:rPr lang="sv-SE" b="1" dirty="0" smtClean="0"/>
              <a:t> </a:t>
            </a:r>
            <a:r>
              <a:rPr lang="sv-SE" b="1" dirty="0" err="1" smtClean="0"/>
              <a:t>incoming</a:t>
            </a:r>
            <a:r>
              <a:rPr lang="sv-SE" b="1" dirty="0" smtClean="0"/>
              <a:t> </a:t>
            </a:r>
            <a:r>
              <a:rPr lang="sv-SE" b="1" dirty="0" err="1" smtClean="0"/>
              <a:t>message</a:t>
            </a:r>
            <a:r>
              <a:rPr lang="sv-SE" b="1" dirty="0" smtClean="0"/>
              <a:t>.</a:t>
            </a:r>
          </a:p>
          <a:p>
            <a:pPr marL="0" indent="0">
              <a:buNone/>
            </a:pPr>
            <a:endParaRPr lang="sv-SE" b="1" dirty="0"/>
          </a:p>
          <a:p>
            <a:pPr marL="0" indent="0">
              <a:buNone/>
            </a:pPr>
            <a:r>
              <a:rPr lang="sv-SE" b="1" dirty="0" smtClean="0"/>
              <a:t>In Akka.NET </a:t>
            </a:r>
            <a:r>
              <a:rPr lang="sv-SE" b="1" dirty="0" err="1" smtClean="0"/>
              <a:t>this</a:t>
            </a:r>
            <a:r>
              <a:rPr lang="sv-SE" b="1" dirty="0" smtClean="0"/>
              <a:t> is handled by the .</a:t>
            </a:r>
            <a:r>
              <a:rPr lang="sv-SE" b="1" i="1" dirty="0" err="1" smtClean="0"/>
              <a:t>Become</a:t>
            </a:r>
            <a:r>
              <a:rPr lang="sv-SE" b="1" dirty="0" smtClean="0"/>
              <a:t> and </a:t>
            </a:r>
            <a:r>
              <a:rPr lang="sv-SE" b="1" i="1" dirty="0" smtClean="0"/>
              <a:t>.</a:t>
            </a:r>
            <a:r>
              <a:rPr lang="sv-SE" b="1" i="1" dirty="0" err="1" smtClean="0"/>
              <a:t>Unbecome</a:t>
            </a:r>
            <a:r>
              <a:rPr lang="sv-SE" b="1" i="1" dirty="0" smtClean="0"/>
              <a:t> </a:t>
            </a:r>
            <a:r>
              <a:rPr lang="sv-SE" b="1" dirty="0" err="1" smtClean="0"/>
              <a:t>methods</a:t>
            </a:r>
            <a:r>
              <a:rPr lang="sv-SE" b="1" dirty="0" smtClean="0"/>
              <a:t>.</a:t>
            </a:r>
          </a:p>
          <a:p>
            <a:pPr marL="0" indent="0">
              <a:buNone/>
            </a:pPr>
            <a:endParaRPr lang="sv-SE" b="1" dirty="0"/>
          </a:p>
          <a:p>
            <a:pPr marL="0" indent="0">
              <a:buNone/>
            </a:pPr>
            <a:r>
              <a:rPr lang="sv-SE" b="1" dirty="0" err="1" smtClean="0"/>
              <a:t>Very</a:t>
            </a:r>
            <a:r>
              <a:rPr lang="sv-SE" b="1" dirty="0" smtClean="0"/>
              <a:t> </a:t>
            </a:r>
            <a:r>
              <a:rPr lang="sv-SE" b="1" dirty="0" err="1" smtClean="0"/>
              <a:t>useful</a:t>
            </a:r>
            <a:r>
              <a:rPr lang="sv-SE" b="1" dirty="0" smtClean="0"/>
              <a:t> for </a:t>
            </a:r>
            <a:r>
              <a:rPr lang="sv-SE" b="1" dirty="0" err="1" smtClean="0"/>
              <a:t>creating</a:t>
            </a:r>
            <a:r>
              <a:rPr lang="sv-SE" b="1" dirty="0" smtClean="0"/>
              <a:t> </a:t>
            </a:r>
            <a:r>
              <a:rPr lang="sv-SE" b="1" dirty="0" err="1" smtClean="0"/>
              <a:t>state</a:t>
            </a:r>
            <a:r>
              <a:rPr lang="sv-SE" b="1" dirty="0" smtClean="0"/>
              <a:t> </a:t>
            </a:r>
            <a:r>
              <a:rPr lang="sv-SE" b="1" dirty="0" err="1" smtClean="0"/>
              <a:t>machines</a:t>
            </a:r>
            <a:endParaRPr lang="sv-SE" b="1" dirty="0" smtClean="0"/>
          </a:p>
        </p:txBody>
      </p:sp>
    </p:spTree>
    <p:extLst>
      <p:ext uri="{BB962C8B-B14F-4D97-AF65-F5344CB8AC3E}">
        <p14:creationId xmlns:p14="http://schemas.microsoft.com/office/powerpoint/2010/main" val="292447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" y="234479"/>
            <a:ext cx="7241458" cy="6358827"/>
          </a:xfrm>
          <a:prstGeom prst="roundRect">
            <a:avLst>
              <a:gd name="adj" fmla="val 3889"/>
            </a:avLst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8379" y="360947"/>
            <a:ext cx="10515600" cy="6497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sv-S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Alive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sv-SE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…//</a:t>
            </a:r>
            <a:r>
              <a:rPr lang="sv-SE" sz="24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sv-SE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24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</a:t>
            </a:r>
            <a:endParaRPr lang="sv-SE" sz="2400" dirty="0" smtClean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sv-SE" sz="2400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sv-SE" sz="2400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this.hitpoints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&lt;= 0)</a:t>
            </a:r>
          </a:p>
          <a:p>
            <a:pPr marL="0" indent="0">
              <a:buNone/>
            </a:pP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sv-SE" sz="2400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this.Become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2400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Dead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…</a:t>
            </a:r>
          </a:p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sv-S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sv-S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Dead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sv-S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Receive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sv-S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Resurrect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&gt;(_ =&gt; {</a:t>
            </a: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sv-SE" sz="2400" dirty="0" err="1" smtClean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this.hitpoints</a:t>
            </a:r>
            <a:r>
              <a:rPr lang="sv-SE" sz="2400" dirty="0" smtClean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sv-SE" sz="2400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this.maxHitpoints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sv-SE" sz="2400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this.Become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2400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Alive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sv-SE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sv-SE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  </a:t>
            </a:r>
            <a:endParaRPr lang="sv-S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259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Other</a:t>
            </a:r>
            <a:r>
              <a:rPr lang="sv-SE" b="1" dirty="0" smtClean="0"/>
              <a:t> features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sv-SE" b="1" dirty="0" err="1"/>
              <a:t>Persistence</a:t>
            </a:r>
            <a:endParaRPr lang="sv-SE" b="1" dirty="0"/>
          </a:p>
          <a:p>
            <a:r>
              <a:rPr lang="sv-SE" b="1" dirty="0" smtClean="0"/>
              <a:t>Cluster</a:t>
            </a:r>
            <a:endParaRPr lang="sv-SE" b="1" dirty="0"/>
          </a:p>
          <a:p>
            <a:r>
              <a:rPr lang="sv-SE" b="1" dirty="0" smtClean="0"/>
              <a:t>Cluster </a:t>
            </a:r>
            <a:r>
              <a:rPr lang="sv-SE" b="1" dirty="0" err="1" smtClean="0"/>
              <a:t>Sharding</a:t>
            </a:r>
            <a:endParaRPr lang="sv-SE" b="1" dirty="0" smtClean="0"/>
          </a:p>
          <a:p>
            <a:r>
              <a:rPr lang="sv-SE" b="1" dirty="0" err="1" smtClean="0"/>
              <a:t>Dependency</a:t>
            </a:r>
            <a:r>
              <a:rPr lang="sv-SE" b="1" dirty="0" smtClean="0"/>
              <a:t> </a:t>
            </a:r>
            <a:r>
              <a:rPr lang="sv-SE" b="1" dirty="0" err="1" smtClean="0"/>
              <a:t>Injection</a:t>
            </a:r>
            <a:endParaRPr lang="sv-SE" b="1" dirty="0" smtClean="0"/>
          </a:p>
          <a:p>
            <a:r>
              <a:rPr lang="sv-SE" b="1" dirty="0" smtClean="0"/>
              <a:t>Finite State Machines</a:t>
            </a:r>
          </a:p>
          <a:p>
            <a:r>
              <a:rPr lang="sv-SE" b="1" dirty="0" smtClean="0"/>
              <a:t>F# API</a:t>
            </a:r>
          </a:p>
          <a:p>
            <a:r>
              <a:rPr lang="sv-SE" b="1" dirty="0" smtClean="0"/>
              <a:t>Reactive Streams</a:t>
            </a:r>
          </a:p>
          <a:p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43643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00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/>
          <p:cNvSpPr/>
          <p:nvPr/>
        </p:nvSpPr>
        <p:spPr>
          <a:xfrm>
            <a:off x="-148206" y="4486742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bg1">
                  <a:alpha val="0"/>
                </a:schemeClr>
              </a:gs>
              <a:gs pos="18000">
                <a:schemeClr val="bg1">
                  <a:alpha val="23000"/>
                </a:schemeClr>
              </a:gs>
            </a:gsLst>
            <a:path path="shap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FF212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smtClean="0"/>
              <a:t>The End</a:t>
            </a:r>
            <a:endParaRPr lang="sv-SE" sz="8000" b="1" dirty="0">
              <a:solidFill>
                <a:srgbClr val="B0424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063409" y="3324505"/>
            <a:ext cx="1410344" cy="1826152"/>
            <a:chOff x="5086213" y="3115017"/>
            <a:chExt cx="1410344" cy="1826152"/>
          </a:xfrm>
        </p:grpSpPr>
        <p:sp>
          <p:nvSpPr>
            <p:cNvPr id="22" name="Oval 191"/>
            <p:cNvSpPr/>
            <p:nvPr/>
          </p:nvSpPr>
          <p:spPr>
            <a:xfrm rot="19315235">
              <a:off x="6038419" y="3115017"/>
              <a:ext cx="306289" cy="250324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 rot="1744470">
              <a:off x="5989542" y="3272619"/>
              <a:ext cx="291139" cy="146719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3225449">
              <a:off x="6215163" y="4047701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 rot="8743542">
              <a:off x="5086213" y="4057369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 rot="1933843">
              <a:off x="5226653" y="3191708"/>
              <a:ext cx="293137" cy="207673"/>
            </a:xfrm>
            <a:prstGeom prst="ellipse">
              <a:avLst/>
            </a:pr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3"/>
            <p:cNvSpPr/>
            <p:nvPr/>
          </p:nvSpPr>
          <p:spPr>
            <a:xfrm rot="21147307">
              <a:off x="6044918" y="4353177"/>
              <a:ext cx="264128" cy="587992"/>
            </a:xfrm>
            <a:custGeom>
              <a:avLst/>
              <a:gdLst>
                <a:gd name="connsiteX0" fmla="*/ 0 w 366933"/>
                <a:gd name="connsiteY0" fmla="*/ 472799 h 945597"/>
                <a:gd name="connsiteX1" fmla="*/ 183467 w 366933"/>
                <a:gd name="connsiteY1" fmla="*/ 0 h 945597"/>
                <a:gd name="connsiteX2" fmla="*/ 366934 w 366933"/>
                <a:gd name="connsiteY2" fmla="*/ 472799 h 945597"/>
                <a:gd name="connsiteX3" fmla="*/ 183467 w 366933"/>
                <a:gd name="connsiteY3" fmla="*/ 945598 h 945597"/>
                <a:gd name="connsiteX4" fmla="*/ 0 w 366933"/>
                <a:gd name="connsiteY4" fmla="*/ 472799 h 945597"/>
                <a:gd name="connsiteX0" fmla="*/ 3837 w 370771"/>
                <a:gd name="connsiteY0" fmla="*/ 472799 h 971512"/>
                <a:gd name="connsiteX1" fmla="*/ 187304 w 370771"/>
                <a:gd name="connsiteY1" fmla="*/ 0 h 971512"/>
                <a:gd name="connsiteX2" fmla="*/ 370771 w 370771"/>
                <a:gd name="connsiteY2" fmla="*/ 472799 h 971512"/>
                <a:gd name="connsiteX3" fmla="*/ 187304 w 370771"/>
                <a:gd name="connsiteY3" fmla="*/ 945598 h 971512"/>
                <a:gd name="connsiteX4" fmla="*/ 72423 w 370771"/>
                <a:gd name="connsiteY4" fmla="*/ 863194 h 971512"/>
                <a:gd name="connsiteX5" fmla="*/ 3837 w 370771"/>
                <a:gd name="connsiteY5" fmla="*/ 472799 h 971512"/>
                <a:gd name="connsiteX0" fmla="*/ 3837 w 370771"/>
                <a:gd name="connsiteY0" fmla="*/ 472799 h 903251"/>
                <a:gd name="connsiteX1" fmla="*/ 187304 w 370771"/>
                <a:gd name="connsiteY1" fmla="*/ 0 h 903251"/>
                <a:gd name="connsiteX2" fmla="*/ 370771 w 370771"/>
                <a:gd name="connsiteY2" fmla="*/ 472799 h 903251"/>
                <a:gd name="connsiteX3" fmla="*/ 314825 w 370771"/>
                <a:gd name="connsiteY3" fmla="*/ 825991 h 903251"/>
                <a:gd name="connsiteX4" fmla="*/ 72423 w 370771"/>
                <a:gd name="connsiteY4" fmla="*/ 863194 h 903251"/>
                <a:gd name="connsiteX5" fmla="*/ 3837 w 370771"/>
                <a:gd name="connsiteY5" fmla="*/ 472799 h 903251"/>
                <a:gd name="connsiteX0" fmla="*/ 19627 w 386622"/>
                <a:gd name="connsiteY0" fmla="*/ 472799 h 883076"/>
                <a:gd name="connsiteX1" fmla="*/ 203094 w 386622"/>
                <a:gd name="connsiteY1" fmla="*/ 0 h 883076"/>
                <a:gd name="connsiteX2" fmla="*/ 386561 w 386622"/>
                <a:gd name="connsiteY2" fmla="*/ 472799 h 883076"/>
                <a:gd name="connsiteX3" fmla="*/ 330615 w 386622"/>
                <a:gd name="connsiteY3" fmla="*/ 825991 h 883076"/>
                <a:gd name="connsiteX4" fmla="*/ 25865 w 386622"/>
                <a:gd name="connsiteY4" fmla="*/ 834255 h 883076"/>
                <a:gd name="connsiteX5" fmla="*/ 19627 w 386622"/>
                <a:gd name="connsiteY5" fmla="*/ 472799 h 8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622" h="883076">
                  <a:moveTo>
                    <a:pt x="19627" y="472799"/>
                  </a:moveTo>
                  <a:cubicBezTo>
                    <a:pt x="49165" y="333757"/>
                    <a:pt x="101768" y="0"/>
                    <a:pt x="203094" y="0"/>
                  </a:cubicBezTo>
                  <a:cubicBezTo>
                    <a:pt x="304420" y="0"/>
                    <a:pt x="386561" y="211679"/>
                    <a:pt x="386561" y="472799"/>
                  </a:cubicBezTo>
                  <a:cubicBezTo>
                    <a:pt x="386561" y="733919"/>
                    <a:pt x="390731" y="765748"/>
                    <a:pt x="330615" y="825991"/>
                  </a:cubicBezTo>
                  <a:cubicBezTo>
                    <a:pt x="270499" y="886234"/>
                    <a:pt x="56443" y="913055"/>
                    <a:pt x="25865" y="834255"/>
                  </a:cubicBezTo>
                  <a:cubicBezTo>
                    <a:pt x="-4713" y="755455"/>
                    <a:pt x="-9911" y="611842"/>
                    <a:pt x="19627" y="47279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22"/>
            <p:cNvSpPr/>
            <p:nvPr/>
          </p:nvSpPr>
          <p:spPr>
            <a:xfrm rot="772141">
              <a:off x="5332324" y="4327037"/>
              <a:ext cx="242721" cy="581117"/>
            </a:xfrm>
            <a:custGeom>
              <a:avLst/>
              <a:gdLst>
                <a:gd name="connsiteX0" fmla="*/ 0 w 365582"/>
                <a:gd name="connsiteY0" fmla="*/ 472799 h 945597"/>
                <a:gd name="connsiteX1" fmla="*/ 182791 w 365582"/>
                <a:gd name="connsiteY1" fmla="*/ 0 h 945597"/>
                <a:gd name="connsiteX2" fmla="*/ 365582 w 365582"/>
                <a:gd name="connsiteY2" fmla="*/ 472799 h 945597"/>
                <a:gd name="connsiteX3" fmla="*/ 182791 w 365582"/>
                <a:gd name="connsiteY3" fmla="*/ 945598 h 945597"/>
                <a:gd name="connsiteX4" fmla="*/ 0 w 365582"/>
                <a:gd name="connsiteY4" fmla="*/ 472799 h 945597"/>
                <a:gd name="connsiteX0" fmla="*/ 2116 w 367698"/>
                <a:gd name="connsiteY0" fmla="*/ 472799 h 976739"/>
                <a:gd name="connsiteX1" fmla="*/ 184907 w 367698"/>
                <a:gd name="connsiteY1" fmla="*/ 0 h 976739"/>
                <a:gd name="connsiteX2" fmla="*/ 367698 w 367698"/>
                <a:gd name="connsiteY2" fmla="*/ 472799 h 976739"/>
                <a:gd name="connsiteX3" fmla="*/ 184907 w 367698"/>
                <a:gd name="connsiteY3" fmla="*/ 945598 h 976739"/>
                <a:gd name="connsiteX4" fmla="*/ 91471 w 367698"/>
                <a:gd name="connsiteY4" fmla="*/ 881288 h 976739"/>
                <a:gd name="connsiteX5" fmla="*/ 2116 w 367698"/>
                <a:gd name="connsiteY5" fmla="*/ 472799 h 976739"/>
                <a:gd name="connsiteX0" fmla="*/ 2116 w 370584"/>
                <a:gd name="connsiteY0" fmla="*/ 472799 h 921865"/>
                <a:gd name="connsiteX1" fmla="*/ 184907 w 370584"/>
                <a:gd name="connsiteY1" fmla="*/ 0 h 921865"/>
                <a:gd name="connsiteX2" fmla="*/ 367698 w 370584"/>
                <a:gd name="connsiteY2" fmla="*/ 472799 h 921865"/>
                <a:gd name="connsiteX3" fmla="*/ 338188 w 370584"/>
                <a:gd name="connsiteY3" fmla="*/ 843282 h 921865"/>
                <a:gd name="connsiteX4" fmla="*/ 91471 w 370584"/>
                <a:gd name="connsiteY4" fmla="*/ 881288 h 921865"/>
                <a:gd name="connsiteX5" fmla="*/ 2116 w 370584"/>
                <a:gd name="connsiteY5" fmla="*/ 472799 h 921865"/>
                <a:gd name="connsiteX0" fmla="*/ 7896 w 379056"/>
                <a:gd name="connsiteY0" fmla="*/ 472799 h 881699"/>
                <a:gd name="connsiteX1" fmla="*/ 190687 w 379056"/>
                <a:gd name="connsiteY1" fmla="*/ 0 h 881699"/>
                <a:gd name="connsiteX2" fmla="*/ 373478 w 379056"/>
                <a:gd name="connsiteY2" fmla="*/ 472799 h 881699"/>
                <a:gd name="connsiteX3" fmla="*/ 343968 w 379056"/>
                <a:gd name="connsiteY3" fmla="*/ 843282 h 881699"/>
                <a:gd name="connsiteX4" fmla="*/ 48833 w 379056"/>
                <a:gd name="connsiteY4" fmla="*/ 816640 h 881699"/>
                <a:gd name="connsiteX5" fmla="*/ 7896 w 379056"/>
                <a:gd name="connsiteY5" fmla="*/ 472799 h 881699"/>
                <a:gd name="connsiteX0" fmla="*/ 11284 w 364627"/>
                <a:gd name="connsiteY0" fmla="*/ 477141 h 881700"/>
                <a:gd name="connsiteX1" fmla="*/ 176258 w 364627"/>
                <a:gd name="connsiteY1" fmla="*/ 1 h 881700"/>
                <a:gd name="connsiteX2" fmla="*/ 359049 w 364627"/>
                <a:gd name="connsiteY2" fmla="*/ 472800 h 881700"/>
                <a:gd name="connsiteX3" fmla="*/ 329539 w 364627"/>
                <a:gd name="connsiteY3" fmla="*/ 843283 h 881700"/>
                <a:gd name="connsiteX4" fmla="*/ 34404 w 364627"/>
                <a:gd name="connsiteY4" fmla="*/ 816641 h 881700"/>
                <a:gd name="connsiteX5" fmla="*/ 11284 w 364627"/>
                <a:gd name="connsiteY5" fmla="*/ 477141 h 881700"/>
                <a:gd name="connsiteX0" fmla="*/ 3054 w 353934"/>
                <a:gd name="connsiteY0" fmla="*/ 477141 h 877106"/>
                <a:gd name="connsiteX1" fmla="*/ 168028 w 353934"/>
                <a:gd name="connsiteY1" fmla="*/ 1 h 877106"/>
                <a:gd name="connsiteX2" fmla="*/ 350819 w 353934"/>
                <a:gd name="connsiteY2" fmla="*/ 472800 h 877106"/>
                <a:gd name="connsiteX3" fmla="*/ 321309 w 353934"/>
                <a:gd name="connsiteY3" fmla="*/ 843283 h 877106"/>
                <a:gd name="connsiteX4" fmla="*/ 70146 w 353934"/>
                <a:gd name="connsiteY4" fmla="*/ 806595 h 877106"/>
                <a:gd name="connsiteX5" fmla="*/ 3054 w 353934"/>
                <a:gd name="connsiteY5" fmla="*/ 477141 h 877106"/>
                <a:gd name="connsiteX0" fmla="*/ 11203 w 364531"/>
                <a:gd name="connsiteY0" fmla="*/ 477141 h 872751"/>
                <a:gd name="connsiteX1" fmla="*/ 176177 w 364531"/>
                <a:gd name="connsiteY1" fmla="*/ 1 h 872751"/>
                <a:gd name="connsiteX2" fmla="*/ 358968 w 364531"/>
                <a:gd name="connsiteY2" fmla="*/ 472800 h 872751"/>
                <a:gd name="connsiteX3" fmla="*/ 329458 w 364531"/>
                <a:gd name="connsiteY3" fmla="*/ 843283 h 872751"/>
                <a:gd name="connsiteX4" fmla="*/ 34566 w 364531"/>
                <a:gd name="connsiteY4" fmla="*/ 795939 h 872751"/>
                <a:gd name="connsiteX5" fmla="*/ 11203 w 364531"/>
                <a:gd name="connsiteY5" fmla="*/ 477141 h 87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4531" h="872751">
                  <a:moveTo>
                    <a:pt x="11203" y="477141"/>
                  </a:moveTo>
                  <a:cubicBezTo>
                    <a:pt x="34805" y="344485"/>
                    <a:pt x="118216" y="724"/>
                    <a:pt x="176177" y="1"/>
                  </a:cubicBezTo>
                  <a:cubicBezTo>
                    <a:pt x="234138" y="-722"/>
                    <a:pt x="358968" y="211680"/>
                    <a:pt x="358968" y="472800"/>
                  </a:cubicBezTo>
                  <a:cubicBezTo>
                    <a:pt x="358968" y="733920"/>
                    <a:pt x="383525" y="789426"/>
                    <a:pt x="329458" y="843283"/>
                  </a:cubicBezTo>
                  <a:cubicBezTo>
                    <a:pt x="275391" y="897140"/>
                    <a:pt x="65031" y="874739"/>
                    <a:pt x="34566" y="795939"/>
                  </a:cubicBezTo>
                  <a:cubicBezTo>
                    <a:pt x="4101" y="717139"/>
                    <a:pt x="-12399" y="609797"/>
                    <a:pt x="11203" y="477141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ounded Rectangle 8"/>
            <p:cNvSpPr/>
            <p:nvPr/>
          </p:nvSpPr>
          <p:spPr>
            <a:xfrm rot="72546">
              <a:off x="5240059" y="3159728"/>
              <a:ext cx="1244569" cy="1722166"/>
            </a:xfrm>
            <a:custGeom>
              <a:avLst/>
              <a:gdLst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929975 w 3929975"/>
                <a:gd name="connsiteY4" fmla="*/ 4325564 h 6079787"/>
                <a:gd name="connsiteX5" fmla="*/ 2175752 w 3929975"/>
                <a:gd name="connsiteY5" fmla="*/ 6079787 h 6079787"/>
                <a:gd name="connsiteX6" fmla="*/ 1754223 w 3929975"/>
                <a:gd name="connsiteY6" fmla="*/ 6079787 h 6079787"/>
                <a:gd name="connsiteX7" fmla="*/ 0 w 3929975"/>
                <a:gd name="connsiteY7" fmla="*/ 4325564 h 6079787"/>
                <a:gd name="connsiteX8" fmla="*/ 0 w 3929975"/>
                <a:gd name="connsiteY8" fmla="*/ 1754223 h 6079787"/>
                <a:gd name="connsiteX0" fmla="*/ 0 w 3940058"/>
                <a:gd name="connsiteY0" fmla="*/ 1754223 h 6079787"/>
                <a:gd name="connsiteX1" fmla="*/ 1754223 w 3940058"/>
                <a:gd name="connsiteY1" fmla="*/ 0 h 6079787"/>
                <a:gd name="connsiteX2" fmla="*/ 2175752 w 3940058"/>
                <a:gd name="connsiteY2" fmla="*/ 0 h 6079787"/>
                <a:gd name="connsiteX3" fmla="*/ 3929975 w 3940058"/>
                <a:gd name="connsiteY3" fmla="*/ 1754223 h 6079787"/>
                <a:gd name="connsiteX4" fmla="*/ 3940058 w 3940058"/>
                <a:gd name="connsiteY4" fmla="*/ 2918059 h 6079787"/>
                <a:gd name="connsiteX5" fmla="*/ 3929975 w 3940058"/>
                <a:gd name="connsiteY5" fmla="*/ 4325564 h 6079787"/>
                <a:gd name="connsiteX6" fmla="*/ 2175752 w 3940058"/>
                <a:gd name="connsiteY6" fmla="*/ 6079787 h 6079787"/>
                <a:gd name="connsiteX7" fmla="*/ 1754223 w 3940058"/>
                <a:gd name="connsiteY7" fmla="*/ 6079787 h 6079787"/>
                <a:gd name="connsiteX8" fmla="*/ 0 w 3940058"/>
                <a:gd name="connsiteY8" fmla="*/ 4325564 h 6079787"/>
                <a:gd name="connsiteX9" fmla="*/ 0 w 3940058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15511 w 3945486"/>
                <a:gd name="connsiteY0" fmla="*/ 1754223 h 6079787"/>
                <a:gd name="connsiteX1" fmla="*/ 1769734 w 3945486"/>
                <a:gd name="connsiteY1" fmla="*/ 0 h 6079787"/>
                <a:gd name="connsiteX2" fmla="*/ 2239249 w 3945486"/>
                <a:gd name="connsiteY2" fmla="*/ 7940 h 6079787"/>
                <a:gd name="connsiteX3" fmla="*/ 3945486 w 3945486"/>
                <a:gd name="connsiteY3" fmla="*/ 1754223 h 6079787"/>
                <a:gd name="connsiteX4" fmla="*/ 3891634 w 3945486"/>
                <a:gd name="connsiteY4" fmla="*/ 2946921 h 6079787"/>
                <a:gd name="connsiteX5" fmla="*/ 3945486 w 3945486"/>
                <a:gd name="connsiteY5" fmla="*/ 4325564 h 6079787"/>
                <a:gd name="connsiteX6" fmla="*/ 2191263 w 3945486"/>
                <a:gd name="connsiteY6" fmla="*/ 6079787 h 6079787"/>
                <a:gd name="connsiteX7" fmla="*/ 1769734 w 3945486"/>
                <a:gd name="connsiteY7" fmla="*/ 6079787 h 6079787"/>
                <a:gd name="connsiteX8" fmla="*/ 15511 w 3945486"/>
                <a:gd name="connsiteY8" fmla="*/ 4325564 h 6079787"/>
                <a:gd name="connsiteX9" fmla="*/ 0 w 3945486"/>
                <a:gd name="connsiteY9" fmla="*/ 3003076 h 6079787"/>
                <a:gd name="connsiteX10" fmla="*/ 15511 w 3945486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794731 w 3929975"/>
                <a:gd name="connsiteY4" fmla="*/ 2850397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519"/>
                <a:gd name="connsiteY0" fmla="*/ 1754223 h 6079787"/>
                <a:gd name="connsiteX1" fmla="*/ 1754223 w 4076519"/>
                <a:gd name="connsiteY1" fmla="*/ 0 h 6079787"/>
                <a:gd name="connsiteX2" fmla="*/ 2223738 w 4076519"/>
                <a:gd name="connsiteY2" fmla="*/ 7940 h 6079787"/>
                <a:gd name="connsiteX3" fmla="*/ 3929975 w 4076519"/>
                <a:gd name="connsiteY3" fmla="*/ 1754223 h 6079787"/>
                <a:gd name="connsiteX4" fmla="*/ 3794731 w 4076519"/>
                <a:gd name="connsiteY4" fmla="*/ 2850397 h 6079787"/>
                <a:gd name="connsiteX5" fmla="*/ 4076099 w 4076519"/>
                <a:gd name="connsiteY5" fmla="*/ 4425994 h 6079787"/>
                <a:gd name="connsiteX6" fmla="*/ 2175752 w 4076519"/>
                <a:gd name="connsiteY6" fmla="*/ 6079787 h 6079787"/>
                <a:gd name="connsiteX7" fmla="*/ 1754223 w 4076519"/>
                <a:gd name="connsiteY7" fmla="*/ 6079787 h 6079787"/>
                <a:gd name="connsiteX8" fmla="*/ 0 w 4076519"/>
                <a:gd name="connsiteY8" fmla="*/ 4325564 h 6079787"/>
                <a:gd name="connsiteX9" fmla="*/ 42072 w 4076519"/>
                <a:gd name="connsiteY9" fmla="*/ 3012604 h 6079787"/>
                <a:gd name="connsiteX10" fmla="*/ 0 w 4076519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929975 w 4152914"/>
                <a:gd name="connsiteY3" fmla="*/ 1754223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125688 w 4152914"/>
                <a:gd name="connsiteY9" fmla="*/ 2801675 h 6079787"/>
                <a:gd name="connsiteX10" fmla="*/ 0 w 4152914"/>
                <a:gd name="connsiteY10" fmla="*/ 1754223 h 6079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52914" h="6079787">
                  <a:moveTo>
                    <a:pt x="0" y="1754223"/>
                  </a:moveTo>
                  <a:cubicBezTo>
                    <a:pt x="0" y="785392"/>
                    <a:pt x="785392" y="0"/>
                    <a:pt x="1754223" y="0"/>
                  </a:cubicBezTo>
                  <a:lnTo>
                    <a:pt x="2223738" y="7940"/>
                  </a:lnTo>
                  <a:cubicBezTo>
                    <a:pt x="3152508" y="142507"/>
                    <a:pt x="3898087" y="669097"/>
                    <a:pt x="3898087" y="1637928"/>
                  </a:cubicBezTo>
                  <a:cubicBezTo>
                    <a:pt x="3873972" y="2204176"/>
                    <a:pt x="3829183" y="2446241"/>
                    <a:pt x="3794731" y="2850397"/>
                  </a:cubicBezTo>
                  <a:cubicBezTo>
                    <a:pt x="3744287" y="3641737"/>
                    <a:pt x="4166667" y="4095142"/>
                    <a:pt x="4152568" y="4613832"/>
                  </a:cubicBezTo>
                  <a:cubicBezTo>
                    <a:pt x="4152568" y="5582663"/>
                    <a:pt x="3144583" y="6079787"/>
                    <a:pt x="2175752" y="6079787"/>
                  </a:cubicBezTo>
                  <a:lnTo>
                    <a:pt x="1754223" y="6079787"/>
                  </a:lnTo>
                  <a:cubicBezTo>
                    <a:pt x="785392" y="6079787"/>
                    <a:pt x="0" y="5294395"/>
                    <a:pt x="0" y="4325564"/>
                  </a:cubicBezTo>
                  <a:lnTo>
                    <a:pt x="125688" y="2801675"/>
                  </a:lnTo>
                  <a:cubicBezTo>
                    <a:pt x="111664" y="2382215"/>
                    <a:pt x="14024" y="2173683"/>
                    <a:pt x="0" y="1754223"/>
                  </a:cubicBez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Arc 29"/>
            <p:cNvSpPr/>
            <p:nvPr/>
          </p:nvSpPr>
          <p:spPr>
            <a:xfrm rot="10800000" flipH="1">
              <a:off x="5490119" y="3624210"/>
              <a:ext cx="694513" cy="437641"/>
            </a:xfrm>
            <a:prstGeom prst="arc">
              <a:avLst>
                <a:gd name="adj1" fmla="val 13030883"/>
                <a:gd name="adj2" fmla="val 19424908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Moon 30"/>
            <p:cNvSpPr/>
            <p:nvPr/>
          </p:nvSpPr>
          <p:spPr>
            <a:xfrm>
              <a:off x="5874191" y="4271860"/>
              <a:ext cx="207973" cy="409409"/>
            </a:xfrm>
            <a:prstGeom prst="moon">
              <a:avLst>
                <a:gd name="adj" fmla="val 35344"/>
              </a:avLst>
            </a:prstGeom>
            <a:solidFill>
              <a:srgbClr val="5B9BD5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Moon 31"/>
            <p:cNvSpPr/>
            <p:nvPr/>
          </p:nvSpPr>
          <p:spPr>
            <a:xfrm rot="10800000">
              <a:off x="5641653" y="4303769"/>
              <a:ext cx="207973" cy="401529"/>
            </a:xfrm>
            <a:prstGeom prst="moon">
              <a:avLst>
                <a:gd name="adj" fmla="val 33513"/>
              </a:avLst>
            </a:prstGeom>
            <a:solidFill>
              <a:srgbClr val="5B9BD5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Arc 32"/>
            <p:cNvSpPr/>
            <p:nvPr/>
          </p:nvSpPr>
          <p:spPr>
            <a:xfrm rot="4815555">
              <a:off x="5425002" y="4286186"/>
              <a:ext cx="417521" cy="437641"/>
            </a:xfrm>
            <a:prstGeom prst="arc">
              <a:avLst>
                <a:gd name="adj1" fmla="val 12088426"/>
                <a:gd name="adj2" fmla="val 20389589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Arc 33"/>
            <p:cNvSpPr/>
            <p:nvPr/>
          </p:nvSpPr>
          <p:spPr>
            <a:xfrm rot="15863994" flipH="1">
              <a:off x="5882082" y="4255455"/>
              <a:ext cx="417521" cy="437641"/>
            </a:xfrm>
            <a:prstGeom prst="arc">
              <a:avLst>
                <a:gd name="adj1" fmla="val 12088426"/>
                <a:gd name="adj2" fmla="val 20389589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365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" y="3247970"/>
            <a:ext cx="12192000" cy="1636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21"/>
                </a:solidFill>
                <a:effectLst/>
                <a:uLnTx/>
                <a:uFillTx/>
                <a:latin typeface="Calibri" panose="020F0502020204030204"/>
                <a:ea typeface="Roboto" pitchFamily="2" charset="0"/>
                <a:cs typeface="+mn-cs"/>
              </a:rPr>
              <a:t>Scale up and out with Proto.Actor</a:t>
            </a:r>
            <a:endParaRPr kumimoji="0" lang="sv-SE" sz="4800" b="1" i="0" u="none" strike="noStrike" kern="1200" cap="none" spc="0" normalizeH="0" baseline="0" noProof="0" dirty="0">
              <a:ln>
                <a:noFill/>
              </a:ln>
              <a:solidFill>
                <a:srgbClr val="FFC021"/>
              </a:solidFill>
              <a:effectLst/>
              <a:uLnTx/>
              <a:uFillTx/>
              <a:latin typeface="Calibri" panose="020F0502020204030204"/>
              <a:ea typeface="Roboto" pitchFamily="2" charset="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4800" b="1" i="0" u="none" strike="noStrike" kern="1200" cap="none" spc="0" normalizeH="0" baseline="0" noProof="0" dirty="0">
                <a:ln>
                  <a:noFill/>
                </a:ln>
                <a:solidFill>
                  <a:srgbClr val="FFC02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Roger </a:t>
            </a:r>
            <a:r>
              <a:rPr kumimoji="0" lang="sv-SE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2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Johansson</a:t>
            </a:r>
            <a:endParaRPr kumimoji="0" lang="sv-SE" sz="4800" b="1" i="0" u="none" strike="noStrike" kern="1200" cap="none" spc="0" normalizeH="0" baseline="0" noProof="0" dirty="0">
              <a:ln>
                <a:noFill/>
              </a:ln>
              <a:solidFill>
                <a:srgbClr val="FFC02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2244" y="4982932"/>
            <a:ext cx="52525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Proto.Actor Founder</a:t>
            </a:r>
            <a:b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Twitter: @rogeralsing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</a:t>
            </a: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sv-SE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rogeralsing</a:t>
            </a:r>
            <a:endParaRPr kumimoji="0" lang="sv-SE" sz="24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Mail: roger.johansson@betsson.com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34980" y="6090927"/>
            <a:ext cx="525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Github.com/rogeralsing/presentations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249212" y="1065535"/>
            <a:ext cx="3625281" cy="1602288"/>
            <a:chOff x="4971971" y="885751"/>
            <a:chExt cx="4565357" cy="2017779"/>
          </a:xfrm>
        </p:grpSpPr>
        <p:sp>
          <p:nvSpPr>
            <p:cNvPr id="27" name="TextBox 26"/>
            <p:cNvSpPr txBox="1"/>
            <p:nvPr/>
          </p:nvSpPr>
          <p:spPr>
            <a:xfrm>
              <a:off x="4971971" y="885751"/>
              <a:ext cx="4209455" cy="1600275"/>
            </a:xfrm>
            <a:custGeom>
              <a:avLst/>
              <a:gdLst>
                <a:gd name="connsiteX0" fmla="*/ 3688010 w 4209455"/>
                <a:gd name="connsiteY0" fmla="*/ 657971 h 1600275"/>
                <a:gd name="connsiteX1" fmla="*/ 3778939 w 4209455"/>
                <a:gd name="connsiteY1" fmla="*/ 802751 h 1600275"/>
                <a:gd name="connsiteX2" fmla="*/ 3688010 w 4209455"/>
                <a:gd name="connsiteY2" fmla="*/ 947531 h 1600275"/>
                <a:gd name="connsiteX3" fmla="*/ 3597081 w 4209455"/>
                <a:gd name="connsiteY3" fmla="*/ 802751 h 1600275"/>
                <a:gd name="connsiteX4" fmla="*/ 3688010 w 4209455"/>
                <a:gd name="connsiteY4" fmla="*/ 657971 h 1600275"/>
                <a:gd name="connsiteX5" fmla="*/ 504900 w 4209455"/>
                <a:gd name="connsiteY5" fmla="*/ 581063 h 1600275"/>
                <a:gd name="connsiteX6" fmla="*/ 393651 w 4209455"/>
                <a:gd name="connsiteY6" fmla="*/ 633264 h 1600275"/>
                <a:gd name="connsiteX7" fmla="*/ 349151 w 4209455"/>
                <a:gd name="connsiteY7" fmla="*/ 802705 h 1600275"/>
                <a:gd name="connsiteX8" fmla="*/ 394507 w 4209455"/>
                <a:gd name="connsiteY8" fmla="*/ 962732 h 1600275"/>
                <a:gd name="connsiteX9" fmla="*/ 509179 w 4209455"/>
                <a:gd name="connsiteY9" fmla="*/ 1014934 h 1600275"/>
                <a:gd name="connsiteX10" fmla="*/ 611014 w 4209455"/>
                <a:gd name="connsiteY10" fmla="*/ 964872 h 1600275"/>
                <a:gd name="connsiteX11" fmla="*/ 652091 w 4209455"/>
                <a:gd name="connsiteY11" fmla="*/ 795003 h 1600275"/>
                <a:gd name="connsiteX12" fmla="*/ 609303 w 4209455"/>
                <a:gd name="connsiteY12" fmla="*/ 632836 h 1600275"/>
                <a:gd name="connsiteX13" fmla="*/ 504900 w 4209455"/>
                <a:gd name="connsiteY13" fmla="*/ 581063 h 1600275"/>
                <a:gd name="connsiteX14" fmla="*/ 3690008 w 4209455"/>
                <a:gd name="connsiteY14" fmla="*/ 564803 h 1600275"/>
                <a:gd name="connsiteX15" fmla="*/ 3564211 w 4209455"/>
                <a:gd name="connsiteY15" fmla="*/ 623423 h 1600275"/>
                <a:gd name="connsiteX16" fmla="*/ 3514577 w 4209455"/>
                <a:gd name="connsiteY16" fmla="*/ 801849 h 1600275"/>
                <a:gd name="connsiteX17" fmla="*/ 3563783 w 4209455"/>
                <a:gd name="connsiteY17" fmla="*/ 981559 h 1600275"/>
                <a:gd name="connsiteX18" fmla="*/ 3687440 w 4209455"/>
                <a:gd name="connsiteY18" fmla="*/ 1039751 h 1600275"/>
                <a:gd name="connsiteX19" fmla="*/ 3811098 w 4209455"/>
                <a:gd name="connsiteY19" fmla="*/ 982415 h 1600275"/>
                <a:gd name="connsiteX20" fmla="*/ 3859449 w 4209455"/>
                <a:gd name="connsiteY20" fmla="*/ 798426 h 1600275"/>
                <a:gd name="connsiteX21" fmla="*/ 3810670 w 4209455"/>
                <a:gd name="connsiteY21" fmla="*/ 622567 h 1600275"/>
                <a:gd name="connsiteX22" fmla="*/ 3690008 w 4209455"/>
                <a:gd name="connsiteY22" fmla="*/ 564803 h 1600275"/>
                <a:gd name="connsiteX23" fmla="*/ 2099333 w 4209455"/>
                <a:gd name="connsiteY23" fmla="*/ 564803 h 1600275"/>
                <a:gd name="connsiteX24" fmla="*/ 1973536 w 4209455"/>
                <a:gd name="connsiteY24" fmla="*/ 623423 h 1600275"/>
                <a:gd name="connsiteX25" fmla="*/ 1923902 w 4209455"/>
                <a:gd name="connsiteY25" fmla="*/ 801849 h 1600275"/>
                <a:gd name="connsiteX26" fmla="*/ 1973108 w 4209455"/>
                <a:gd name="connsiteY26" fmla="*/ 981559 h 1600275"/>
                <a:gd name="connsiteX27" fmla="*/ 2096765 w 4209455"/>
                <a:gd name="connsiteY27" fmla="*/ 1039751 h 1600275"/>
                <a:gd name="connsiteX28" fmla="*/ 2220423 w 4209455"/>
                <a:gd name="connsiteY28" fmla="*/ 982415 h 1600275"/>
                <a:gd name="connsiteX29" fmla="*/ 2268774 w 4209455"/>
                <a:gd name="connsiteY29" fmla="*/ 798426 h 1600275"/>
                <a:gd name="connsiteX30" fmla="*/ 2219995 w 4209455"/>
                <a:gd name="connsiteY30" fmla="*/ 622567 h 1600275"/>
                <a:gd name="connsiteX31" fmla="*/ 2099333 w 4209455"/>
                <a:gd name="connsiteY31" fmla="*/ 564803 h 1600275"/>
                <a:gd name="connsiteX32" fmla="*/ 3028318 w 4209455"/>
                <a:gd name="connsiteY32" fmla="*/ 0 h 1600275"/>
                <a:gd name="connsiteX33" fmla="*/ 3028318 w 4209455"/>
                <a:gd name="connsiteY33" fmla="*/ 324267 h 1600275"/>
                <a:gd name="connsiteX34" fmla="*/ 3675301 w 4209455"/>
                <a:gd name="connsiteY34" fmla="*/ 324267 h 1600275"/>
                <a:gd name="connsiteX35" fmla="*/ 3675301 w 4209455"/>
                <a:gd name="connsiteY35" fmla="*/ 325902 h 1600275"/>
                <a:gd name="connsiteX36" fmla="*/ 3684873 w 4209455"/>
                <a:gd name="connsiteY36" fmla="*/ 325190 h 1600275"/>
                <a:gd name="connsiteX37" fmla="*/ 4097350 w 4209455"/>
                <a:gd name="connsiteY37" fmla="*/ 483506 h 1600275"/>
                <a:gd name="connsiteX38" fmla="*/ 4209455 w 4209455"/>
                <a:gd name="connsiteY38" fmla="*/ 797570 h 1600275"/>
                <a:gd name="connsiteX39" fmla="*/ 4070394 w 4209455"/>
                <a:gd name="connsiteY39" fmla="*/ 1141159 h 1600275"/>
                <a:gd name="connsiteX40" fmla="*/ 3685729 w 4209455"/>
                <a:gd name="connsiteY40" fmla="*/ 1275085 h 1600275"/>
                <a:gd name="connsiteX41" fmla="*/ 3331444 w 4209455"/>
                <a:gd name="connsiteY41" fmla="*/ 1163836 h 1600275"/>
                <a:gd name="connsiteX42" fmla="*/ 3165426 w 4209455"/>
                <a:gd name="connsiteY42" fmla="*/ 802705 h 1600275"/>
                <a:gd name="connsiteX43" fmla="*/ 3200512 w 4209455"/>
                <a:gd name="connsiteY43" fmla="*/ 613047 h 1600275"/>
                <a:gd name="connsiteX44" fmla="*/ 3206334 w 4209455"/>
                <a:gd name="connsiteY44" fmla="*/ 600745 h 1600275"/>
                <a:gd name="connsiteX45" fmla="*/ 3028318 w 4209455"/>
                <a:gd name="connsiteY45" fmla="*/ 600745 h 1600275"/>
                <a:gd name="connsiteX46" fmla="*/ 3028318 w 4209455"/>
                <a:gd name="connsiteY46" fmla="*/ 922726 h 1600275"/>
                <a:gd name="connsiteX47" fmla="*/ 3039443 w 4209455"/>
                <a:gd name="connsiteY47" fmla="*/ 999584 h 1600275"/>
                <a:gd name="connsiteX48" fmla="*/ 3099346 w 4209455"/>
                <a:gd name="connsiteY48" fmla="*/ 1028626 h 1600275"/>
                <a:gd name="connsiteX49" fmla="*/ 3207172 w 4209455"/>
                <a:gd name="connsiteY49" fmla="*/ 1006416 h 1600275"/>
                <a:gd name="connsiteX50" fmla="*/ 3232845 w 4209455"/>
                <a:gd name="connsiteY50" fmla="*/ 1246845 h 1600275"/>
                <a:gd name="connsiteX51" fmla="*/ 2991520 w 4209455"/>
                <a:gd name="connsiteY51" fmla="*/ 1275085 h 1600275"/>
                <a:gd name="connsiteX52" fmla="*/ 2799829 w 4209455"/>
                <a:gd name="connsiteY52" fmla="*/ 1241751 h 1600275"/>
                <a:gd name="connsiteX53" fmla="*/ 2708691 w 4209455"/>
                <a:gd name="connsiteY53" fmla="*/ 1140470 h 1600275"/>
                <a:gd name="connsiteX54" fmla="*/ 2679167 w 4209455"/>
                <a:gd name="connsiteY54" fmla="*/ 920399 h 1600275"/>
                <a:gd name="connsiteX55" fmla="*/ 2679167 w 4209455"/>
                <a:gd name="connsiteY55" fmla="*/ 600745 h 1600275"/>
                <a:gd name="connsiteX56" fmla="*/ 2580460 w 4209455"/>
                <a:gd name="connsiteY56" fmla="*/ 600745 h 1600275"/>
                <a:gd name="connsiteX57" fmla="*/ 2590754 w 4209455"/>
                <a:gd name="connsiteY57" fmla="*/ 625776 h 1600275"/>
                <a:gd name="connsiteX58" fmla="*/ 2618780 w 4209455"/>
                <a:gd name="connsiteY58" fmla="*/ 797570 h 1600275"/>
                <a:gd name="connsiteX59" fmla="*/ 2479719 w 4209455"/>
                <a:gd name="connsiteY59" fmla="*/ 1141159 h 1600275"/>
                <a:gd name="connsiteX60" fmla="*/ 2095054 w 4209455"/>
                <a:gd name="connsiteY60" fmla="*/ 1275085 h 1600275"/>
                <a:gd name="connsiteX61" fmla="*/ 1740769 w 4209455"/>
                <a:gd name="connsiteY61" fmla="*/ 1163836 h 1600275"/>
                <a:gd name="connsiteX62" fmla="*/ 1574751 w 4209455"/>
                <a:gd name="connsiteY62" fmla="*/ 802705 h 1600275"/>
                <a:gd name="connsiteX63" fmla="*/ 1583522 w 4209455"/>
                <a:gd name="connsiteY63" fmla="*/ 703303 h 1600275"/>
                <a:gd name="connsiteX64" fmla="*/ 1606967 w 4209455"/>
                <a:gd name="connsiteY64" fmla="*/ 622890 h 1600275"/>
                <a:gd name="connsiteX65" fmla="*/ 1600492 w 4209455"/>
                <a:gd name="connsiteY65" fmla="*/ 619927 h 1600275"/>
                <a:gd name="connsiteX66" fmla="*/ 1599903 w 4209455"/>
                <a:gd name="connsiteY66" fmla="*/ 621284 h 1600275"/>
                <a:gd name="connsiteX67" fmla="*/ 1502346 w 4209455"/>
                <a:gd name="connsiteY67" fmla="*/ 595611 h 1600275"/>
                <a:gd name="connsiteX68" fmla="*/ 1396232 w 4209455"/>
                <a:gd name="connsiteY68" fmla="*/ 652091 h 1600275"/>
                <a:gd name="connsiteX69" fmla="*/ 1342319 w 4209455"/>
                <a:gd name="connsiteY69" fmla="*/ 949896 h 1600275"/>
                <a:gd name="connsiteX70" fmla="*/ 1342319 w 4209455"/>
                <a:gd name="connsiteY70" fmla="*/ 1254547 h 1600275"/>
                <a:gd name="connsiteX71" fmla="*/ 992312 w 4209455"/>
                <a:gd name="connsiteY71" fmla="*/ 1254547 h 1600275"/>
                <a:gd name="connsiteX72" fmla="*/ 992312 w 4209455"/>
                <a:gd name="connsiteY72" fmla="*/ 922089 h 1600275"/>
                <a:gd name="connsiteX73" fmla="*/ 973216 w 4209455"/>
                <a:gd name="connsiteY73" fmla="*/ 1009478 h 1600275"/>
                <a:gd name="connsiteX74" fmla="*/ 891704 w 4209455"/>
                <a:gd name="connsiteY74" fmla="*/ 1155707 h 1600275"/>
                <a:gd name="connsiteX75" fmla="*/ 617005 w 4209455"/>
                <a:gd name="connsiteY75" fmla="*/ 1275085 h 1600275"/>
                <a:gd name="connsiteX76" fmla="*/ 470241 w 4209455"/>
                <a:gd name="connsiteY76" fmla="*/ 1247701 h 1600275"/>
                <a:gd name="connsiteX77" fmla="*/ 351718 w 4209455"/>
                <a:gd name="connsiteY77" fmla="*/ 1166404 h 1600275"/>
                <a:gd name="connsiteX78" fmla="*/ 351718 w 4209455"/>
                <a:gd name="connsiteY78" fmla="*/ 1600275 h 1600275"/>
                <a:gd name="connsiteX79" fmla="*/ 0 w 4209455"/>
                <a:gd name="connsiteY79" fmla="*/ 1600275 h 1600275"/>
                <a:gd name="connsiteX80" fmla="*/ 0 w 4209455"/>
                <a:gd name="connsiteY80" fmla="*/ 345728 h 1600275"/>
                <a:gd name="connsiteX81" fmla="*/ 326046 w 4209455"/>
                <a:gd name="connsiteY81" fmla="*/ 345728 h 1600275"/>
                <a:gd name="connsiteX82" fmla="*/ 326046 w 4209455"/>
                <a:gd name="connsiteY82" fmla="*/ 480083 h 1600275"/>
                <a:gd name="connsiteX83" fmla="*/ 450131 w 4209455"/>
                <a:gd name="connsiteY83" fmla="*/ 365411 h 1600275"/>
                <a:gd name="connsiteX84" fmla="*/ 618716 w 4209455"/>
                <a:gd name="connsiteY84" fmla="*/ 325190 h 1600275"/>
                <a:gd name="connsiteX85" fmla="*/ 900690 w 4209455"/>
                <a:gd name="connsiteY85" fmla="*/ 464679 h 1600275"/>
                <a:gd name="connsiteX86" fmla="*/ 975462 w 4209455"/>
                <a:gd name="connsiteY86" fmla="*/ 620642 h 1600275"/>
                <a:gd name="connsiteX87" fmla="*/ 992312 w 4209455"/>
                <a:gd name="connsiteY87" fmla="*/ 702074 h 1600275"/>
                <a:gd name="connsiteX88" fmla="*/ 992312 w 4209455"/>
                <a:gd name="connsiteY88" fmla="*/ 345728 h 1600275"/>
                <a:gd name="connsiteX89" fmla="*/ 1318357 w 4209455"/>
                <a:gd name="connsiteY89" fmla="*/ 345728 h 1600275"/>
                <a:gd name="connsiteX90" fmla="*/ 1318357 w 4209455"/>
                <a:gd name="connsiteY90" fmla="*/ 494631 h 1600275"/>
                <a:gd name="connsiteX91" fmla="*/ 1415486 w 4209455"/>
                <a:gd name="connsiteY91" fmla="*/ 361560 h 1600275"/>
                <a:gd name="connsiteX92" fmla="*/ 1471432 w 4209455"/>
                <a:gd name="connsiteY92" fmla="*/ 334282 h 1600275"/>
                <a:gd name="connsiteX93" fmla="*/ 1525372 w 4209455"/>
                <a:gd name="connsiteY93" fmla="*/ 327039 h 1600275"/>
                <a:gd name="connsiteX94" fmla="*/ 1525372 w 4209455"/>
                <a:gd name="connsiteY94" fmla="*/ 324267 h 1600275"/>
                <a:gd name="connsiteX95" fmla="*/ 2679167 w 4209455"/>
                <a:gd name="connsiteY95" fmla="*/ 324267 h 1600275"/>
                <a:gd name="connsiteX96" fmla="*/ 2679167 w 4209455"/>
                <a:gd name="connsiteY96" fmla="*/ 178855 h 1600275"/>
                <a:gd name="connsiteX0" fmla="*/ 3688010 w 4209455"/>
                <a:gd name="connsiteY0" fmla="*/ 657971 h 1600275"/>
                <a:gd name="connsiteX1" fmla="*/ 3778939 w 4209455"/>
                <a:gd name="connsiteY1" fmla="*/ 802751 h 1600275"/>
                <a:gd name="connsiteX2" fmla="*/ 3688010 w 4209455"/>
                <a:gd name="connsiteY2" fmla="*/ 947531 h 1600275"/>
                <a:gd name="connsiteX3" fmla="*/ 3597081 w 4209455"/>
                <a:gd name="connsiteY3" fmla="*/ 802751 h 1600275"/>
                <a:gd name="connsiteX4" fmla="*/ 3688010 w 4209455"/>
                <a:gd name="connsiteY4" fmla="*/ 657971 h 1600275"/>
                <a:gd name="connsiteX5" fmla="*/ 504900 w 4209455"/>
                <a:gd name="connsiteY5" fmla="*/ 581063 h 1600275"/>
                <a:gd name="connsiteX6" fmla="*/ 393651 w 4209455"/>
                <a:gd name="connsiteY6" fmla="*/ 633264 h 1600275"/>
                <a:gd name="connsiteX7" fmla="*/ 349151 w 4209455"/>
                <a:gd name="connsiteY7" fmla="*/ 802705 h 1600275"/>
                <a:gd name="connsiteX8" fmla="*/ 394507 w 4209455"/>
                <a:gd name="connsiteY8" fmla="*/ 962732 h 1600275"/>
                <a:gd name="connsiteX9" fmla="*/ 509179 w 4209455"/>
                <a:gd name="connsiteY9" fmla="*/ 1014934 h 1600275"/>
                <a:gd name="connsiteX10" fmla="*/ 611014 w 4209455"/>
                <a:gd name="connsiteY10" fmla="*/ 964872 h 1600275"/>
                <a:gd name="connsiteX11" fmla="*/ 652091 w 4209455"/>
                <a:gd name="connsiteY11" fmla="*/ 795003 h 1600275"/>
                <a:gd name="connsiteX12" fmla="*/ 609303 w 4209455"/>
                <a:gd name="connsiteY12" fmla="*/ 632836 h 1600275"/>
                <a:gd name="connsiteX13" fmla="*/ 504900 w 4209455"/>
                <a:gd name="connsiteY13" fmla="*/ 581063 h 1600275"/>
                <a:gd name="connsiteX14" fmla="*/ 3690008 w 4209455"/>
                <a:gd name="connsiteY14" fmla="*/ 564803 h 1600275"/>
                <a:gd name="connsiteX15" fmla="*/ 3564211 w 4209455"/>
                <a:gd name="connsiteY15" fmla="*/ 623423 h 1600275"/>
                <a:gd name="connsiteX16" fmla="*/ 3514577 w 4209455"/>
                <a:gd name="connsiteY16" fmla="*/ 801849 h 1600275"/>
                <a:gd name="connsiteX17" fmla="*/ 3563783 w 4209455"/>
                <a:gd name="connsiteY17" fmla="*/ 981559 h 1600275"/>
                <a:gd name="connsiteX18" fmla="*/ 3687440 w 4209455"/>
                <a:gd name="connsiteY18" fmla="*/ 1039751 h 1600275"/>
                <a:gd name="connsiteX19" fmla="*/ 3811098 w 4209455"/>
                <a:gd name="connsiteY19" fmla="*/ 982415 h 1600275"/>
                <a:gd name="connsiteX20" fmla="*/ 3859449 w 4209455"/>
                <a:gd name="connsiteY20" fmla="*/ 798426 h 1600275"/>
                <a:gd name="connsiteX21" fmla="*/ 3810670 w 4209455"/>
                <a:gd name="connsiteY21" fmla="*/ 622567 h 1600275"/>
                <a:gd name="connsiteX22" fmla="*/ 3690008 w 4209455"/>
                <a:gd name="connsiteY22" fmla="*/ 564803 h 1600275"/>
                <a:gd name="connsiteX23" fmla="*/ 2099333 w 4209455"/>
                <a:gd name="connsiteY23" fmla="*/ 564803 h 1600275"/>
                <a:gd name="connsiteX24" fmla="*/ 1973536 w 4209455"/>
                <a:gd name="connsiteY24" fmla="*/ 623423 h 1600275"/>
                <a:gd name="connsiteX25" fmla="*/ 1923902 w 4209455"/>
                <a:gd name="connsiteY25" fmla="*/ 801849 h 1600275"/>
                <a:gd name="connsiteX26" fmla="*/ 1973108 w 4209455"/>
                <a:gd name="connsiteY26" fmla="*/ 981559 h 1600275"/>
                <a:gd name="connsiteX27" fmla="*/ 2096765 w 4209455"/>
                <a:gd name="connsiteY27" fmla="*/ 1039751 h 1600275"/>
                <a:gd name="connsiteX28" fmla="*/ 2220423 w 4209455"/>
                <a:gd name="connsiteY28" fmla="*/ 982415 h 1600275"/>
                <a:gd name="connsiteX29" fmla="*/ 2268774 w 4209455"/>
                <a:gd name="connsiteY29" fmla="*/ 798426 h 1600275"/>
                <a:gd name="connsiteX30" fmla="*/ 2219995 w 4209455"/>
                <a:gd name="connsiteY30" fmla="*/ 622567 h 1600275"/>
                <a:gd name="connsiteX31" fmla="*/ 2099333 w 4209455"/>
                <a:gd name="connsiteY31" fmla="*/ 564803 h 1600275"/>
                <a:gd name="connsiteX32" fmla="*/ 3028318 w 4209455"/>
                <a:gd name="connsiteY32" fmla="*/ 0 h 1600275"/>
                <a:gd name="connsiteX33" fmla="*/ 3028318 w 4209455"/>
                <a:gd name="connsiteY33" fmla="*/ 324267 h 1600275"/>
                <a:gd name="connsiteX34" fmla="*/ 3675301 w 4209455"/>
                <a:gd name="connsiteY34" fmla="*/ 324267 h 1600275"/>
                <a:gd name="connsiteX35" fmla="*/ 3675301 w 4209455"/>
                <a:gd name="connsiteY35" fmla="*/ 325902 h 1600275"/>
                <a:gd name="connsiteX36" fmla="*/ 3684873 w 4209455"/>
                <a:gd name="connsiteY36" fmla="*/ 325190 h 1600275"/>
                <a:gd name="connsiteX37" fmla="*/ 4097350 w 4209455"/>
                <a:gd name="connsiteY37" fmla="*/ 483506 h 1600275"/>
                <a:gd name="connsiteX38" fmla="*/ 4209455 w 4209455"/>
                <a:gd name="connsiteY38" fmla="*/ 797570 h 1600275"/>
                <a:gd name="connsiteX39" fmla="*/ 4070394 w 4209455"/>
                <a:gd name="connsiteY39" fmla="*/ 1141159 h 1600275"/>
                <a:gd name="connsiteX40" fmla="*/ 3685729 w 4209455"/>
                <a:gd name="connsiteY40" fmla="*/ 1275085 h 1600275"/>
                <a:gd name="connsiteX41" fmla="*/ 3331444 w 4209455"/>
                <a:gd name="connsiteY41" fmla="*/ 1163836 h 1600275"/>
                <a:gd name="connsiteX42" fmla="*/ 3165426 w 4209455"/>
                <a:gd name="connsiteY42" fmla="*/ 802705 h 1600275"/>
                <a:gd name="connsiteX43" fmla="*/ 3200512 w 4209455"/>
                <a:gd name="connsiteY43" fmla="*/ 613047 h 1600275"/>
                <a:gd name="connsiteX44" fmla="*/ 3206334 w 4209455"/>
                <a:gd name="connsiteY44" fmla="*/ 600745 h 1600275"/>
                <a:gd name="connsiteX45" fmla="*/ 3028318 w 4209455"/>
                <a:gd name="connsiteY45" fmla="*/ 600745 h 1600275"/>
                <a:gd name="connsiteX46" fmla="*/ 3028318 w 4209455"/>
                <a:gd name="connsiteY46" fmla="*/ 922726 h 1600275"/>
                <a:gd name="connsiteX47" fmla="*/ 3039443 w 4209455"/>
                <a:gd name="connsiteY47" fmla="*/ 999584 h 1600275"/>
                <a:gd name="connsiteX48" fmla="*/ 3099346 w 4209455"/>
                <a:gd name="connsiteY48" fmla="*/ 1028626 h 1600275"/>
                <a:gd name="connsiteX49" fmla="*/ 3207172 w 4209455"/>
                <a:gd name="connsiteY49" fmla="*/ 1006416 h 1600275"/>
                <a:gd name="connsiteX50" fmla="*/ 3208897 w 4209455"/>
                <a:gd name="connsiteY50" fmla="*/ 1246845 h 1600275"/>
                <a:gd name="connsiteX51" fmla="*/ 2991520 w 4209455"/>
                <a:gd name="connsiteY51" fmla="*/ 1275085 h 1600275"/>
                <a:gd name="connsiteX52" fmla="*/ 2799829 w 4209455"/>
                <a:gd name="connsiteY52" fmla="*/ 1241751 h 1600275"/>
                <a:gd name="connsiteX53" fmla="*/ 2708691 w 4209455"/>
                <a:gd name="connsiteY53" fmla="*/ 1140470 h 1600275"/>
                <a:gd name="connsiteX54" fmla="*/ 2679167 w 4209455"/>
                <a:gd name="connsiteY54" fmla="*/ 920399 h 1600275"/>
                <a:gd name="connsiteX55" fmla="*/ 2679167 w 4209455"/>
                <a:gd name="connsiteY55" fmla="*/ 600745 h 1600275"/>
                <a:gd name="connsiteX56" fmla="*/ 2580460 w 4209455"/>
                <a:gd name="connsiteY56" fmla="*/ 600745 h 1600275"/>
                <a:gd name="connsiteX57" fmla="*/ 2590754 w 4209455"/>
                <a:gd name="connsiteY57" fmla="*/ 625776 h 1600275"/>
                <a:gd name="connsiteX58" fmla="*/ 2618780 w 4209455"/>
                <a:gd name="connsiteY58" fmla="*/ 797570 h 1600275"/>
                <a:gd name="connsiteX59" fmla="*/ 2479719 w 4209455"/>
                <a:gd name="connsiteY59" fmla="*/ 1141159 h 1600275"/>
                <a:gd name="connsiteX60" fmla="*/ 2095054 w 4209455"/>
                <a:gd name="connsiteY60" fmla="*/ 1275085 h 1600275"/>
                <a:gd name="connsiteX61" fmla="*/ 1740769 w 4209455"/>
                <a:gd name="connsiteY61" fmla="*/ 1163836 h 1600275"/>
                <a:gd name="connsiteX62" fmla="*/ 1574751 w 4209455"/>
                <a:gd name="connsiteY62" fmla="*/ 802705 h 1600275"/>
                <a:gd name="connsiteX63" fmla="*/ 1583522 w 4209455"/>
                <a:gd name="connsiteY63" fmla="*/ 703303 h 1600275"/>
                <a:gd name="connsiteX64" fmla="*/ 1606967 w 4209455"/>
                <a:gd name="connsiteY64" fmla="*/ 622890 h 1600275"/>
                <a:gd name="connsiteX65" fmla="*/ 1600492 w 4209455"/>
                <a:gd name="connsiteY65" fmla="*/ 619927 h 1600275"/>
                <a:gd name="connsiteX66" fmla="*/ 1599903 w 4209455"/>
                <a:gd name="connsiteY66" fmla="*/ 621284 h 1600275"/>
                <a:gd name="connsiteX67" fmla="*/ 1502346 w 4209455"/>
                <a:gd name="connsiteY67" fmla="*/ 595611 h 1600275"/>
                <a:gd name="connsiteX68" fmla="*/ 1396232 w 4209455"/>
                <a:gd name="connsiteY68" fmla="*/ 652091 h 1600275"/>
                <a:gd name="connsiteX69" fmla="*/ 1342319 w 4209455"/>
                <a:gd name="connsiteY69" fmla="*/ 949896 h 1600275"/>
                <a:gd name="connsiteX70" fmla="*/ 1342319 w 4209455"/>
                <a:gd name="connsiteY70" fmla="*/ 1254547 h 1600275"/>
                <a:gd name="connsiteX71" fmla="*/ 992312 w 4209455"/>
                <a:gd name="connsiteY71" fmla="*/ 1254547 h 1600275"/>
                <a:gd name="connsiteX72" fmla="*/ 992312 w 4209455"/>
                <a:gd name="connsiteY72" fmla="*/ 922089 h 1600275"/>
                <a:gd name="connsiteX73" fmla="*/ 973216 w 4209455"/>
                <a:gd name="connsiteY73" fmla="*/ 1009478 h 1600275"/>
                <a:gd name="connsiteX74" fmla="*/ 891704 w 4209455"/>
                <a:gd name="connsiteY74" fmla="*/ 1155707 h 1600275"/>
                <a:gd name="connsiteX75" fmla="*/ 617005 w 4209455"/>
                <a:gd name="connsiteY75" fmla="*/ 1275085 h 1600275"/>
                <a:gd name="connsiteX76" fmla="*/ 470241 w 4209455"/>
                <a:gd name="connsiteY76" fmla="*/ 1247701 h 1600275"/>
                <a:gd name="connsiteX77" fmla="*/ 351718 w 4209455"/>
                <a:gd name="connsiteY77" fmla="*/ 1166404 h 1600275"/>
                <a:gd name="connsiteX78" fmla="*/ 351718 w 4209455"/>
                <a:gd name="connsiteY78" fmla="*/ 1600275 h 1600275"/>
                <a:gd name="connsiteX79" fmla="*/ 0 w 4209455"/>
                <a:gd name="connsiteY79" fmla="*/ 1600275 h 1600275"/>
                <a:gd name="connsiteX80" fmla="*/ 0 w 4209455"/>
                <a:gd name="connsiteY80" fmla="*/ 345728 h 1600275"/>
                <a:gd name="connsiteX81" fmla="*/ 326046 w 4209455"/>
                <a:gd name="connsiteY81" fmla="*/ 345728 h 1600275"/>
                <a:gd name="connsiteX82" fmla="*/ 326046 w 4209455"/>
                <a:gd name="connsiteY82" fmla="*/ 480083 h 1600275"/>
                <a:gd name="connsiteX83" fmla="*/ 450131 w 4209455"/>
                <a:gd name="connsiteY83" fmla="*/ 365411 h 1600275"/>
                <a:gd name="connsiteX84" fmla="*/ 618716 w 4209455"/>
                <a:gd name="connsiteY84" fmla="*/ 325190 h 1600275"/>
                <a:gd name="connsiteX85" fmla="*/ 900690 w 4209455"/>
                <a:gd name="connsiteY85" fmla="*/ 464679 h 1600275"/>
                <a:gd name="connsiteX86" fmla="*/ 975462 w 4209455"/>
                <a:gd name="connsiteY86" fmla="*/ 620642 h 1600275"/>
                <a:gd name="connsiteX87" fmla="*/ 992312 w 4209455"/>
                <a:gd name="connsiteY87" fmla="*/ 702074 h 1600275"/>
                <a:gd name="connsiteX88" fmla="*/ 992312 w 4209455"/>
                <a:gd name="connsiteY88" fmla="*/ 345728 h 1600275"/>
                <a:gd name="connsiteX89" fmla="*/ 1318357 w 4209455"/>
                <a:gd name="connsiteY89" fmla="*/ 345728 h 1600275"/>
                <a:gd name="connsiteX90" fmla="*/ 1318357 w 4209455"/>
                <a:gd name="connsiteY90" fmla="*/ 494631 h 1600275"/>
                <a:gd name="connsiteX91" fmla="*/ 1415486 w 4209455"/>
                <a:gd name="connsiteY91" fmla="*/ 361560 h 1600275"/>
                <a:gd name="connsiteX92" fmla="*/ 1471432 w 4209455"/>
                <a:gd name="connsiteY92" fmla="*/ 334282 h 1600275"/>
                <a:gd name="connsiteX93" fmla="*/ 1525372 w 4209455"/>
                <a:gd name="connsiteY93" fmla="*/ 327039 h 1600275"/>
                <a:gd name="connsiteX94" fmla="*/ 1525372 w 4209455"/>
                <a:gd name="connsiteY94" fmla="*/ 324267 h 1600275"/>
                <a:gd name="connsiteX95" fmla="*/ 2679167 w 4209455"/>
                <a:gd name="connsiteY95" fmla="*/ 324267 h 1600275"/>
                <a:gd name="connsiteX96" fmla="*/ 2679167 w 4209455"/>
                <a:gd name="connsiteY96" fmla="*/ 178855 h 1600275"/>
                <a:gd name="connsiteX97" fmla="*/ 3028318 w 4209455"/>
                <a:gd name="connsiteY97" fmla="*/ 0 h 1600275"/>
                <a:gd name="connsiteX0" fmla="*/ 3688010 w 4209455"/>
                <a:gd name="connsiteY0" fmla="*/ 657971 h 1600275"/>
                <a:gd name="connsiteX1" fmla="*/ 3778939 w 4209455"/>
                <a:gd name="connsiteY1" fmla="*/ 802751 h 1600275"/>
                <a:gd name="connsiteX2" fmla="*/ 3688010 w 4209455"/>
                <a:gd name="connsiteY2" fmla="*/ 947531 h 1600275"/>
                <a:gd name="connsiteX3" fmla="*/ 3597081 w 4209455"/>
                <a:gd name="connsiteY3" fmla="*/ 802751 h 1600275"/>
                <a:gd name="connsiteX4" fmla="*/ 3688010 w 4209455"/>
                <a:gd name="connsiteY4" fmla="*/ 657971 h 1600275"/>
                <a:gd name="connsiteX5" fmla="*/ 504900 w 4209455"/>
                <a:gd name="connsiteY5" fmla="*/ 581063 h 1600275"/>
                <a:gd name="connsiteX6" fmla="*/ 393651 w 4209455"/>
                <a:gd name="connsiteY6" fmla="*/ 633264 h 1600275"/>
                <a:gd name="connsiteX7" fmla="*/ 349151 w 4209455"/>
                <a:gd name="connsiteY7" fmla="*/ 802705 h 1600275"/>
                <a:gd name="connsiteX8" fmla="*/ 394507 w 4209455"/>
                <a:gd name="connsiteY8" fmla="*/ 962732 h 1600275"/>
                <a:gd name="connsiteX9" fmla="*/ 509179 w 4209455"/>
                <a:gd name="connsiteY9" fmla="*/ 1014934 h 1600275"/>
                <a:gd name="connsiteX10" fmla="*/ 611014 w 4209455"/>
                <a:gd name="connsiteY10" fmla="*/ 964872 h 1600275"/>
                <a:gd name="connsiteX11" fmla="*/ 652091 w 4209455"/>
                <a:gd name="connsiteY11" fmla="*/ 795003 h 1600275"/>
                <a:gd name="connsiteX12" fmla="*/ 609303 w 4209455"/>
                <a:gd name="connsiteY12" fmla="*/ 632836 h 1600275"/>
                <a:gd name="connsiteX13" fmla="*/ 504900 w 4209455"/>
                <a:gd name="connsiteY13" fmla="*/ 581063 h 1600275"/>
                <a:gd name="connsiteX14" fmla="*/ 3690008 w 4209455"/>
                <a:gd name="connsiteY14" fmla="*/ 564803 h 1600275"/>
                <a:gd name="connsiteX15" fmla="*/ 3564211 w 4209455"/>
                <a:gd name="connsiteY15" fmla="*/ 623423 h 1600275"/>
                <a:gd name="connsiteX16" fmla="*/ 3514577 w 4209455"/>
                <a:gd name="connsiteY16" fmla="*/ 801849 h 1600275"/>
                <a:gd name="connsiteX17" fmla="*/ 3563783 w 4209455"/>
                <a:gd name="connsiteY17" fmla="*/ 981559 h 1600275"/>
                <a:gd name="connsiteX18" fmla="*/ 3687440 w 4209455"/>
                <a:gd name="connsiteY18" fmla="*/ 1039751 h 1600275"/>
                <a:gd name="connsiteX19" fmla="*/ 3811098 w 4209455"/>
                <a:gd name="connsiteY19" fmla="*/ 982415 h 1600275"/>
                <a:gd name="connsiteX20" fmla="*/ 3859449 w 4209455"/>
                <a:gd name="connsiteY20" fmla="*/ 798426 h 1600275"/>
                <a:gd name="connsiteX21" fmla="*/ 3810670 w 4209455"/>
                <a:gd name="connsiteY21" fmla="*/ 622567 h 1600275"/>
                <a:gd name="connsiteX22" fmla="*/ 3690008 w 4209455"/>
                <a:gd name="connsiteY22" fmla="*/ 564803 h 1600275"/>
                <a:gd name="connsiteX23" fmla="*/ 2099333 w 4209455"/>
                <a:gd name="connsiteY23" fmla="*/ 564803 h 1600275"/>
                <a:gd name="connsiteX24" fmla="*/ 1973536 w 4209455"/>
                <a:gd name="connsiteY24" fmla="*/ 623423 h 1600275"/>
                <a:gd name="connsiteX25" fmla="*/ 1923902 w 4209455"/>
                <a:gd name="connsiteY25" fmla="*/ 801849 h 1600275"/>
                <a:gd name="connsiteX26" fmla="*/ 1973108 w 4209455"/>
                <a:gd name="connsiteY26" fmla="*/ 981559 h 1600275"/>
                <a:gd name="connsiteX27" fmla="*/ 2096765 w 4209455"/>
                <a:gd name="connsiteY27" fmla="*/ 1039751 h 1600275"/>
                <a:gd name="connsiteX28" fmla="*/ 2220423 w 4209455"/>
                <a:gd name="connsiteY28" fmla="*/ 982415 h 1600275"/>
                <a:gd name="connsiteX29" fmla="*/ 2268774 w 4209455"/>
                <a:gd name="connsiteY29" fmla="*/ 798426 h 1600275"/>
                <a:gd name="connsiteX30" fmla="*/ 2219995 w 4209455"/>
                <a:gd name="connsiteY30" fmla="*/ 622567 h 1600275"/>
                <a:gd name="connsiteX31" fmla="*/ 2099333 w 4209455"/>
                <a:gd name="connsiteY31" fmla="*/ 564803 h 1600275"/>
                <a:gd name="connsiteX32" fmla="*/ 3028318 w 4209455"/>
                <a:gd name="connsiteY32" fmla="*/ 0 h 1600275"/>
                <a:gd name="connsiteX33" fmla="*/ 3028318 w 4209455"/>
                <a:gd name="connsiteY33" fmla="*/ 324267 h 1600275"/>
                <a:gd name="connsiteX34" fmla="*/ 3675301 w 4209455"/>
                <a:gd name="connsiteY34" fmla="*/ 324267 h 1600275"/>
                <a:gd name="connsiteX35" fmla="*/ 3675301 w 4209455"/>
                <a:gd name="connsiteY35" fmla="*/ 325902 h 1600275"/>
                <a:gd name="connsiteX36" fmla="*/ 3684873 w 4209455"/>
                <a:gd name="connsiteY36" fmla="*/ 325190 h 1600275"/>
                <a:gd name="connsiteX37" fmla="*/ 4097350 w 4209455"/>
                <a:gd name="connsiteY37" fmla="*/ 483506 h 1600275"/>
                <a:gd name="connsiteX38" fmla="*/ 4209455 w 4209455"/>
                <a:gd name="connsiteY38" fmla="*/ 797570 h 1600275"/>
                <a:gd name="connsiteX39" fmla="*/ 4070394 w 4209455"/>
                <a:gd name="connsiteY39" fmla="*/ 1141159 h 1600275"/>
                <a:gd name="connsiteX40" fmla="*/ 3685729 w 4209455"/>
                <a:gd name="connsiteY40" fmla="*/ 1275085 h 1600275"/>
                <a:gd name="connsiteX41" fmla="*/ 3331444 w 4209455"/>
                <a:gd name="connsiteY41" fmla="*/ 1163836 h 1600275"/>
                <a:gd name="connsiteX42" fmla="*/ 3165426 w 4209455"/>
                <a:gd name="connsiteY42" fmla="*/ 802705 h 1600275"/>
                <a:gd name="connsiteX43" fmla="*/ 3200512 w 4209455"/>
                <a:gd name="connsiteY43" fmla="*/ 613047 h 1600275"/>
                <a:gd name="connsiteX44" fmla="*/ 3206334 w 4209455"/>
                <a:gd name="connsiteY44" fmla="*/ 600745 h 1600275"/>
                <a:gd name="connsiteX45" fmla="*/ 3028318 w 4209455"/>
                <a:gd name="connsiteY45" fmla="*/ 600745 h 1600275"/>
                <a:gd name="connsiteX46" fmla="*/ 3028318 w 4209455"/>
                <a:gd name="connsiteY46" fmla="*/ 922726 h 1600275"/>
                <a:gd name="connsiteX47" fmla="*/ 3039443 w 4209455"/>
                <a:gd name="connsiteY47" fmla="*/ 999584 h 1600275"/>
                <a:gd name="connsiteX48" fmla="*/ 3099346 w 4209455"/>
                <a:gd name="connsiteY48" fmla="*/ 1028626 h 1600275"/>
                <a:gd name="connsiteX49" fmla="*/ 3187578 w 4209455"/>
                <a:gd name="connsiteY49" fmla="*/ 1008593 h 1600275"/>
                <a:gd name="connsiteX50" fmla="*/ 3208897 w 4209455"/>
                <a:gd name="connsiteY50" fmla="*/ 1246845 h 1600275"/>
                <a:gd name="connsiteX51" fmla="*/ 2991520 w 4209455"/>
                <a:gd name="connsiteY51" fmla="*/ 1275085 h 1600275"/>
                <a:gd name="connsiteX52" fmla="*/ 2799829 w 4209455"/>
                <a:gd name="connsiteY52" fmla="*/ 1241751 h 1600275"/>
                <a:gd name="connsiteX53" fmla="*/ 2708691 w 4209455"/>
                <a:gd name="connsiteY53" fmla="*/ 1140470 h 1600275"/>
                <a:gd name="connsiteX54" fmla="*/ 2679167 w 4209455"/>
                <a:gd name="connsiteY54" fmla="*/ 920399 h 1600275"/>
                <a:gd name="connsiteX55" fmla="*/ 2679167 w 4209455"/>
                <a:gd name="connsiteY55" fmla="*/ 600745 h 1600275"/>
                <a:gd name="connsiteX56" fmla="*/ 2580460 w 4209455"/>
                <a:gd name="connsiteY56" fmla="*/ 600745 h 1600275"/>
                <a:gd name="connsiteX57" fmla="*/ 2590754 w 4209455"/>
                <a:gd name="connsiteY57" fmla="*/ 625776 h 1600275"/>
                <a:gd name="connsiteX58" fmla="*/ 2618780 w 4209455"/>
                <a:gd name="connsiteY58" fmla="*/ 797570 h 1600275"/>
                <a:gd name="connsiteX59" fmla="*/ 2479719 w 4209455"/>
                <a:gd name="connsiteY59" fmla="*/ 1141159 h 1600275"/>
                <a:gd name="connsiteX60" fmla="*/ 2095054 w 4209455"/>
                <a:gd name="connsiteY60" fmla="*/ 1275085 h 1600275"/>
                <a:gd name="connsiteX61" fmla="*/ 1740769 w 4209455"/>
                <a:gd name="connsiteY61" fmla="*/ 1163836 h 1600275"/>
                <a:gd name="connsiteX62" fmla="*/ 1574751 w 4209455"/>
                <a:gd name="connsiteY62" fmla="*/ 802705 h 1600275"/>
                <a:gd name="connsiteX63" fmla="*/ 1583522 w 4209455"/>
                <a:gd name="connsiteY63" fmla="*/ 703303 h 1600275"/>
                <a:gd name="connsiteX64" fmla="*/ 1606967 w 4209455"/>
                <a:gd name="connsiteY64" fmla="*/ 622890 h 1600275"/>
                <a:gd name="connsiteX65" fmla="*/ 1600492 w 4209455"/>
                <a:gd name="connsiteY65" fmla="*/ 619927 h 1600275"/>
                <a:gd name="connsiteX66" fmla="*/ 1599903 w 4209455"/>
                <a:gd name="connsiteY66" fmla="*/ 621284 h 1600275"/>
                <a:gd name="connsiteX67" fmla="*/ 1502346 w 4209455"/>
                <a:gd name="connsiteY67" fmla="*/ 595611 h 1600275"/>
                <a:gd name="connsiteX68" fmla="*/ 1396232 w 4209455"/>
                <a:gd name="connsiteY68" fmla="*/ 652091 h 1600275"/>
                <a:gd name="connsiteX69" fmla="*/ 1342319 w 4209455"/>
                <a:gd name="connsiteY69" fmla="*/ 949896 h 1600275"/>
                <a:gd name="connsiteX70" fmla="*/ 1342319 w 4209455"/>
                <a:gd name="connsiteY70" fmla="*/ 1254547 h 1600275"/>
                <a:gd name="connsiteX71" fmla="*/ 992312 w 4209455"/>
                <a:gd name="connsiteY71" fmla="*/ 1254547 h 1600275"/>
                <a:gd name="connsiteX72" fmla="*/ 992312 w 4209455"/>
                <a:gd name="connsiteY72" fmla="*/ 922089 h 1600275"/>
                <a:gd name="connsiteX73" fmla="*/ 973216 w 4209455"/>
                <a:gd name="connsiteY73" fmla="*/ 1009478 h 1600275"/>
                <a:gd name="connsiteX74" fmla="*/ 891704 w 4209455"/>
                <a:gd name="connsiteY74" fmla="*/ 1155707 h 1600275"/>
                <a:gd name="connsiteX75" fmla="*/ 617005 w 4209455"/>
                <a:gd name="connsiteY75" fmla="*/ 1275085 h 1600275"/>
                <a:gd name="connsiteX76" fmla="*/ 470241 w 4209455"/>
                <a:gd name="connsiteY76" fmla="*/ 1247701 h 1600275"/>
                <a:gd name="connsiteX77" fmla="*/ 351718 w 4209455"/>
                <a:gd name="connsiteY77" fmla="*/ 1166404 h 1600275"/>
                <a:gd name="connsiteX78" fmla="*/ 351718 w 4209455"/>
                <a:gd name="connsiteY78" fmla="*/ 1600275 h 1600275"/>
                <a:gd name="connsiteX79" fmla="*/ 0 w 4209455"/>
                <a:gd name="connsiteY79" fmla="*/ 1600275 h 1600275"/>
                <a:gd name="connsiteX80" fmla="*/ 0 w 4209455"/>
                <a:gd name="connsiteY80" fmla="*/ 345728 h 1600275"/>
                <a:gd name="connsiteX81" fmla="*/ 326046 w 4209455"/>
                <a:gd name="connsiteY81" fmla="*/ 345728 h 1600275"/>
                <a:gd name="connsiteX82" fmla="*/ 326046 w 4209455"/>
                <a:gd name="connsiteY82" fmla="*/ 480083 h 1600275"/>
                <a:gd name="connsiteX83" fmla="*/ 450131 w 4209455"/>
                <a:gd name="connsiteY83" fmla="*/ 365411 h 1600275"/>
                <a:gd name="connsiteX84" fmla="*/ 618716 w 4209455"/>
                <a:gd name="connsiteY84" fmla="*/ 325190 h 1600275"/>
                <a:gd name="connsiteX85" fmla="*/ 900690 w 4209455"/>
                <a:gd name="connsiteY85" fmla="*/ 464679 h 1600275"/>
                <a:gd name="connsiteX86" fmla="*/ 975462 w 4209455"/>
                <a:gd name="connsiteY86" fmla="*/ 620642 h 1600275"/>
                <a:gd name="connsiteX87" fmla="*/ 992312 w 4209455"/>
                <a:gd name="connsiteY87" fmla="*/ 702074 h 1600275"/>
                <a:gd name="connsiteX88" fmla="*/ 992312 w 4209455"/>
                <a:gd name="connsiteY88" fmla="*/ 345728 h 1600275"/>
                <a:gd name="connsiteX89" fmla="*/ 1318357 w 4209455"/>
                <a:gd name="connsiteY89" fmla="*/ 345728 h 1600275"/>
                <a:gd name="connsiteX90" fmla="*/ 1318357 w 4209455"/>
                <a:gd name="connsiteY90" fmla="*/ 494631 h 1600275"/>
                <a:gd name="connsiteX91" fmla="*/ 1415486 w 4209455"/>
                <a:gd name="connsiteY91" fmla="*/ 361560 h 1600275"/>
                <a:gd name="connsiteX92" fmla="*/ 1471432 w 4209455"/>
                <a:gd name="connsiteY92" fmla="*/ 334282 h 1600275"/>
                <a:gd name="connsiteX93" fmla="*/ 1525372 w 4209455"/>
                <a:gd name="connsiteY93" fmla="*/ 327039 h 1600275"/>
                <a:gd name="connsiteX94" fmla="*/ 1525372 w 4209455"/>
                <a:gd name="connsiteY94" fmla="*/ 324267 h 1600275"/>
                <a:gd name="connsiteX95" fmla="*/ 2679167 w 4209455"/>
                <a:gd name="connsiteY95" fmla="*/ 324267 h 1600275"/>
                <a:gd name="connsiteX96" fmla="*/ 2679167 w 4209455"/>
                <a:gd name="connsiteY96" fmla="*/ 178855 h 1600275"/>
                <a:gd name="connsiteX97" fmla="*/ 3028318 w 4209455"/>
                <a:gd name="connsiteY97" fmla="*/ 0 h 1600275"/>
                <a:gd name="connsiteX0" fmla="*/ 3688010 w 4209455"/>
                <a:gd name="connsiteY0" fmla="*/ 657971 h 1600275"/>
                <a:gd name="connsiteX1" fmla="*/ 3778939 w 4209455"/>
                <a:gd name="connsiteY1" fmla="*/ 802751 h 1600275"/>
                <a:gd name="connsiteX2" fmla="*/ 3688010 w 4209455"/>
                <a:gd name="connsiteY2" fmla="*/ 947531 h 1600275"/>
                <a:gd name="connsiteX3" fmla="*/ 3597081 w 4209455"/>
                <a:gd name="connsiteY3" fmla="*/ 802751 h 1600275"/>
                <a:gd name="connsiteX4" fmla="*/ 3688010 w 4209455"/>
                <a:gd name="connsiteY4" fmla="*/ 657971 h 1600275"/>
                <a:gd name="connsiteX5" fmla="*/ 504900 w 4209455"/>
                <a:gd name="connsiteY5" fmla="*/ 581063 h 1600275"/>
                <a:gd name="connsiteX6" fmla="*/ 393651 w 4209455"/>
                <a:gd name="connsiteY6" fmla="*/ 633264 h 1600275"/>
                <a:gd name="connsiteX7" fmla="*/ 349151 w 4209455"/>
                <a:gd name="connsiteY7" fmla="*/ 802705 h 1600275"/>
                <a:gd name="connsiteX8" fmla="*/ 394507 w 4209455"/>
                <a:gd name="connsiteY8" fmla="*/ 962732 h 1600275"/>
                <a:gd name="connsiteX9" fmla="*/ 509179 w 4209455"/>
                <a:gd name="connsiteY9" fmla="*/ 1014934 h 1600275"/>
                <a:gd name="connsiteX10" fmla="*/ 611014 w 4209455"/>
                <a:gd name="connsiteY10" fmla="*/ 964872 h 1600275"/>
                <a:gd name="connsiteX11" fmla="*/ 652091 w 4209455"/>
                <a:gd name="connsiteY11" fmla="*/ 795003 h 1600275"/>
                <a:gd name="connsiteX12" fmla="*/ 609303 w 4209455"/>
                <a:gd name="connsiteY12" fmla="*/ 632836 h 1600275"/>
                <a:gd name="connsiteX13" fmla="*/ 504900 w 4209455"/>
                <a:gd name="connsiteY13" fmla="*/ 581063 h 1600275"/>
                <a:gd name="connsiteX14" fmla="*/ 3690008 w 4209455"/>
                <a:gd name="connsiteY14" fmla="*/ 564803 h 1600275"/>
                <a:gd name="connsiteX15" fmla="*/ 3564211 w 4209455"/>
                <a:gd name="connsiteY15" fmla="*/ 623423 h 1600275"/>
                <a:gd name="connsiteX16" fmla="*/ 3514577 w 4209455"/>
                <a:gd name="connsiteY16" fmla="*/ 801849 h 1600275"/>
                <a:gd name="connsiteX17" fmla="*/ 3563783 w 4209455"/>
                <a:gd name="connsiteY17" fmla="*/ 981559 h 1600275"/>
                <a:gd name="connsiteX18" fmla="*/ 3687440 w 4209455"/>
                <a:gd name="connsiteY18" fmla="*/ 1039751 h 1600275"/>
                <a:gd name="connsiteX19" fmla="*/ 3811098 w 4209455"/>
                <a:gd name="connsiteY19" fmla="*/ 982415 h 1600275"/>
                <a:gd name="connsiteX20" fmla="*/ 3859449 w 4209455"/>
                <a:gd name="connsiteY20" fmla="*/ 798426 h 1600275"/>
                <a:gd name="connsiteX21" fmla="*/ 3810670 w 4209455"/>
                <a:gd name="connsiteY21" fmla="*/ 622567 h 1600275"/>
                <a:gd name="connsiteX22" fmla="*/ 3690008 w 4209455"/>
                <a:gd name="connsiteY22" fmla="*/ 564803 h 1600275"/>
                <a:gd name="connsiteX23" fmla="*/ 2099333 w 4209455"/>
                <a:gd name="connsiteY23" fmla="*/ 564803 h 1600275"/>
                <a:gd name="connsiteX24" fmla="*/ 1973536 w 4209455"/>
                <a:gd name="connsiteY24" fmla="*/ 623423 h 1600275"/>
                <a:gd name="connsiteX25" fmla="*/ 1923902 w 4209455"/>
                <a:gd name="connsiteY25" fmla="*/ 801849 h 1600275"/>
                <a:gd name="connsiteX26" fmla="*/ 1973108 w 4209455"/>
                <a:gd name="connsiteY26" fmla="*/ 981559 h 1600275"/>
                <a:gd name="connsiteX27" fmla="*/ 2096765 w 4209455"/>
                <a:gd name="connsiteY27" fmla="*/ 1039751 h 1600275"/>
                <a:gd name="connsiteX28" fmla="*/ 2220423 w 4209455"/>
                <a:gd name="connsiteY28" fmla="*/ 982415 h 1600275"/>
                <a:gd name="connsiteX29" fmla="*/ 2268774 w 4209455"/>
                <a:gd name="connsiteY29" fmla="*/ 798426 h 1600275"/>
                <a:gd name="connsiteX30" fmla="*/ 2219995 w 4209455"/>
                <a:gd name="connsiteY30" fmla="*/ 622567 h 1600275"/>
                <a:gd name="connsiteX31" fmla="*/ 2099333 w 4209455"/>
                <a:gd name="connsiteY31" fmla="*/ 564803 h 1600275"/>
                <a:gd name="connsiteX32" fmla="*/ 3028318 w 4209455"/>
                <a:gd name="connsiteY32" fmla="*/ 0 h 1600275"/>
                <a:gd name="connsiteX33" fmla="*/ 3028318 w 4209455"/>
                <a:gd name="connsiteY33" fmla="*/ 324267 h 1600275"/>
                <a:gd name="connsiteX34" fmla="*/ 3675301 w 4209455"/>
                <a:gd name="connsiteY34" fmla="*/ 324267 h 1600275"/>
                <a:gd name="connsiteX35" fmla="*/ 3675301 w 4209455"/>
                <a:gd name="connsiteY35" fmla="*/ 325902 h 1600275"/>
                <a:gd name="connsiteX36" fmla="*/ 3684873 w 4209455"/>
                <a:gd name="connsiteY36" fmla="*/ 325190 h 1600275"/>
                <a:gd name="connsiteX37" fmla="*/ 4097350 w 4209455"/>
                <a:gd name="connsiteY37" fmla="*/ 483506 h 1600275"/>
                <a:gd name="connsiteX38" fmla="*/ 4209455 w 4209455"/>
                <a:gd name="connsiteY38" fmla="*/ 797570 h 1600275"/>
                <a:gd name="connsiteX39" fmla="*/ 4070394 w 4209455"/>
                <a:gd name="connsiteY39" fmla="*/ 1141159 h 1600275"/>
                <a:gd name="connsiteX40" fmla="*/ 3685729 w 4209455"/>
                <a:gd name="connsiteY40" fmla="*/ 1275085 h 1600275"/>
                <a:gd name="connsiteX41" fmla="*/ 3331444 w 4209455"/>
                <a:gd name="connsiteY41" fmla="*/ 1163836 h 1600275"/>
                <a:gd name="connsiteX42" fmla="*/ 3165426 w 4209455"/>
                <a:gd name="connsiteY42" fmla="*/ 802705 h 1600275"/>
                <a:gd name="connsiteX43" fmla="*/ 3200512 w 4209455"/>
                <a:gd name="connsiteY43" fmla="*/ 613047 h 1600275"/>
                <a:gd name="connsiteX44" fmla="*/ 3206334 w 4209455"/>
                <a:gd name="connsiteY44" fmla="*/ 600745 h 1600275"/>
                <a:gd name="connsiteX45" fmla="*/ 3028318 w 4209455"/>
                <a:gd name="connsiteY45" fmla="*/ 600745 h 1600275"/>
                <a:gd name="connsiteX46" fmla="*/ 3028318 w 4209455"/>
                <a:gd name="connsiteY46" fmla="*/ 922726 h 1600275"/>
                <a:gd name="connsiteX47" fmla="*/ 3039443 w 4209455"/>
                <a:gd name="connsiteY47" fmla="*/ 999584 h 1600275"/>
                <a:gd name="connsiteX48" fmla="*/ 3099346 w 4209455"/>
                <a:gd name="connsiteY48" fmla="*/ 1028626 h 1600275"/>
                <a:gd name="connsiteX49" fmla="*/ 3187578 w 4209455"/>
                <a:gd name="connsiteY49" fmla="*/ 1008593 h 1600275"/>
                <a:gd name="connsiteX50" fmla="*/ 3208897 w 4209455"/>
                <a:gd name="connsiteY50" fmla="*/ 1246845 h 1600275"/>
                <a:gd name="connsiteX51" fmla="*/ 2991520 w 4209455"/>
                <a:gd name="connsiteY51" fmla="*/ 1275085 h 1600275"/>
                <a:gd name="connsiteX52" fmla="*/ 2799829 w 4209455"/>
                <a:gd name="connsiteY52" fmla="*/ 1241751 h 1600275"/>
                <a:gd name="connsiteX53" fmla="*/ 2708691 w 4209455"/>
                <a:gd name="connsiteY53" fmla="*/ 1140470 h 1600275"/>
                <a:gd name="connsiteX54" fmla="*/ 2679167 w 4209455"/>
                <a:gd name="connsiteY54" fmla="*/ 920399 h 1600275"/>
                <a:gd name="connsiteX55" fmla="*/ 2679167 w 4209455"/>
                <a:gd name="connsiteY55" fmla="*/ 600745 h 1600275"/>
                <a:gd name="connsiteX56" fmla="*/ 2580460 w 4209455"/>
                <a:gd name="connsiteY56" fmla="*/ 600745 h 1600275"/>
                <a:gd name="connsiteX57" fmla="*/ 2590754 w 4209455"/>
                <a:gd name="connsiteY57" fmla="*/ 625776 h 1600275"/>
                <a:gd name="connsiteX58" fmla="*/ 2618780 w 4209455"/>
                <a:gd name="connsiteY58" fmla="*/ 797570 h 1600275"/>
                <a:gd name="connsiteX59" fmla="*/ 2479719 w 4209455"/>
                <a:gd name="connsiteY59" fmla="*/ 1141159 h 1600275"/>
                <a:gd name="connsiteX60" fmla="*/ 2095054 w 4209455"/>
                <a:gd name="connsiteY60" fmla="*/ 1275085 h 1600275"/>
                <a:gd name="connsiteX61" fmla="*/ 1740769 w 4209455"/>
                <a:gd name="connsiteY61" fmla="*/ 1163836 h 1600275"/>
                <a:gd name="connsiteX62" fmla="*/ 1574751 w 4209455"/>
                <a:gd name="connsiteY62" fmla="*/ 802705 h 1600275"/>
                <a:gd name="connsiteX63" fmla="*/ 1583522 w 4209455"/>
                <a:gd name="connsiteY63" fmla="*/ 703303 h 1600275"/>
                <a:gd name="connsiteX64" fmla="*/ 1606967 w 4209455"/>
                <a:gd name="connsiteY64" fmla="*/ 622890 h 1600275"/>
                <a:gd name="connsiteX65" fmla="*/ 1600492 w 4209455"/>
                <a:gd name="connsiteY65" fmla="*/ 619927 h 1600275"/>
                <a:gd name="connsiteX66" fmla="*/ 1599903 w 4209455"/>
                <a:gd name="connsiteY66" fmla="*/ 621284 h 1600275"/>
                <a:gd name="connsiteX67" fmla="*/ 1502346 w 4209455"/>
                <a:gd name="connsiteY67" fmla="*/ 595611 h 1600275"/>
                <a:gd name="connsiteX68" fmla="*/ 1396232 w 4209455"/>
                <a:gd name="connsiteY68" fmla="*/ 652091 h 1600275"/>
                <a:gd name="connsiteX69" fmla="*/ 1342319 w 4209455"/>
                <a:gd name="connsiteY69" fmla="*/ 949896 h 1600275"/>
                <a:gd name="connsiteX70" fmla="*/ 1342319 w 4209455"/>
                <a:gd name="connsiteY70" fmla="*/ 1254547 h 1600275"/>
                <a:gd name="connsiteX71" fmla="*/ 992312 w 4209455"/>
                <a:gd name="connsiteY71" fmla="*/ 1254547 h 1600275"/>
                <a:gd name="connsiteX72" fmla="*/ 992312 w 4209455"/>
                <a:gd name="connsiteY72" fmla="*/ 922089 h 1600275"/>
                <a:gd name="connsiteX73" fmla="*/ 973216 w 4209455"/>
                <a:gd name="connsiteY73" fmla="*/ 1009478 h 1600275"/>
                <a:gd name="connsiteX74" fmla="*/ 891704 w 4209455"/>
                <a:gd name="connsiteY74" fmla="*/ 1155707 h 1600275"/>
                <a:gd name="connsiteX75" fmla="*/ 617005 w 4209455"/>
                <a:gd name="connsiteY75" fmla="*/ 1275085 h 1600275"/>
                <a:gd name="connsiteX76" fmla="*/ 470241 w 4209455"/>
                <a:gd name="connsiteY76" fmla="*/ 1247701 h 1600275"/>
                <a:gd name="connsiteX77" fmla="*/ 351718 w 4209455"/>
                <a:gd name="connsiteY77" fmla="*/ 1166404 h 1600275"/>
                <a:gd name="connsiteX78" fmla="*/ 351718 w 4209455"/>
                <a:gd name="connsiteY78" fmla="*/ 1600275 h 1600275"/>
                <a:gd name="connsiteX79" fmla="*/ 0 w 4209455"/>
                <a:gd name="connsiteY79" fmla="*/ 1600275 h 1600275"/>
                <a:gd name="connsiteX80" fmla="*/ 0 w 4209455"/>
                <a:gd name="connsiteY80" fmla="*/ 345728 h 1600275"/>
                <a:gd name="connsiteX81" fmla="*/ 326046 w 4209455"/>
                <a:gd name="connsiteY81" fmla="*/ 345728 h 1600275"/>
                <a:gd name="connsiteX82" fmla="*/ 326046 w 4209455"/>
                <a:gd name="connsiteY82" fmla="*/ 480083 h 1600275"/>
                <a:gd name="connsiteX83" fmla="*/ 450131 w 4209455"/>
                <a:gd name="connsiteY83" fmla="*/ 365411 h 1600275"/>
                <a:gd name="connsiteX84" fmla="*/ 618716 w 4209455"/>
                <a:gd name="connsiteY84" fmla="*/ 325190 h 1600275"/>
                <a:gd name="connsiteX85" fmla="*/ 900690 w 4209455"/>
                <a:gd name="connsiteY85" fmla="*/ 464679 h 1600275"/>
                <a:gd name="connsiteX86" fmla="*/ 975462 w 4209455"/>
                <a:gd name="connsiteY86" fmla="*/ 620642 h 1600275"/>
                <a:gd name="connsiteX87" fmla="*/ 992312 w 4209455"/>
                <a:gd name="connsiteY87" fmla="*/ 702074 h 1600275"/>
                <a:gd name="connsiteX88" fmla="*/ 992312 w 4209455"/>
                <a:gd name="connsiteY88" fmla="*/ 345728 h 1600275"/>
                <a:gd name="connsiteX89" fmla="*/ 1318357 w 4209455"/>
                <a:gd name="connsiteY89" fmla="*/ 345728 h 1600275"/>
                <a:gd name="connsiteX90" fmla="*/ 1318357 w 4209455"/>
                <a:gd name="connsiteY90" fmla="*/ 494631 h 1600275"/>
                <a:gd name="connsiteX91" fmla="*/ 1415486 w 4209455"/>
                <a:gd name="connsiteY91" fmla="*/ 361560 h 1600275"/>
                <a:gd name="connsiteX92" fmla="*/ 1471432 w 4209455"/>
                <a:gd name="connsiteY92" fmla="*/ 334282 h 1600275"/>
                <a:gd name="connsiteX93" fmla="*/ 1525372 w 4209455"/>
                <a:gd name="connsiteY93" fmla="*/ 327039 h 1600275"/>
                <a:gd name="connsiteX94" fmla="*/ 1565713 w 4209455"/>
                <a:gd name="connsiteY94" fmla="*/ 326508 h 1600275"/>
                <a:gd name="connsiteX95" fmla="*/ 2679167 w 4209455"/>
                <a:gd name="connsiteY95" fmla="*/ 324267 h 1600275"/>
                <a:gd name="connsiteX96" fmla="*/ 2679167 w 4209455"/>
                <a:gd name="connsiteY96" fmla="*/ 178855 h 1600275"/>
                <a:gd name="connsiteX97" fmla="*/ 3028318 w 4209455"/>
                <a:gd name="connsiteY97" fmla="*/ 0 h 1600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4209455" h="1600275">
                  <a:moveTo>
                    <a:pt x="3688010" y="657971"/>
                  </a:moveTo>
                  <a:cubicBezTo>
                    <a:pt x="3738229" y="657971"/>
                    <a:pt x="3778939" y="722791"/>
                    <a:pt x="3778939" y="802751"/>
                  </a:cubicBezTo>
                  <a:cubicBezTo>
                    <a:pt x="3778939" y="882711"/>
                    <a:pt x="3738229" y="947531"/>
                    <a:pt x="3688010" y="947531"/>
                  </a:cubicBezTo>
                  <a:cubicBezTo>
                    <a:pt x="3637791" y="947531"/>
                    <a:pt x="3597081" y="882711"/>
                    <a:pt x="3597081" y="802751"/>
                  </a:cubicBezTo>
                  <a:cubicBezTo>
                    <a:pt x="3597081" y="722791"/>
                    <a:pt x="3637791" y="657971"/>
                    <a:pt x="3688010" y="657971"/>
                  </a:cubicBezTo>
                  <a:close/>
                  <a:moveTo>
                    <a:pt x="504900" y="581063"/>
                  </a:moveTo>
                  <a:cubicBezTo>
                    <a:pt x="460400" y="581063"/>
                    <a:pt x="423317" y="598463"/>
                    <a:pt x="393651" y="633264"/>
                  </a:cubicBezTo>
                  <a:cubicBezTo>
                    <a:pt x="363984" y="668065"/>
                    <a:pt x="349151" y="724545"/>
                    <a:pt x="349151" y="802705"/>
                  </a:cubicBezTo>
                  <a:cubicBezTo>
                    <a:pt x="349151" y="874589"/>
                    <a:pt x="364270" y="927932"/>
                    <a:pt x="394507" y="962732"/>
                  </a:cubicBezTo>
                  <a:cubicBezTo>
                    <a:pt x="424743" y="997533"/>
                    <a:pt x="462968" y="1014934"/>
                    <a:pt x="509179" y="1014934"/>
                  </a:cubicBezTo>
                  <a:cubicBezTo>
                    <a:pt x="549685" y="1014934"/>
                    <a:pt x="583630" y="998247"/>
                    <a:pt x="611014" y="964872"/>
                  </a:cubicBezTo>
                  <a:cubicBezTo>
                    <a:pt x="638399" y="931497"/>
                    <a:pt x="652091" y="874874"/>
                    <a:pt x="652091" y="795003"/>
                  </a:cubicBezTo>
                  <a:cubicBezTo>
                    <a:pt x="652091" y="721408"/>
                    <a:pt x="637828" y="667352"/>
                    <a:pt x="609303" y="632836"/>
                  </a:cubicBezTo>
                  <a:cubicBezTo>
                    <a:pt x="580777" y="598321"/>
                    <a:pt x="545976" y="581063"/>
                    <a:pt x="504900" y="581063"/>
                  </a:cubicBezTo>
                  <a:close/>
                  <a:moveTo>
                    <a:pt x="3690008" y="564803"/>
                  </a:moveTo>
                  <a:cubicBezTo>
                    <a:pt x="3639233" y="564803"/>
                    <a:pt x="3597300" y="584343"/>
                    <a:pt x="3564211" y="623423"/>
                  </a:cubicBezTo>
                  <a:cubicBezTo>
                    <a:pt x="3531121" y="662503"/>
                    <a:pt x="3514577" y="721978"/>
                    <a:pt x="3514577" y="801849"/>
                  </a:cubicBezTo>
                  <a:cubicBezTo>
                    <a:pt x="3514577" y="882861"/>
                    <a:pt x="3530978" y="942765"/>
                    <a:pt x="3563783" y="981559"/>
                  </a:cubicBezTo>
                  <a:cubicBezTo>
                    <a:pt x="3596587" y="1020354"/>
                    <a:pt x="3637806" y="1039751"/>
                    <a:pt x="3687440" y="1039751"/>
                  </a:cubicBezTo>
                  <a:cubicBezTo>
                    <a:pt x="3737645" y="1039751"/>
                    <a:pt x="3778864" y="1020639"/>
                    <a:pt x="3811098" y="982415"/>
                  </a:cubicBezTo>
                  <a:cubicBezTo>
                    <a:pt x="3843332" y="944191"/>
                    <a:pt x="3859449" y="882861"/>
                    <a:pt x="3859449" y="798426"/>
                  </a:cubicBezTo>
                  <a:cubicBezTo>
                    <a:pt x="3859449" y="719696"/>
                    <a:pt x="3843189" y="661076"/>
                    <a:pt x="3810670" y="622567"/>
                  </a:cubicBezTo>
                  <a:cubicBezTo>
                    <a:pt x="3778151" y="584058"/>
                    <a:pt x="3737930" y="564803"/>
                    <a:pt x="3690008" y="564803"/>
                  </a:cubicBezTo>
                  <a:close/>
                  <a:moveTo>
                    <a:pt x="2099333" y="564803"/>
                  </a:moveTo>
                  <a:cubicBezTo>
                    <a:pt x="2048558" y="564803"/>
                    <a:pt x="2006625" y="584343"/>
                    <a:pt x="1973536" y="623423"/>
                  </a:cubicBezTo>
                  <a:cubicBezTo>
                    <a:pt x="1940446" y="662503"/>
                    <a:pt x="1923902" y="721978"/>
                    <a:pt x="1923902" y="801849"/>
                  </a:cubicBezTo>
                  <a:cubicBezTo>
                    <a:pt x="1923902" y="882861"/>
                    <a:pt x="1940304" y="942765"/>
                    <a:pt x="1973108" y="981559"/>
                  </a:cubicBezTo>
                  <a:cubicBezTo>
                    <a:pt x="2005912" y="1020354"/>
                    <a:pt x="2047131" y="1039751"/>
                    <a:pt x="2096765" y="1039751"/>
                  </a:cubicBezTo>
                  <a:cubicBezTo>
                    <a:pt x="2146970" y="1039751"/>
                    <a:pt x="2188189" y="1020639"/>
                    <a:pt x="2220423" y="982415"/>
                  </a:cubicBezTo>
                  <a:cubicBezTo>
                    <a:pt x="2252657" y="944191"/>
                    <a:pt x="2268774" y="882861"/>
                    <a:pt x="2268774" y="798426"/>
                  </a:cubicBezTo>
                  <a:cubicBezTo>
                    <a:pt x="2268774" y="719696"/>
                    <a:pt x="2252514" y="661076"/>
                    <a:pt x="2219995" y="622567"/>
                  </a:cubicBezTo>
                  <a:cubicBezTo>
                    <a:pt x="2187476" y="584058"/>
                    <a:pt x="2147255" y="564803"/>
                    <a:pt x="2099333" y="564803"/>
                  </a:cubicBezTo>
                  <a:close/>
                  <a:moveTo>
                    <a:pt x="3028318" y="0"/>
                  </a:moveTo>
                  <a:lnTo>
                    <a:pt x="3028318" y="324267"/>
                  </a:lnTo>
                  <a:lnTo>
                    <a:pt x="3675301" y="324267"/>
                  </a:lnTo>
                  <a:lnTo>
                    <a:pt x="3675301" y="325902"/>
                  </a:lnTo>
                  <a:lnTo>
                    <a:pt x="3684873" y="325190"/>
                  </a:lnTo>
                  <a:cubicBezTo>
                    <a:pt x="3866865" y="325190"/>
                    <a:pt x="4004358" y="377962"/>
                    <a:pt x="4097350" y="483506"/>
                  </a:cubicBezTo>
                  <a:cubicBezTo>
                    <a:pt x="4172087" y="568512"/>
                    <a:pt x="4209455" y="673200"/>
                    <a:pt x="4209455" y="797570"/>
                  </a:cubicBezTo>
                  <a:cubicBezTo>
                    <a:pt x="4209455" y="937345"/>
                    <a:pt x="4163101" y="1051874"/>
                    <a:pt x="4070394" y="1141159"/>
                  </a:cubicBezTo>
                  <a:cubicBezTo>
                    <a:pt x="3977686" y="1230443"/>
                    <a:pt x="3849465" y="1275085"/>
                    <a:pt x="3685729" y="1275085"/>
                  </a:cubicBezTo>
                  <a:cubicBezTo>
                    <a:pt x="3539679" y="1275085"/>
                    <a:pt x="3421584" y="1238002"/>
                    <a:pt x="3331444" y="1163836"/>
                  </a:cubicBezTo>
                  <a:cubicBezTo>
                    <a:pt x="3220765" y="1071985"/>
                    <a:pt x="3165426" y="951608"/>
                    <a:pt x="3165426" y="802705"/>
                  </a:cubicBezTo>
                  <a:cubicBezTo>
                    <a:pt x="3165426" y="733388"/>
                    <a:pt x="3177121" y="670169"/>
                    <a:pt x="3200512" y="613047"/>
                  </a:cubicBezTo>
                  <a:lnTo>
                    <a:pt x="3206334" y="600745"/>
                  </a:lnTo>
                  <a:lnTo>
                    <a:pt x="3028318" y="600745"/>
                  </a:lnTo>
                  <a:lnTo>
                    <a:pt x="3028318" y="922726"/>
                  </a:lnTo>
                  <a:cubicBezTo>
                    <a:pt x="3028318" y="961440"/>
                    <a:pt x="3032026" y="987059"/>
                    <a:pt x="3039443" y="999584"/>
                  </a:cubicBezTo>
                  <a:cubicBezTo>
                    <a:pt x="3050853" y="1018945"/>
                    <a:pt x="3074657" y="1027125"/>
                    <a:pt x="3099346" y="1028626"/>
                  </a:cubicBezTo>
                  <a:cubicBezTo>
                    <a:pt x="3124035" y="1030127"/>
                    <a:pt x="3141367" y="1023400"/>
                    <a:pt x="3187578" y="1008593"/>
                  </a:cubicBezTo>
                  <a:cubicBezTo>
                    <a:pt x="3196136" y="1088736"/>
                    <a:pt x="3200339" y="1166702"/>
                    <a:pt x="3208897" y="1246845"/>
                  </a:cubicBezTo>
                  <a:cubicBezTo>
                    <a:pt x="3122750" y="1265672"/>
                    <a:pt x="3059698" y="1275934"/>
                    <a:pt x="2991520" y="1275085"/>
                  </a:cubicBezTo>
                  <a:cubicBezTo>
                    <a:pt x="2923342" y="1274236"/>
                    <a:pt x="2840906" y="1263974"/>
                    <a:pt x="2799829" y="1241751"/>
                  </a:cubicBezTo>
                  <a:cubicBezTo>
                    <a:pt x="2758753" y="1219528"/>
                    <a:pt x="2728373" y="1185768"/>
                    <a:pt x="2708691" y="1140470"/>
                  </a:cubicBezTo>
                  <a:cubicBezTo>
                    <a:pt x="2689008" y="1095173"/>
                    <a:pt x="2679167" y="1021816"/>
                    <a:pt x="2679167" y="920399"/>
                  </a:cubicBezTo>
                  <a:lnTo>
                    <a:pt x="2679167" y="600745"/>
                  </a:lnTo>
                  <a:lnTo>
                    <a:pt x="2580460" y="600745"/>
                  </a:lnTo>
                  <a:lnTo>
                    <a:pt x="2590754" y="625776"/>
                  </a:lnTo>
                  <a:cubicBezTo>
                    <a:pt x="2609438" y="678120"/>
                    <a:pt x="2618780" y="735385"/>
                    <a:pt x="2618780" y="797570"/>
                  </a:cubicBezTo>
                  <a:cubicBezTo>
                    <a:pt x="2618780" y="937345"/>
                    <a:pt x="2572426" y="1051874"/>
                    <a:pt x="2479719" y="1141159"/>
                  </a:cubicBezTo>
                  <a:cubicBezTo>
                    <a:pt x="2387011" y="1230443"/>
                    <a:pt x="2258790" y="1275085"/>
                    <a:pt x="2095054" y="1275085"/>
                  </a:cubicBezTo>
                  <a:cubicBezTo>
                    <a:pt x="1949004" y="1275085"/>
                    <a:pt x="1830909" y="1238002"/>
                    <a:pt x="1740769" y="1163836"/>
                  </a:cubicBezTo>
                  <a:cubicBezTo>
                    <a:pt x="1630090" y="1071985"/>
                    <a:pt x="1574751" y="951608"/>
                    <a:pt x="1574751" y="802705"/>
                  </a:cubicBezTo>
                  <a:cubicBezTo>
                    <a:pt x="1574751" y="768047"/>
                    <a:pt x="1577675" y="734913"/>
                    <a:pt x="1583522" y="703303"/>
                  </a:cubicBezTo>
                  <a:lnTo>
                    <a:pt x="1606967" y="622890"/>
                  </a:lnTo>
                  <a:lnTo>
                    <a:pt x="1600492" y="619927"/>
                  </a:lnTo>
                  <a:lnTo>
                    <a:pt x="1599903" y="621284"/>
                  </a:lnTo>
                  <a:cubicBezTo>
                    <a:pt x="1558826" y="604168"/>
                    <a:pt x="1526307" y="595611"/>
                    <a:pt x="1502346" y="595611"/>
                  </a:cubicBezTo>
                  <a:cubicBezTo>
                    <a:pt x="1456705" y="595611"/>
                    <a:pt x="1421334" y="614437"/>
                    <a:pt x="1396232" y="652091"/>
                  </a:cubicBezTo>
                  <a:cubicBezTo>
                    <a:pt x="1360290" y="705148"/>
                    <a:pt x="1342319" y="804417"/>
                    <a:pt x="1342319" y="949896"/>
                  </a:cubicBezTo>
                  <a:lnTo>
                    <a:pt x="1342319" y="1254547"/>
                  </a:lnTo>
                  <a:lnTo>
                    <a:pt x="992312" y="1254547"/>
                  </a:lnTo>
                  <a:lnTo>
                    <a:pt x="992312" y="922089"/>
                  </a:lnTo>
                  <a:lnTo>
                    <a:pt x="973216" y="1009478"/>
                  </a:lnTo>
                  <a:cubicBezTo>
                    <a:pt x="955102" y="1067171"/>
                    <a:pt x="927932" y="1115914"/>
                    <a:pt x="891704" y="1155707"/>
                  </a:cubicBezTo>
                  <a:cubicBezTo>
                    <a:pt x="819250" y="1235293"/>
                    <a:pt x="727683" y="1275085"/>
                    <a:pt x="617005" y="1275085"/>
                  </a:cubicBezTo>
                  <a:cubicBezTo>
                    <a:pt x="563377" y="1275085"/>
                    <a:pt x="514456" y="1265957"/>
                    <a:pt x="470241" y="1247701"/>
                  </a:cubicBezTo>
                  <a:cubicBezTo>
                    <a:pt x="426027" y="1229445"/>
                    <a:pt x="386519" y="1202346"/>
                    <a:pt x="351718" y="1166404"/>
                  </a:cubicBezTo>
                  <a:lnTo>
                    <a:pt x="351718" y="1600275"/>
                  </a:lnTo>
                  <a:lnTo>
                    <a:pt x="0" y="1600275"/>
                  </a:lnTo>
                  <a:lnTo>
                    <a:pt x="0" y="345728"/>
                  </a:lnTo>
                  <a:lnTo>
                    <a:pt x="326046" y="345728"/>
                  </a:lnTo>
                  <a:lnTo>
                    <a:pt x="326046" y="480083"/>
                  </a:lnTo>
                  <a:cubicBezTo>
                    <a:pt x="371116" y="423603"/>
                    <a:pt x="412478" y="385379"/>
                    <a:pt x="450131" y="365411"/>
                  </a:cubicBezTo>
                  <a:cubicBezTo>
                    <a:pt x="500906" y="338597"/>
                    <a:pt x="557101" y="325190"/>
                    <a:pt x="618716" y="325190"/>
                  </a:cubicBezTo>
                  <a:cubicBezTo>
                    <a:pt x="740234" y="325190"/>
                    <a:pt x="834226" y="371686"/>
                    <a:pt x="900690" y="464679"/>
                  </a:cubicBezTo>
                  <a:cubicBezTo>
                    <a:pt x="933922" y="511176"/>
                    <a:pt x="958846" y="563163"/>
                    <a:pt x="975462" y="620642"/>
                  </a:cubicBezTo>
                  <a:lnTo>
                    <a:pt x="992312" y="702074"/>
                  </a:lnTo>
                  <a:lnTo>
                    <a:pt x="992312" y="345728"/>
                  </a:lnTo>
                  <a:lnTo>
                    <a:pt x="1318357" y="345728"/>
                  </a:lnTo>
                  <a:lnTo>
                    <a:pt x="1318357" y="494631"/>
                  </a:lnTo>
                  <a:cubicBezTo>
                    <a:pt x="1349735" y="430163"/>
                    <a:pt x="1382111" y="385806"/>
                    <a:pt x="1415486" y="361560"/>
                  </a:cubicBezTo>
                  <a:cubicBezTo>
                    <a:pt x="1432174" y="349437"/>
                    <a:pt x="1450822" y="340344"/>
                    <a:pt x="1471432" y="334282"/>
                  </a:cubicBezTo>
                  <a:lnTo>
                    <a:pt x="1525372" y="327039"/>
                  </a:lnTo>
                  <a:lnTo>
                    <a:pt x="1565713" y="326508"/>
                  </a:lnTo>
                  <a:lnTo>
                    <a:pt x="2679167" y="324267"/>
                  </a:lnTo>
                  <a:lnTo>
                    <a:pt x="2679167" y="178855"/>
                  </a:lnTo>
                  <a:lnTo>
                    <a:pt x="3028318" y="0"/>
                  </a:lnTo>
                  <a:close/>
                </a:path>
              </a:pathLst>
            </a:custGeom>
            <a:solidFill>
              <a:schemeClr val="tx1"/>
            </a:solidFill>
            <a:ln w="31750">
              <a:solidFill>
                <a:srgbClr val="282828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3800" b="0" i="0" u="none" strike="noStrike" kern="1200" cap="none" spc="-14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808934" y="2167117"/>
              <a:ext cx="1728394" cy="7364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actor</a:t>
              </a:r>
              <a:endPara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600125" y="994598"/>
            <a:ext cx="1368735" cy="1551787"/>
            <a:chOff x="3434143" y="-99907"/>
            <a:chExt cx="1723664" cy="1954183"/>
          </a:xfrm>
        </p:grpSpPr>
        <p:sp>
          <p:nvSpPr>
            <p:cNvPr id="18" name="Freeform 17"/>
            <p:cNvSpPr/>
            <p:nvPr/>
          </p:nvSpPr>
          <p:spPr>
            <a:xfrm rot="5400000">
              <a:off x="3834995" y="-437414"/>
              <a:ext cx="923791" cy="159880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C0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 rot="9000000">
              <a:off x="3434143" y="254840"/>
              <a:ext cx="923791" cy="159943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 rot="12600000" flipH="1">
              <a:off x="4234016" y="254840"/>
              <a:ext cx="923791" cy="159943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8A1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 rot="16200000">
              <a:off x="4046063" y="643365"/>
              <a:ext cx="500590" cy="866371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C0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 rot="19800000">
              <a:off x="4263279" y="267900"/>
              <a:ext cx="500590" cy="866712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1800000" flipH="1">
              <a:off x="3829839" y="267900"/>
              <a:ext cx="500590" cy="866712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8A1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5400000">
              <a:off x="4107497" y="311835"/>
              <a:ext cx="375596" cy="650044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C0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 rot="9000000">
              <a:off x="3944518" y="593293"/>
              <a:ext cx="375596" cy="650300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 25"/>
            <p:cNvSpPr/>
            <p:nvPr/>
          </p:nvSpPr>
          <p:spPr>
            <a:xfrm rot="12600000" flipH="1">
              <a:off x="4269731" y="593293"/>
              <a:ext cx="375596" cy="650300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8A1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55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662738" y="3956952"/>
            <a:ext cx="2613089" cy="2613088"/>
            <a:chOff x="4662738" y="3956952"/>
            <a:chExt cx="2613089" cy="2613088"/>
          </a:xfrm>
        </p:grpSpPr>
        <p:sp>
          <p:nvSpPr>
            <p:cNvPr id="50" name="Freeform 49"/>
            <p:cNvSpPr/>
            <p:nvPr/>
          </p:nvSpPr>
          <p:spPr>
            <a:xfrm>
              <a:off x="4662738" y="3956952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012145 w 2613089"/>
                <a:gd name="connsiteY3" fmla="*/ 2336862 h 2613088"/>
                <a:gd name="connsiteX4" fmla="*/ 1264347 w 2613089"/>
                <a:gd name="connsiteY4" fmla="*/ 2336862 h 2613088"/>
                <a:gd name="connsiteX5" fmla="*/ 1138246 w 2613089"/>
                <a:gd name="connsiteY5" fmla="*/ 2613087 h 2613088"/>
                <a:gd name="connsiteX6" fmla="*/ 1685333 w 2613089"/>
                <a:gd name="connsiteY6" fmla="*/ 2336861 h 2613088"/>
                <a:gd name="connsiteX7" fmla="*/ 1937535 w 2613089"/>
                <a:gd name="connsiteY7" fmla="*/ 2336861 h 2613088"/>
                <a:gd name="connsiteX8" fmla="*/ 1811434 w 2613089"/>
                <a:gd name="connsiteY8" fmla="*/ 2613086 h 2613088"/>
                <a:gd name="connsiteX9" fmla="*/ 1348739 w 2613089"/>
                <a:gd name="connsiteY9" fmla="*/ 2336860 h 2613088"/>
                <a:gd name="connsiteX10" fmla="*/ 1600941 w 2613089"/>
                <a:gd name="connsiteY10" fmla="*/ 2336860 h 2613088"/>
                <a:gd name="connsiteX11" fmla="*/ 1474840 w 2613089"/>
                <a:gd name="connsiteY11" fmla="*/ 2613085 h 2613088"/>
                <a:gd name="connsiteX12" fmla="*/ 2336864 w 2613089"/>
                <a:gd name="connsiteY12" fmla="*/ 1685332 h 2613088"/>
                <a:gd name="connsiteX13" fmla="*/ 2613089 w 2613089"/>
                <a:gd name="connsiteY13" fmla="*/ 1811433 h 2613088"/>
                <a:gd name="connsiteX14" fmla="*/ 2336864 w 2613089"/>
                <a:gd name="connsiteY14" fmla="*/ 1937534 h 2613088"/>
                <a:gd name="connsiteX15" fmla="*/ 276227 w 2613089"/>
                <a:gd name="connsiteY15" fmla="*/ 1685332 h 2613088"/>
                <a:gd name="connsiteX16" fmla="*/ 276227 w 2613089"/>
                <a:gd name="connsiteY16" fmla="*/ 1937534 h 2613088"/>
                <a:gd name="connsiteX17" fmla="*/ 2 w 2613089"/>
                <a:gd name="connsiteY17" fmla="*/ 1811433 h 2613088"/>
                <a:gd name="connsiteX18" fmla="*/ 2336863 w 2613089"/>
                <a:gd name="connsiteY18" fmla="*/ 1348738 h 2613088"/>
                <a:gd name="connsiteX19" fmla="*/ 2613088 w 2613089"/>
                <a:gd name="connsiteY19" fmla="*/ 1474839 h 2613088"/>
                <a:gd name="connsiteX20" fmla="*/ 2336863 w 2613089"/>
                <a:gd name="connsiteY20" fmla="*/ 1600940 h 2613088"/>
                <a:gd name="connsiteX21" fmla="*/ 276228 w 2613089"/>
                <a:gd name="connsiteY21" fmla="*/ 1348738 h 2613088"/>
                <a:gd name="connsiteX22" fmla="*/ 276228 w 2613089"/>
                <a:gd name="connsiteY22" fmla="*/ 1600940 h 2613088"/>
                <a:gd name="connsiteX23" fmla="*/ 3 w 2613089"/>
                <a:gd name="connsiteY23" fmla="*/ 1474839 h 2613088"/>
                <a:gd name="connsiteX24" fmla="*/ 2336861 w 2613089"/>
                <a:gd name="connsiteY24" fmla="*/ 1012144 h 2613088"/>
                <a:gd name="connsiteX25" fmla="*/ 2613086 w 2613089"/>
                <a:gd name="connsiteY25" fmla="*/ 1138245 h 2613088"/>
                <a:gd name="connsiteX26" fmla="*/ 2336861 w 2613089"/>
                <a:gd name="connsiteY26" fmla="*/ 1264346 h 2613088"/>
                <a:gd name="connsiteX27" fmla="*/ 276226 w 2613089"/>
                <a:gd name="connsiteY27" fmla="*/ 1012144 h 2613088"/>
                <a:gd name="connsiteX28" fmla="*/ 276226 w 2613089"/>
                <a:gd name="connsiteY28" fmla="*/ 1264346 h 2613088"/>
                <a:gd name="connsiteX29" fmla="*/ 1 w 2613089"/>
                <a:gd name="connsiteY29" fmla="*/ 1138245 h 2613088"/>
                <a:gd name="connsiteX30" fmla="*/ 2336862 w 2613089"/>
                <a:gd name="connsiteY30" fmla="*/ 675550 h 2613088"/>
                <a:gd name="connsiteX31" fmla="*/ 2613087 w 2613089"/>
                <a:gd name="connsiteY31" fmla="*/ 801651 h 2613088"/>
                <a:gd name="connsiteX32" fmla="*/ 2336862 w 2613089"/>
                <a:gd name="connsiteY32" fmla="*/ 927752 h 2613088"/>
                <a:gd name="connsiteX33" fmla="*/ 276225 w 2613089"/>
                <a:gd name="connsiteY33" fmla="*/ 675550 h 2613088"/>
                <a:gd name="connsiteX34" fmla="*/ 276225 w 2613089"/>
                <a:gd name="connsiteY34" fmla="*/ 927752 h 2613088"/>
                <a:gd name="connsiteX35" fmla="*/ 0 w 2613089"/>
                <a:gd name="connsiteY35" fmla="*/ 801651 h 2613088"/>
                <a:gd name="connsiteX36" fmla="*/ 1138246 w 2613089"/>
                <a:gd name="connsiteY36" fmla="*/ 3 h 2613088"/>
                <a:gd name="connsiteX37" fmla="*/ 1264347 w 2613089"/>
                <a:gd name="connsiteY37" fmla="*/ 276229 h 2613088"/>
                <a:gd name="connsiteX38" fmla="*/ 1012145 w 2613089"/>
                <a:gd name="connsiteY38" fmla="*/ 276229 h 2613088"/>
                <a:gd name="connsiteX39" fmla="*/ 801652 w 2613089"/>
                <a:gd name="connsiteY39" fmla="*/ 2 h 2613088"/>
                <a:gd name="connsiteX40" fmla="*/ 927753 w 2613089"/>
                <a:gd name="connsiteY40" fmla="*/ 276227 h 2613088"/>
                <a:gd name="connsiteX41" fmla="*/ 675551 w 2613089"/>
                <a:gd name="connsiteY41" fmla="*/ 276227 h 2613088"/>
                <a:gd name="connsiteX42" fmla="*/ 1474840 w 2613089"/>
                <a:gd name="connsiteY42" fmla="*/ 1 h 2613088"/>
                <a:gd name="connsiteX43" fmla="*/ 1600941 w 2613089"/>
                <a:gd name="connsiteY43" fmla="*/ 276227 h 2613088"/>
                <a:gd name="connsiteX44" fmla="*/ 1348739 w 2613089"/>
                <a:gd name="connsiteY44" fmla="*/ 276227 h 2613088"/>
                <a:gd name="connsiteX45" fmla="*/ 1811434 w 2613089"/>
                <a:gd name="connsiteY45" fmla="*/ 0 h 2613088"/>
                <a:gd name="connsiteX46" fmla="*/ 1937535 w 2613089"/>
                <a:gd name="connsiteY46" fmla="*/ 276226 h 2613088"/>
                <a:gd name="connsiteX47" fmla="*/ 1685333 w 2613089"/>
                <a:gd name="connsiteY47" fmla="*/ 276226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012145" y="2336862"/>
                  </a:moveTo>
                  <a:lnTo>
                    <a:pt x="1264347" y="2336862"/>
                  </a:lnTo>
                  <a:lnTo>
                    <a:pt x="1138246" y="2613087"/>
                  </a:lnTo>
                  <a:close/>
                  <a:moveTo>
                    <a:pt x="1685333" y="2336861"/>
                  </a:moveTo>
                  <a:lnTo>
                    <a:pt x="1937535" y="2336861"/>
                  </a:lnTo>
                  <a:lnTo>
                    <a:pt x="1811434" y="2613086"/>
                  </a:lnTo>
                  <a:close/>
                  <a:moveTo>
                    <a:pt x="1348739" y="2336860"/>
                  </a:moveTo>
                  <a:lnTo>
                    <a:pt x="1600941" y="2336860"/>
                  </a:lnTo>
                  <a:lnTo>
                    <a:pt x="1474840" y="2613085"/>
                  </a:lnTo>
                  <a:close/>
                  <a:moveTo>
                    <a:pt x="2336864" y="1685332"/>
                  </a:moveTo>
                  <a:lnTo>
                    <a:pt x="2613089" y="1811433"/>
                  </a:lnTo>
                  <a:lnTo>
                    <a:pt x="2336864" y="1937534"/>
                  </a:lnTo>
                  <a:close/>
                  <a:moveTo>
                    <a:pt x="276227" y="1685332"/>
                  </a:moveTo>
                  <a:lnTo>
                    <a:pt x="276227" y="1937534"/>
                  </a:lnTo>
                  <a:lnTo>
                    <a:pt x="2" y="1811433"/>
                  </a:lnTo>
                  <a:close/>
                  <a:moveTo>
                    <a:pt x="2336863" y="1348738"/>
                  </a:moveTo>
                  <a:lnTo>
                    <a:pt x="2613088" y="1474839"/>
                  </a:lnTo>
                  <a:lnTo>
                    <a:pt x="2336863" y="1600940"/>
                  </a:lnTo>
                  <a:close/>
                  <a:moveTo>
                    <a:pt x="276228" y="1348738"/>
                  </a:moveTo>
                  <a:lnTo>
                    <a:pt x="276228" y="1600940"/>
                  </a:lnTo>
                  <a:lnTo>
                    <a:pt x="3" y="1474839"/>
                  </a:lnTo>
                  <a:close/>
                  <a:moveTo>
                    <a:pt x="2336861" y="1012144"/>
                  </a:moveTo>
                  <a:lnTo>
                    <a:pt x="2613086" y="1138245"/>
                  </a:lnTo>
                  <a:lnTo>
                    <a:pt x="2336861" y="1264346"/>
                  </a:lnTo>
                  <a:close/>
                  <a:moveTo>
                    <a:pt x="276226" y="1012144"/>
                  </a:moveTo>
                  <a:lnTo>
                    <a:pt x="276226" y="1264346"/>
                  </a:lnTo>
                  <a:lnTo>
                    <a:pt x="1" y="1138245"/>
                  </a:lnTo>
                  <a:close/>
                  <a:moveTo>
                    <a:pt x="2336862" y="675550"/>
                  </a:moveTo>
                  <a:lnTo>
                    <a:pt x="2613087" y="801651"/>
                  </a:lnTo>
                  <a:lnTo>
                    <a:pt x="2336862" y="927752"/>
                  </a:lnTo>
                  <a:close/>
                  <a:moveTo>
                    <a:pt x="276225" y="675550"/>
                  </a:moveTo>
                  <a:lnTo>
                    <a:pt x="276225" y="927752"/>
                  </a:lnTo>
                  <a:lnTo>
                    <a:pt x="0" y="801651"/>
                  </a:lnTo>
                  <a:close/>
                  <a:moveTo>
                    <a:pt x="1138246" y="3"/>
                  </a:moveTo>
                  <a:lnTo>
                    <a:pt x="1264347" y="276229"/>
                  </a:lnTo>
                  <a:lnTo>
                    <a:pt x="1012145" y="276229"/>
                  </a:lnTo>
                  <a:close/>
                  <a:moveTo>
                    <a:pt x="801652" y="2"/>
                  </a:moveTo>
                  <a:lnTo>
                    <a:pt x="927753" y="276227"/>
                  </a:lnTo>
                  <a:lnTo>
                    <a:pt x="675551" y="276227"/>
                  </a:lnTo>
                  <a:close/>
                  <a:moveTo>
                    <a:pt x="1474840" y="1"/>
                  </a:moveTo>
                  <a:lnTo>
                    <a:pt x="1600941" y="276227"/>
                  </a:lnTo>
                  <a:lnTo>
                    <a:pt x="1348739" y="276227"/>
                  </a:lnTo>
                  <a:close/>
                  <a:moveTo>
                    <a:pt x="1811434" y="0"/>
                  </a:moveTo>
                  <a:lnTo>
                    <a:pt x="1937535" y="276226"/>
                  </a:lnTo>
                  <a:lnTo>
                    <a:pt x="1685333" y="276226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" name="Octagon 1"/>
            <p:cNvSpPr/>
            <p:nvPr/>
          </p:nvSpPr>
          <p:spPr>
            <a:xfrm>
              <a:off x="4925701" y="4230737"/>
              <a:ext cx="2087162" cy="2063077"/>
            </a:xfrm>
            <a:prstGeom prst="octagon">
              <a:avLst>
                <a:gd name="adj" fmla="val 11713"/>
              </a:avLst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5167349" y="4439883"/>
              <a:ext cx="178213" cy="178213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524288" y="5000665"/>
              <a:ext cx="8899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2800" b="1" dirty="0" smtClean="0"/>
                <a:t>CPU</a:t>
              </a:r>
              <a:endParaRPr lang="sv-SE" b="1" dirty="0"/>
            </a:p>
          </p:txBody>
        </p:sp>
        <p:sp>
          <p:nvSpPr>
            <p:cNvPr id="17" name="Octagon 16"/>
            <p:cNvSpPr/>
            <p:nvPr/>
          </p:nvSpPr>
          <p:spPr>
            <a:xfrm>
              <a:off x="5167349" y="4230737"/>
              <a:ext cx="1845514" cy="2063077"/>
            </a:xfrm>
            <a:custGeom>
              <a:avLst/>
              <a:gdLst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087162"/>
                <a:gd name="connsiteY0" fmla="*/ 1821429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0" fmla="*/ 0 w 2087162"/>
                <a:gd name="connsiteY0" fmla="*/ 1821429 h 2063077"/>
                <a:gd name="connsiteX1" fmla="*/ 1845514 w 2087162"/>
                <a:gd name="connsiteY1" fmla="*/ 0 h 2063077"/>
                <a:gd name="connsiteX2" fmla="*/ 2087162 w 2087162"/>
                <a:gd name="connsiteY2" fmla="*/ 241648 h 2063077"/>
                <a:gd name="connsiteX3" fmla="*/ 2087162 w 2087162"/>
                <a:gd name="connsiteY3" fmla="*/ 1821429 h 2063077"/>
                <a:gd name="connsiteX4" fmla="*/ 1845514 w 2087162"/>
                <a:gd name="connsiteY4" fmla="*/ 2063077 h 2063077"/>
                <a:gd name="connsiteX5" fmla="*/ 241648 w 2087162"/>
                <a:gd name="connsiteY5" fmla="*/ 2063077 h 2063077"/>
                <a:gd name="connsiteX6" fmla="*/ 0 w 2087162"/>
                <a:gd name="connsiteY6" fmla="*/ 1821429 h 2063077"/>
                <a:gd name="connsiteX0" fmla="*/ 0 w 1845514"/>
                <a:gd name="connsiteY0" fmla="*/ 2063077 h 2063077"/>
                <a:gd name="connsiteX1" fmla="*/ 1603866 w 1845514"/>
                <a:gd name="connsiteY1" fmla="*/ 0 h 2063077"/>
                <a:gd name="connsiteX2" fmla="*/ 1845514 w 1845514"/>
                <a:gd name="connsiteY2" fmla="*/ 241648 h 2063077"/>
                <a:gd name="connsiteX3" fmla="*/ 1845514 w 1845514"/>
                <a:gd name="connsiteY3" fmla="*/ 1821429 h 2063077"/>
                <a:gd name="connsiteX4" fmla="*/ 1603866 w 1845514"/>
                <a:gd name="connsiteY4" fmla="*/ 2063077 h 2063077"/>
                <a:gd name="connsiteX5" fmla="*/ 0 w 1845514"/>
                <a:gd name="connsiteY5" fmla="*/ 2063077 h 206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5514" h="2063077">
                  <a:moveTo>
                    <a:pt x="0" y="2063077"/>
                  </a:moveTo>
                  <a:lnTo>
                    <a:pt x="1603866" y="0"/>
                  </a:lnTo>
                  <a:lnTo>
                    <a:pt x="1845514" y="241648"/>
                  </a:lnTo>
                  <a:lnTo>
                    <a:pt x="1845514" y="1821429"/>
                  </a:lnTo>
                  <a:lnTo>
                    <a:pt x="1603866" y="2063077"/>
                  </a:lnTo>
                  <a:lnTo>
                    <a:pt x="0" y="2063077"/>
                  </a:lnTo>
                  <a:close/>
                </a:path>
              </a:pathLst>
            </a:custGeom>
            <a:solidFill>
              <a:srgbClr val="292929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13879262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Processor"/>
          <p:cNvGrpSpPr/>
          <p:nvPr/>
        </p:nvGrpSpPr>
        <p:grpSpPr>
          <a:xfrm>
            <a:off x="4662738" y="3954548"/>
            <a:ext cx="2613089" cy="2613088"/>
            <a:chOff x="4662738" y="3954548"/>
            <a:chExt cx="2613089" cy="2613088"/>
          </a:xfrm>
        </p:grpSpPr>
        <p:grpSp>
          <p:nvGrpSpPr>
            <p:cNvPr id="10" name="Group 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6" name="Freeform 1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8" name="Octagon 17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 smtClean="0"/>
                  <a:t>Core</a:t>
                </a:r>
                <a:endParaRPr lang="sv-SE" sz="1400" b="1" dirty="0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 smtClean="0">
                    <a:solidFill>
                      <a:schemeClr val="tx1"/>
                    </a:solidFill>
                  </a:rPr>
                  <a:t>Core</a:t>
                </a:r>
                <a:endParaRPr lang="sv-SE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 smtClean="0">
                    <a:solidFill>
                      <a:schemeClr val="tx1"/>
                    </a:solidFill>
                  </a:rPr>
                  <a:t>Core</a:t>
                </a:r>
                <a:endParaRPr lang="sv-SE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 smtClean="0"/>
                  <a:t>Core</a:t>
                </a:r>
                <a:endParaRPr lang="sv-SE" sz="14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967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4662738" y="3954548"/>
            <a:ext cx="2613089" cy="2613088"/>
            <a:chOff x="2500643" y="316321"/>
            <a:chExt cx="2613089" cy="2613088"/>
          </a:xfrm>
        </p:grpSpPr>
        <p:sp>
          <p:nvSpPr>
            <p:cNvPr id="43" name="Freeform 42"/>
            <p:cNvSpPr/>
            <p:nvPr/>
          </p:nvSpPr>
          <p:spPr>
            <a:xfrm>
              <a:off x="2500643" y="316321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012145 w 2613089"/>
                <a:gd name="connsiteY3" fmla="*/ 2336862 h 2613088"/>
                <a:gd name="connsiteX4" fmla="*/ 1264347 w 2613089"/>
                <a:gd name="connsiteY4" fmla="*/ 2336862 h 2613088"/>
                <a:gd name="connsiteX5" fmla="*/ 1138246 w 2613089"/>
                <a:gd name="connsiteY5" fmla="*/ 2613087 h 2613088"/>
                <a:gd name="connsiteX6" fmla="*/ 1685333 w 2613089"/>
                <a:gd name="connsiteY6" fmla="*/ 2336861 h 2613088"/>
                <a:gd name="connsiteX7" fmla="*/ 1937535 w 2613089"/>
                <a:gd name="connsiteY7" fmla="*/ 2336861 h 2613088"/>
                <a:gd name="connsiteX8" fmla="*/ 1811434 w 2613089"/>
                <a:gd name="connsiteY8" fmla="*/ 2613086 h 2613088"/>
                <a:gd name="connsiteX9" fmla="*/ 1348739 w 2613089"/>
                <a:gd name="connsiteY9" fmla="*/ 2336860 h 2613088"/>
                <a:gd name="connsiteX10" fmla="*/ 1600941 w 2613089"/>
                <a:gd name="connsiteY10" fmla="*/ 2336860 h 2613088"/>
                <a:gd name="connsiteX11" fmla="*/ 1474840 w 2613089"/>
                <a:gd name="connsiteY11" fmla="*/ 2613085 h 2613088"/>
                <a:gd name="connsiteX12" fmla="*/ 2336864 w 2613089"/>
                <a:gd name="connsiteY12" fmla="*/ 1685332 h 2613088"/>
                <a:gd name="connsiteX13" fmla="*/ 2613089 w 2613089"/>
                <a:gd name="connsiteY13" fmla="*/ 1811433 h 2613088"/>
                <a:gd name="connsiteX14" fmla="*/ 2336864 w 2613089"/>
                <a:gd name="connsiteY14" fmla="*/ 1937534 h 2613088"/>
                <a:gd name="connsiteX15" fmla="*/ 276227 w 2613089"/>
                <a:gd name="connsiteY15" fmla="*/ 1685332 h 2613088"/>
                <a:gd name="connsiteX16" fmla="*/ 276227 w 2613089"/>
                <a:gd name="connsiteY16" fmla="*/ 1937534 h 2613088"/>
                <a:gd name="connsiteX17" fmla="*/ 2 w 2613089"/>
                <a:gd name="connsiteY17" fmla="*/ 1811433 h 2613088"/>
                <a:gd name="connsiteX18" fmla="*/ 2336863 w 2613089"/>
                <a:gd name="connsiteY18" fmla="*/ 1348738 h 2613088"/>
                <a:gd name="connsiteX19" fmla="*/ 2613088 w 2613089"/>
                <a:gd name="connsiteY19" fmla="*/ 1474839 h 2613088"/>
                <a:gd name="connsiteX20" fmla="*/ 2336863 w 2613089"/>
                <a:gd name="connsiteY20" fmla="*/ 1600940 h 2613088"/>
                <a:gd name="connsiteX21" fmla="*/ 276228 w 2613089"/>
                <a:gd name="connsiteY21" fmla="*/ 1348738 h 2613088"/>
                <a:gd name="connsiteX22" fmla="*/ 276228 w 2613089"/>
                <a:gd name="connsiteY22" fmla="*/ 1600940 h 2613088"/>
                <a:gd name="connsiteX23" fmla="*/ 3 w 2613089"/>
                <a:gd name="connsiteY23" fmla="*/ 1474839 h 2613088"/>
                <a:gd name="connsiteX24" fmla="*/ 2336861 w 2613089"/>
                <a:gd name="connsiteY24" fmla="*/ 1012144 h 2613088"/>
                <a:gd name="connsiteX25" fmla="*/ 2613086 w 2613089"/>
                <a:gd name="connsiteY25" fmla="*/ 1138245 h 2613088"/>
                <a:gd name="connsiteX26" fmla="*/ 2336861 w 2613089"/>
                <a:gd name="connsiteY26" fmla="*/ 1264346 h 2613088"/>
                <a:gd name="connsiteX27" fmla="*/ 276226 w 2613089"/>
                <a:gd name="connsiteY27" fmla="*/ 1012144 h 2613088"/>
                <a:gd name="connsiteX28" fmla="*/ 276226 w 2613089"/>
                <a:gd name="connsiteY28" fmla="*/ 1264346 h 2613088"/>
                <a:gd name="connsiteX29" fmla="*/ 1 w 2613089"/>
                <a:gd name="connsiteY29" fmla="*/ 1138245 h 2613088"/>
                <a:gd name="connsiteX30" fmla="*/ 2336862 w 2613089"/>
                <a:gd name="connsiteY30" fmla="*/ 675550 h 2613088"/>
                <a:gd name="connsiteX31" fmla="*/ 2613087 w 2613089"/>
                <a:gd name="connsiteY31" fmla="*/ 801651 h 2613088"/>
                <a:gd name="connsiteX32" fmla="*/ 2336862 w 2613089"/>
                <a:gd name="connsiteY32" fmla="*/ 927752 h 2613088"/>
                <a:gd name="connsiteX33" fmla="*/ 276225 w 2613089"/>
                <a:gd name="connsiteY33" fmla="*/ 675550 h 2613088"/>
                <a:gd name="connsiteX34" fmla="*/ 276225 w 2613089"/>
                <a:gd name="connsiteY34" fmla="*/ 927752 h 2613088"/>
                <a:gd name="connsiteX35" fmla="*/ 0 w 2613089"/>
                <a:gd name="connsiteY35" fmla="*/ 801651 h 2613088"/>
                <a:gd name="connsiteX36" fmla="*/ 1138246 w 2613089"/>
                <a:gd name="connsiteY36" fmla="*/ 3 h 2613088"/>
                <a:gd name="connsiteX37" fmla="*/ 1264347 w 2613089"/>
                <a:gd name="connsiteY37" fmla="*/ 276229 h 2613088"/>
                <a:gd name="connsiteX38" fmla="*/ 1012145 w 2613089"/>
                <a:gd name="connsiteY38" fmla="*/ 276229 h 2613088"/>
                <a:gd name="connsiteX39" fmla="*/ 801652 w 2613089"/>
                <a:gd name="connsiteY39" fmla="*/ 2 h 2613088"/>
                <a:gd name="connsiteX40" fmla="*/ 927753 w 2613089"/>
                <a:gd name="connsiteY40" fmla="*/ 276227 h 2613088"/>
                <a:gd name="connsiteX41" fmla="*/ 675551 w 2613089"/>
                <a:gd name="connsiteY41" fmla="*/ 276227 h 2613088"/>
                <a:gd name="connsiteX42" fmla="*/ 1474840 w 2613089"/>
                <a:gd name="connsiteY42" fmla="*/ 1 h 2613088"/>
                <a:gd name="connsiteX43" fmla="*/ 1600941 w 2613089"/>
                <a:gd name="connsiteY43" fmla="*/ 276227 h 2613088"/>
                <a:gd name="connsiteX44" fmla="*/ 1348739 w 2613089"/>
                <a:gd name="connsiteY44" fmla="*/ 276227 h 2613088"/>
                <a:gd name="connsiteX45" fmla="*/ 1811434 w 2613089"/>
                <a:gd name="connsiteY45" fmla="*/ 0 h 2613088"/>
                <a:gd name="connsiteX46" fmla="*/ 1937535 w 2613089"/>
                <a:gd name="connsiteY46" fmla="*/ 276226 h 2613088"/>
                <a:gd name="connsiteX47" fmla="*/ 1685333 w 2613089"/>
                <a:gd name="connsiteY47" fmla="*/ 276226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012145" y="2336862"/>
                  </a:moveTo>
                  <a:lnTo>
                    <a:pt x="1264347" y="2336862"/>
                  </a:lnTo>
                  <a:lnTo>
                    <a:pt x="1138246" y="2613087"/>
                  </a:lnTo>
                  <a:close/>
                  <a:moveTo>
                    <a:pt x="1685333" y="2336861"/>
                  </a:moveTo>
                  <a:lnTo>
                    <a:pt x="1937535" y="2336861"/>
                  </a:lnTo>
                  <a:lnTo>
                    <a:pt x="1811434" y="2613086"/>
                  </a:lnTo>
                  <a:close/>
                  <a:moveTo>
                    <a:pt x="1348739" y="2336860"/>
                  </a:moveTo>
                  <a:lnTo>
                    <a:pt x="1600941" y="2336860"/>
                  </a:lnTo>
                  <a:lnTo>
                    <a:pt x="1474840" y="2613085"/>
                  </a:lnTo>
                  <a:close/>
                  <a:moveTo>
                    <a:pt x="2336864" y="1685332"/>
                  </a:moveTo>
                  <a:lnTo>
                    <a:pt x="2613089" y="1811433"/>
                  </a:lnTo>
                  <a:lnTo>
                    <a:pt x="2336864" y="1937534"/>
                  </a:lnTo>
                  <a:close/>
                  <a:moveTo>
                    <a:pt x="276227" y="1685332"/>
                  </a:moveTo>
                  <a:lnTo>
                    <a:pt x="276227" y="1937534"/>
                  </a:lnTo>
                  <a:lnTo>
                    <a:pt x="2" y="1811433"/>
                  </a:lnTo>
                  <a:close/>
                  <a:moveTo>
                    <a:pt x="2336863" y="1348738"/>
                  </a:moveTo>
                  <a:lnTo>
                    <a:pt x="2613088" y="1474839"/>
                  </a:lnTo>
                  <a:lnTo>
                    <a:pt x="2336863" y="1600940"/>
                  </a:lnTo>
                  <a:close/>
                  <a:moveTo>
                    <a:pt x="276228" y="1348738"/>
                  </a:moveTo>
                  <a:lnTo>
                    <a:pt x="276228" y="1600940"/>
                  </a:lnTo>
                  <a:lnTo>
                    <a:pt x="3" y="1474839"/>
                  </a:lnTo>
                  <a:close/>
                  <a:moveTo>
                    <a:pt x="2336861" y="1012144"/>
                  </a:moveTo>
                  <a:lnTo>
                    <a:pt x="2613086" y="1138245"/>
                  </a:lnTo>
                  <a:lnTo>
                    <a:pt x="2336861" y="1264346"/>
                  </a:lnTo>
                  <a:close/>
                  <a:moveTo>
                    <a:pt x="276226" y="1012144"/>
                  </a:moveTo>
                  <a:lnTo>
                    <a:pt x="276226" y="1264346"/>
                  </a:lnTo>
                  <a:lnTo>
                    <a:pt x="1" y="1138245"/>
                  </a:lnTo>
                  <a:close/>
                  <a:moveTo>
                    <a:pt x="2336862" y="675550"/>
                  </a:moveTo>
                  <a:lnTo>
                    <a:pt x="2613087" y="801651"/>
                  </a:lnTo>
                  <a:lnTo>
                    <a:pt x="2336862" y="927752"/>
                  </a:lnTo>
                  <a:close/>
                  <a:moveTo>
                    <a:pt x="276225" y="675550"/>
                  </a:moveTo>
                  <a:lnTo>
                    <a:pt x="276225" y="927752"/>
                  </a:lnTo>
                  <a:lnTo>
                    <a:pt x="0" y="801651"/>
                  </a:lnTo>
                  <a:close/>
                  <a:moveTo>
                    <a:pt x="1138246" y="3"/>
                  </a:moveTo>
                  <a:lnTo>
                    <a:pt x="1264347" y="276229"/>
                  </a:lnTo>
                  <a:lnTo>
                    <a:pt x="1012145" y="276229"/>
                  </a:lnTo>
                  <a:close/>
                  <a:moveTo>
                    <a:pt x="801652" y="2"/>
                  </a:moveTo>
                  <a:lnTo>
                    <a:pt x="927753" y="276227"/>
                  </a:lnTo>
                  <a:lnTo>
                    <a:pt x="675551" y="276227"/>
                  </a:lnTo>
                  <a:close/>
                  <a:moveTo>
                    <a:pt x="1474840" y="1"/>
                  </a:moveTo>
                  <a:lnTo>
                    <a:pt x="1600941" y="276227"/>
                  </a:lnTo>
                  <a:lnTo>
                    <a:pt x="1348739" y="276227"/>
                  </a:lnTo>
                  <a:close/>
                  <a:moveTo>
                    <a:pt x="1811434" y="0"/>
                  </a:moveTo>
                  <a:lnTo>
                    <a:pt x="1937535" y="276226"/>
                  </a:lnTo>
                  <a:lnTo>
                    <a:pt x="1685333" y="276226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44" name="Octagon 43"/>
            <p:cNvSpPr/>
            <p:nvPr/>
          </p:nvSpPr>
          <p:spPr>
            <a:xfrm>
              <a:off x="2763606" y="590106"/>
              <a:ext cx="2087162" cy="2063077"/>
            </a:xfrm>
            <a:prstGeom prst="octagon">
              <a:avLst>
                <a:gd name="adj" fmla="val 11713"/>
              </a:avLst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" name="Octagon 16"/>
            <p:cNvSpPr/>
            <p:nvPr/>
          </p:nvSpPr>
          <p:spPr>
            <a:xfrm>
              <a:off x="3005254" y="590106"/>
              <a:ext cx="1845514" cy="2063077"/>
            </a:xfrm>
            <a:custGeom>
              <a:avLst/>
              <a:gdLst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087162"/>
                <a:gd name="connsiteY0" fmla="*/ 1821429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0" fmla="*/ 0 w 2087162"/>
                <a:gd name="connsiteY0" fmla="*/ 1821429 h 2063077"/>
                <a:gd name="connsiteX1" fmla="*/ 1845514 w 2087162"/>
                <a:gd name="connsiteY1" fmla="*/ 0 h 2063077"/>
                <a:gd name="connsiteX2" fmla="*/ 2087162 w 2087162"/>
                <a:gd name="connsiteY2" fmla="*/ 241648 h 2063077"/>
                <a:gd name="connsiteX3" fmla="*/ 2087162 w 2087162"/>
                <a:gd name="connsiteY3" fmla="*/ 1821429 h 2063077"/>
                <a:gd name="connsiteX4" fmla="*/ 1845514 w 2087162"/>
                <a:gd name="connsiteY4" fmla="*/ 2063077 h 2063077"/>
                <a:gd name="connsiteX5" fmla="*/ 241648 w 2087162"/>
                <a:gd name="connsiteY5" fmla="*/ 2063077 h 2063077"/>
                <a:gd name="connsiteX6" fmla="*/ 0 w 2087162"/>
                <a:gd name="connsiteY6" fmla="*/ 1821429 h 2063077"/>
                <a:gd name="connsiteX0" fmla="*/ 0 w 1845514"/>
                <a:gd name="connsiteY0" fmla="*/ 2063077 h 2063077"/>
                <a:gd name="connsiteX1" fmla="*/ 1603866 w 1845514"/>
                <a:gd name="connsiteY1" fmla="*/ 0 h 2063077"/>
                <a:gd name="connsiteX2" fmla="*/ 1845514 w 1845514"/>
                <a:gd name="connsiteY2" fmla="*/ 241648 h 2063077"/>
                <a:gd name="connsiteX3" fmla="*/ 1845514 w 1845514"/>
                <a:gd name="connsiteY3" fmla="*/ 1821429 h 2063077"/>
                <a:gd name="connsiteX4" fmla="*/ 1603866 w 1845514"/>
                <a:gd name="connsiteY4" fmla="*/ 2063077 h 2063077"/>
                <a:gd name="connsiteX5" fmla="*/ 0 w 1845514"/>
                <a:gd name="connsiteY5" fmla="*/ 2063077 h 206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5514" h="2063077">
                  <a:moveTo>
                    <a:pt x="0" y="2063077"/>
                  </a:moveTo>
                  <a:lnTo>
                    <a:pt x="1603866" y="0"/>
                  </a:lnTo>
                  <a:lnTo>
                    <a:pt x="1845514" y="241648"/>
                  </a:lnTo>
                  <a:lnTo>
                    <a:pt x="1845514" y="1821429"/>
                  </a:lnTo>
                  <a:lnTo>
                    <a:pt x="1603866" y="2063077"/>
                  </a:lnTo>
                  <a:lnTo>
                    <a:pt x="0" y="2063077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6" name="Oval 45"/>
            <p:cNvSpPr/>
            <p:nvPr/>
          </p:nvSpPr>
          <p:spPr>
            <a:xfrm>
              <a:off x="3005254" y="799252"/>
              <a:ext cx="178213" cy="178213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" name="Cores"/>
          <p:cNvGrpSpPr/>
          <p:nvPr/>
        </p:nvGrpSpPr>
        <p:grpSpPr>
          <a:xfrm>
            <a:off x="5256455" y="4551259"/>
            <a:ext cx="1416559" cy="1417223"/>
            <a:chOff x="5256455" y="4551259"/>
            <a:chExt cx="1416559" cy="1417223"/>
          </a:xfrm>
        </p:grpSpPr>
        <p:sp>
          <p:nvSpPr>
            <p:cNvPr id="40" name="Rounded Rectangle 39"/>
            <p:cNvSpPr/>
            <p:nvPr/>
          </p:nvSpPr>
          <p:spPr>
            <a:xfrm>
              <a:off x="5998072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5256455" y="5293208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5998072" y="5293208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5261614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grpSp>
        <p:nvGrpSpPr>
          <p:cNvPr id="17" name="ServiceSmall"/>
          <p:cNvGrpSpPr/>
          <p:nvPr/>
        </p:nvGrpSpPr>
        <p:grpSpPr>
          <a:xfrm>
            <a:off x="5261771" y="4551259"/>
            <a:ext cx="674942" cy="675274"/>
            <a:chOff x="5256455" y="4551259"/>
            <a:chExt cx="674942" cy="675274"/>
          </a:xfrm>
        </p:grpSpPr>
        <p:sp>
          <p:nvSpPr>
            <p:cNvPr id="18" name="Rounded Rectangle 17"/>
            <p:cNvSpPr/>
            <p:nvPr/>
          </p:nvSpPr>
          <p:spPr>
            <a:xfrm>
              <a:off x="5256455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5287451" y="4671638"/>
              <a:ext cx="614403" cy="434515"/>
              <a:chOff x="5283823" y="4601302"/>
              <a:chExt cx="614403" cy="434515"/>
            </a:xfrm>
          </p:grpSpPr>
          <p:cxnSp>
            <p:nvCxnSpPr>
              <p:cNvPr id="20" name="Straight Connector 19"/>
              <p:cNvCxnSpPr>
                <a:stCxn id="52" idx="3"/>
                <a:endCxn id="33" idx="7"/>
              </p:cNvCxnSpPr>
              <p:nvPr/>
            </p:nvCxnSpPr>
            <p:spPr>
              <a:xfrm flipH="1">
                <a:off x="5509189" y="4751096"/>
                <a:ext cx="52823" cy="5476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1" name="Straight Connector 20"/>
              <p:cNvCxnSpPr>
                <a:stCxn id="33" idx="3"/>
                <a:endCxn id="32" idx="7"/>
              </p:cNvCxnSpPr>
              <p:nvPr/>
            </p:nvCxnSpPr>
            <p:spPr>
              <a:xfrm flipH="1">
                <a:off x="5429834" y="4858819"/>
                <a:ext cx="26395" cy="2951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2" name="Straight Connector 21"/>
              <p:cNvCxnSpPr>
                <a:stCxn id="32" idx="3"/>
                <a:endCxn id="56" idx="7"/>
              </p:cNvCxnSpPr>
              <p:nvPr/>
            </p:nvCxnSpPr>
            <p:spPr>
              <a:xfrm flipH="1">
                <a:off x="5347752" y="4941293"/>
                <a:ext cx="29121" cy="30429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3" name="Straight Connector 22"/>
              <p:cNvCxnSpPr>
                <a:stCxn id="33" idx="5"/>
                <a:endCxn id="31" idx="1"/>
              </p:cNvCxnSpPr>
              <p:nvPr/>
            </p:nvCxnSpPr>
            <p:spPr>
              <a:xfrm>
                <a:off x="5509189" y="4858819"/>
                <a:ext cx="28321" cy="3073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4" name="Straight Connector 23"/>
              <p:cNvCxnSpPr>
                <a:stCxn id="32" idx="5"/>
                <a:endCxn id="30" idx="1"/>
              </p:cNvCxnSpPr>
              <p:nvPr/>
            </p:nvCxnSpPr>
            <p:spPr>
              <a:xfrm>
                <a:off x="5429834" y="4941292"/>
                <a:ext cx="26395" cy="30597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5" name="Straight Connector 24"/>
              <p:cNvCxnSpPr>
                <a:stCxn id="34" idx="5"/>
                <a:endCxn id="47" idx="1"/>
              </p:cNvCxnSpPr>
              <p:nvPr/>
            </p:nvCxnSpPr>
            <p:spPr>
              <a:xfrm>
                <a:off x="5723154" y="4858819"/>
                <a:ext cx="30040" cy="3073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6" name="Straight Connector 25"/>
              <p:cNvCxnSpPr>
                <a:stCxn id="47" idx="3"/>
                <a:endCxn id="48" idx="7"/>
              </p:cNvCxnSpPr>
              <p:nvPr/>
            </p:nvCxnSpPr>
            <p:spPr>
              <a:xfrm flipH="1">
                <a:off x="5725050" y="4942514"/>
                <a:ext cx="28144" cy="29209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7" name="Straight Connector 26"/>
              <p:cNvCxnSpPr>
                <a:stCxn id="47" idx="4"/>
                <a:endCxn id="49" idx="0"/>
              </p:cNvCxnSpPr>
              <p:nvPr/>
            </p:nvCxnSpPr>
            <p:spPr>
              <a:xfrm>
                <a:off x="5779674" y="4953482"/>
                <a:ext cx="0" cy="7272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8" name="Straight Connector 27"/>
              <p:cNvCxnSpPr>
                <a:stCxn id="52" idx="5"/>
                <a:endCxn id="34" idx="1"/>
              </p:cNvCxnSpPr>
              <p:nvPr/>
            </p:nvCxnSpPr>
            <p:spPr>
              <a:xfrm>
                <a:off x="5614972" y="4751096"/>
                <a:ext cx="55221" cy="5476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9" name="Straight Connector 28"/>
              <p:cNvCxnSpPr>
                <a:stCxn id="47" idx="5"/>
                <a:endCxn id="50" idx="1"/>
              </p:cNvCxnSpPr>
              <p:nvPr/>
            </p:nvCxnSpPr>
            <p:spPr>
              <a:xfrm>
                <a:off x="5806154" y="4942514"/>
                <a:ext cx="28144" cy="2937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5445261" y="496092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5526542" y="4878585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5365905" y="487736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445261" y="479489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5659225" y="479489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5742225" y="4878585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661121" y="496075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5742225" y="496075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5823329" y="496092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cxnSp>
            <p:nvCxnSpPr>
              <p:cNvPr id="51" name="Straight Connector 50"/>
              <p:cNvCxnSpPr>
                <a:stCxn id="55" idx="3"/>
                <a:endCxn id="52" idx="7"/>
              </p:cNvCxnSpPr>
              <p:nvPr/>
            </p:nvCxnSpPr>
            <p:spPr>
              <a:xfrm flipH="1">
                <a:off x="5614972" y="4665230"/>
                <a:ext cx="30637" cy="3290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5551044" y="4687167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cxnSp>
            <p:nvCxnSpPr>
              <p:cNvPr id="53" name="Straight Connector 52"/>
              <p:cNvCxnSpPr>
                <a:stCxn id="55" idx="5"/>
                <a:endCxn id="54" idx="1"/>
              </p:cNvCxnSpPr>
              <p:nvPr/>
            </p:nvCxnSpPr>
            <p:spPr>
              <a:xfrm>
                <a:off x="5698570" y="4665230"/>
                <a:ext cx="30637" cy="3290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54" name="Oval 53"/>
              <p:cNvSpPr/>
              <p:nvPr/>
            </p:nvSpPr>
            <p:spPr>
              <a:xfrm>
                <a:off x="5718239" y="4687167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5634641" y="4601302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283823" y="496075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</p:grpSp>
      </p:grpSp>
      <p:sp>
        <p:nvSpPr>
          <p:cNvPr id="58" name="Highlight"/>
          <p:cNvSpPr/>
          <p:nvPr/>
        </p:nvSpPr>
        <p:spPr>
          <a:xfrm>
            <a:off x="4418737" y="4234147"/>
            <a:ext cx="1505944" cy="2049888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8508" h="2049888">
                <a:moveTo>
                  <a:pt x="0" y="0"/>
                </a:moveTo>
                <a:lnTo>
                  <a:pt x="1588994" y="316108"/>
                </a:lnTo>
                <a:lnTo>
                  <a:pt x="1588994" y="318011"/>
                </a:lnTo>
                <a:lnTo>
                  <a:pt x="1616299" y="329321"/>
                </a:lnTo>
                <a:cubicBezTo>
                  <a:pt x="1623843" y="336865"/>
                  <a:pt x="1628508" y="347286"/>
                  <a:pt x="1628508" y="358796"/>
                </a:cubicBezTo>
                <a:lnTo>
                  <a:pt x="1628508" y="950702"/>
                </a:lnTo>
                <a:cubicBezTo>
                  <a:pt x="1628508" y="962213"/>
                  <a:pt x="1623843" y="972634"/>
                  <a:pt x="1616299" y="980177"/>
                </a:cubicBezTo>
                <a:lnTo>
                  <a:pt x="1588994" y="991487"/>
                </a:lnTo>
                <a:lnTo>
                  <a:pt x="1588994" y="993390"/>
                </a:lnTo>
                <a:lnTo>
                  <a:pt x="34119" y="2049888"/>
                </a:lnTo>
                <a:cubicBezTo>
                  <a:pt x="34119" y="1747592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45000"/>
                </a:srgbClr>
              </a:gs>
              <a:gs pos="76000">
                <a:srgbClr val="43BFF7">
                  <a:alpha val="0"/>
                </a:srgbClr>
              </a:gs>
            </a:gsLst>
            <a:lin ang="19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476499" y="4228333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Code</a:t>
            </a:r>
            <a:endParaRPr lang="sv-SE" b="1" dirty="0"/>
          </a:p>
        </p:txBody>
      </p:sp>
      <p:sp>
        <p:nvSpPr>
          <p:cNvPr id="11" name="Call"/>
          <p:cNvSpPr/>
          <p:nvPr/>
        </p:nvSpPr>
        <p:spPr>
          <a:xfrm>
            <a:off x="485420" y="4969053"/>
            <a:ext cx="2473200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Invocation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4143318" y="2364882"/>
            <a:ext cx="3052588" cy="1250409"/>
          </a:xfrm>
          <a:prstGeom prst="wedgeEllipseCallout">
            <a:avLst>
              <a:gd name="adj1" fmla="val -1690"/>
              <a:gd name="adj2" fmla="val 76784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>
                <a:solidFill>
                  <a:schemeClr val="bg1"/>
                </a:solidFill>
              </a:rPr>
              <a:t>The </a:t>
            </a:r>
            <a:r>
              <a:rPr lang="sv-SE" sz="1600" dirty="0" err="1" smtClean="0">
                <a:solidFill>
                  <a:schemeClr val="bg1"/>
                </a:solidFill>
              </a:rPr>
              <a:t>invocation</a:t>
            </a:r>
            <a:r>
              <a:rPr lang="sv-SE" sz="1600" dirty="0" smtClean="0">
                <a:solidFill>
                  <a:schemeClr val="bg1"/>
                </a:solidFill>
              </a:rPr>
              <a:t> </a:t>
            </a:r>
            <a:r>
              <a:rPr lang="sv-SE" sz="1600" dirty="0" err="1" smtClean="0">
                <a:solidFill>
                  <a:schemeClr val="bg1"/>
                </a:solidFill>
              </a:rPr>
              <a:t>will</a:t>
            </a:r>
            <a:r>
              <a:rPr lang="sv-SE" sz="1600" dirty="0" smtClean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run</a:t>
            </a:r>
            <a:r>
              <a:rPr lang="sv-SE" sz="1600" dirty="0">
                <a:solidFill>
                  <a:schemeClr val="bg1"/>
                </a:solidFill>
              </a:rPr>
              <a:t> on a </a:t>
            </a:r>
            <a:r>
              <a:rPr lang="sv-SE" sz="1600" dirty="0" err="1">
                <a:solidFill>
                  <a:schemeClr val="bg1"/>
                </a:solidFill>
              </a:rPr>
              <a:t>single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core</a:t>
            </a:r>
            <a:endParaRPr lang="sv-S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56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10" grpId="0" animBg="1"/>
      <p:bldP spid="11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665201" y="3953324"/>
            <a:ext cx="4063508" cy="2613092"/>
            <a:chOff x="4665201" y="3953324"/>
            <a:chExt cx="4063508" cy="2613092"/>
          </a:xfrm>
        </p:grpSpPr>
        <p:grpSp>
          <p:nvGrpSpPr>
            <p:cNvPr id="3" name="Group 2"/>
            <p:cNvGrpSpPr/>
            <p:nvPr/>
          </p:nvGrpSpPr>
          <p:grpSpPr>
            <a:xfrm>
              <a:off x="5340752" y="3953327"/>
              <a:ext cx="1261984" cy="276229"/>
              <a:chOff x="6128692" y="759256"/>
              <a:chExt cx="1261984" cy="276229"/>
            </a:xfrm>
          </p:grpSpPr>
          <p:sp>
            <p:nvSpPr>
              <p:cNvPr id="76" name="Freeform 75"/>
              <p:cNvSpPr/>
              <p:nvPr/>
            </p:nvSpPr>
            <p:spPr>
              <a:xfrm>
                <a:off x="7138474" y="759256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5" name="Freeform 74"/>
              <p:cNvSpPr/>
              <p:nvPr/>
            </p:nvSpPr>
            <p:spPr>
              <a:xfrm>
                <a:off x="6801880" y="759257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4" name="Freeform 73"/>
              <p:cNvSpPr/>
              <p:nvPr/>
            </p:nvSpPr>
            <p:spPr>
              <a:xfrm>
                <a:off x="6128692" y="759259"/>
                <a:ext cx="252202" cy="276225"/>
              </a:xfrm>
              <a:custGeom>
                <a:avLst/>
                <a:gdLst>
                  <a:gd name="connsiteX0" fmla="*/ 126101 w 252202"/>
                  <a:gd name="connsiteY0" fmla="*/ 0 h 276225"/>
                  <a:gd name="connsiteX1" fmla="*/ 252202 w 252202"/>
                  <a:gd name="connsiteY1" fmla="*/ 276225 h 276225"/>
                  <a:gd name="connsiteX2" fmla="*/ 0 w 252202"/>
                  <a:gd name="connsiteY2" fmla="*/ 276225 h 276225"/>
                  <a:gd name="connsiteX3" fmla="*/ 126101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126101" y="0"/>
                    </a:moveTo>
                    <a:lnTo>
                      <a:pt x="252202" y="276225"/>
                    </a:lnTo>
                    <a:lnTo>
                      <a:pt x="0" y="276225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3" name="Freeform 72"/>
              <p:cNvSpPr/>
              <p:nvPr/>
            </p:nvSpPr>
            <p:spPr>
              <a:xfrm>
                <a:off x="6465286" y="759259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4665201" y="4628877"/>
              <a:ext cx="276228" cy="1261984"/>
              <a:chOff x="5453141" y="1434806"/>
              <a:chExt cx="276228" cy="1261984"/>
            </a:xfrm>
          </p:grpSpPr>
          <p:sp>
            <p:nvSpPr>
              <p:cNvPr id="71" name="Freeform 70"/>
              <p:cNvSpPr/>
              <p:nvPr/>
            </p:nvSpPr>
            <p:spPr>
              <a:xfrm>
                <a:off x="5453141" y="1434806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5453142" y="1771400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7" name="Freeform 66"/>
              <p:cNvSpPr/>
              <p:nvPr/>
            </p:nvSpPr>
            <p:spPr>
              <a:xfrm>
                <a:off x="5453144" y="2107994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5" name="Freeform 64"/>
              <p:cNvSpPr/>
              <p:nvPr/>
            </p:nvSpPr>
            <p:spPr>
              <a:xfrm>
                <a:off x="5453143" y="2444588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8452481" y="4628877"/>
              <a:ext cx="276228" cy="1261984"/>
              <a:chOff x="7790002" y="1434806"/>
              <a:chExt cx="276228" cy="1261984"/>
            </a:xfrm>
          </p:grpSpPr>
          <p:sp>
            <p:nvSpPr>
              <p:cNvPr id="70" name="Freeform 69"/>
              <p:cNvSpPr/>
              <p:nvPr/>
            </p:nvSpPr>
            <p:spPr>
              <a:xfrm>
                <a:off x="7790003" y="1434806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7790002" y="1771400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7790004" y="2107994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4" name="Freeform 63"/>
              <p:cNvSpPr/>
              <p:nvPr/>
            </p:nvSpPr>
            <p:spPr>
              <a:xfrm>
                <a:off x="7790005" y="2444588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5340752" y="6290188"/>
              <a:ext cx="1261984" cy="276228"/>
              <a:chOff x="6128692" y="3096117"/>
              <a:chExt cx="1261984" cy="276228"/>
            </a:xfrm>
          </p:grpSpPr>
          <p:sp>
            <p:nvSpPr>
              <p:cNvPr id="63" name="Freeform 62"/>
              <p:cNvSpPr/>
              <p:nvPr/>
            </p:nvSpPr>
            <p:spPr>
              <a:xfrm>
                <a:off x="6801880" y="3096117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2" name="Freeform 61"/>
              <p:cNvSpPr/>
              <p:nvPr/>
            </p:nvSpPr>
            <p:spPr>
              <a:xfrm>
                <a:off x="7138474" y="3096118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1" name="Freeform 60"/>
              <p:cNvSpPr/>
              <p:nvPr/>
            </p:nvSpPr>
            <p:spPr>
              <a:xfrm>
                <a:off x="6465286" y="3096119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0" name="Freeform 59"/>
              <p:cNvSpPr/>
              <p:nvPr/>
            </p:nvSpPr>
            <p:spPr>
              <a:xfrm>
                <a:off x="6128692" y="3096120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6687128" y="3953324"/>
              <a:ext cx="1261984" cy="276229"/>
              <a:chOff x="6128692" y="759256"/>
              <a:chExt cx="1261984" cy="276229"/>
            </a:xfrm>
          </p:grpSpPr>
          <p:sp>
            <p:nvSpPr>
              <p:cNvPr id="78" name="Freeform 77"/>
              <p:cNvSpPr/>
              <p:nvPr/>
            </p:nvSpPr>
            <p:spPr>
              <a:xfrm>
                <a:off x="7138474" y="759256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9" name="Freeform 78"/>
              <p:cNvSpPr/>
              <p:nvPr/>
            </p:nvSpPr>
            <p:spPr>
              <a:xfrm>
                <a:off x="6801880" y="759257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6128692" y="759259"/>
                <a:ext cx="252202" cy="276225"/>
              </a:xfrm>
              <a:custGeom>
                <a:avLst/>
                <a:gdLst>
                  <a:gd name="connsiteX0" fmla="*/ 126101 w 252202"/>
                  <a:gd name="connsiteY0" fmla="*/ 0 h 276225"/>
                  <a:gd name="connsiteX1" fmla="*/ 252202 w 252202"/>
                  <a:gd name="connsiteY1" fmla="*/ 276225 h 276225"/>
                  <a:gd name="connsiteX2" fmla="*/ 0 w 252202"/>
                  <a:gd name="connsiteY2" fmla="*/ 276225 h 276225"/>
                  <a:gd name="connsiteX3" fmla="*/ 126101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126101" y="0"/>
                    </a:moveTo>
                    <a:lnTo>
                      <a:pt x="252202" y="276225"/>
                    </a:lnTo>
                    <a:lnTo>
                      <a:pt x="0" y="276225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1" name="Freeform 80"/>
              <p:cNvSpPr/>
              <p:nvPr/>
            </p:nvSpPr>
            <p:spPr>
              <a:xfrm>
                <a:off x="6465286" y="759259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6687128" y="6290185"/>
              <a:ext cx="1261984" cy="276228"/>
              <a:chOff x="6128692" y="3096117"/>
              <a:chExt cx="1261984" cy="276228"/>
            </a:xfrm>
          </p:grpSpPr>
          <p:sp>
            <p:nvSpPr>
              <p:cNvPr id="83" name="Freeform 82"/>
              <p:cNvSpPr/>
              <p:nvPr/>
            </p:nvSpPr>
            <p:spPr>
              <a:xfrm>
                <a:off x="6801880" y="3096117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4" name="Freeform 83"/>
              <p:cNvSpPr/>
              <p:nvPr/>
            </p:nvSpPr>
            <p:spPr>
              <a:xfrm>
                <a:off x="7138474" y="3096118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5" name="Freeform 84"/>
              <p:cNvSpPr/>
              <p:nvPr/>
            </p:nvSpPr>
            <p:spPr>
              <a:xfrm>
                <a:off x="6465286" y="3096119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6" name="Freeform 85"/>
              <p:cNvSpPr/>
              <p:nvPr/>
            </p:nvSpPr>
            <p:spPr>
              <a:xfrm>
                <a:off x="6128692" y="3096120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sp>
          <p:nvSpPr>
            <p:cNvPr id="87" name="Octagon 86"/>
            <p:cNvSpPr/>
            <p:nvPr/>
          </p:nvSpPr>
          <p:spPr>
            <a:xfrm>
              <a:off x="4924886" y="4228331"/>
              <a:ext cx="3526642" cy="2063077"/>
            </a:xfrm>
            <a:prstGeom prst="octagon">
              <a:avLst>
                <a:gd name="adj" fmla="val 11713"/>
              </a:avLst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7" name="Octagon 16"/>
            <p:cNvSpPr/>
            <p:nvPr/>
          </p:nvSpPr>
          <p:spPr>
            <a:xfrm>
              <a:off x="5177858" y="4228330"/>
              <a:ext cx="3273670" cy="2063077"/>
            </a:xfrm>
            <a:custGeom>
              <a:avLst/>
              <a:gdLst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087162"/>
                <a:gd name="connsiteY0" fmla="*/ 1821429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0" fmla="*/ 0 w 2087162"/>
                <a:gd name="connsiteY0" fmla="*/ 1821429 h 2063077"/>
                <a:gd name="connsiteX1" fmla="*/ 1845514 w 2087162"/>
                <a:gd name="connsiteY1" fmla="*/ 0 h 2063077"/>
                <a:gd name="connsiteX2" fmla="*/ 2087162 w 2087162"/>
                <a:gd name="connsiteY2" fmla="*/ 241648 h 2063077"/>
                <a:gd name="connsiteX3" fmla="*/ 2087162 w 2087162"/>
                <a:gd name="connsiteY3" fmla="*/ 1821429 h 2063077"/>
                <a:gd name="connsiteX4" fmla="*/ 1845514 w 2087162"/>
                <a:gd name="connsiteY4" fmla="*/ 2063077 h 2063077"/>
                <a:gd name="connsiteX5" fmla="*/ 241648 w 2087162"/>
                <a:gd name="connsiteY5" fmla="*/ 2063077 h 2063077"/>
                <a:gd name="connsiteX6" fmla="*/ 0 w 2087162"/>
                <a:gd name="connsiteY6" fmla="*/ 1821429 h 2063077"/>
                <a:gd name="connsiteX0" fmla="*/ 0 w 1845514"/>
                <a:gd name="connsiteY0" fmla="*/ 2063077 h 2063077"/>
                <a:gd name="connsiteX1" fmla="*/ 1603866 w 1845514"/>
                <a:gd name="connsiteY1" fmla="*/ 0 h 2063077"/>
                <a:gd name="connsiteX2" fmla="*/ 1845514 w 1845514"/>
                <a:gd name="connsiteY2" fmla="*/ 241648 h 2063077"/>
                <a:gd name="connsiteX3" fmla="*/ 1845514 w 1845514"/>
                <a:gd name="connsiteY3" fmla="*/ 1821429 h 2063077"/>
                <a:gd name="connsiteX4" fmla="*/ 1603866 w 1845514"/>
                <a:gd name="connsiteY4" fmla="*/ 2063077 h 2063077"/>
                <a:gd name="connsiteX5" fmla="*/ 0 w 1845514"/>
                <a:gd name="connsiteY5" fmla="*/ 2063077 h 2063077"/>
                <a:gd name="connsiteX0" fmla="*/ 0 w 2973922"/>
                <a:gd name="connsiteY0" fmla="*/ 2053349 h 2063077"/>
                <a:gd name="connsiteX1" fmla="*/ 2732274 w 2973922"/>
                <a:gd name="connsiteY1" fmla="*/ 0 h 2063077"/>
                <a:gd name="connsiteX2" fmla="*/ 2973922 w 2973922"/>
                <a:gd name="connsiteY2" fmla="*/ 241648 h 2063077"/>
                <a:gd name="connsiteX3" fmla="*/ 2973922 w 2973922"/>
                <a:gd name="connsiteY3" fmla="*/ 1821429 h 2063077"/>
                <a:gd name="connsiteX4" fmla="*/ 2732274 w 2973922"/>
                <a:gd name="connsiteY4" fmla="*/ 2063077 h 2063077"/>
                <a:gd name="connsiteX5" fmla="*/ 0 w 2973922"/>
                <a:gd name="connsiteY5" fmla="*/ 2053349 h 2063077"/>
                <a:gd name="connsiteX0" fmla="*/ 0 w 3187930"/>
                <a:gd name="connsiteY0" fmla="*/ 2053349 h 2063077"/>
                <a:gd name="connsiteX1" fmla="*/ 2946282 w 3187930"/>
                <a:gd name="connsiteY1" fmla="*/ 0 h 2063077"/>
                <a:gd name="connsiteX2" fmla="*/ 3187930 w 3187930"/>
                <a:gd name="connsiteY2" fmla="*/ 241648 h 2063077"/>
                <a:gd name="connsiteX3" fmla="*/ 3187930 w 3187930"/>
                <a:gd name="connsiteY3" fmla="*/ 1821429 h 2063077"/>
                <a:gd name="connsiteX4" fmla="*/ 2946282 w 3187930"/>
                <a:gd name="connsiteY4" fmla="*/ 2063077 h 2063077"/>
                <a:gd name="connsiteX5" fmla="*/ 0 w 3187930"/>
                <a:gd name="connsiteY5" fmla="*/ 2053349 h 206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87930" h="2063077">
                  <a:moveTo>
                    <a:pt x="0" y="2053349"/>
                  </a:moveTo>
                  <a:lnTo>
                    <a:pt x="2946282" y="0"/>
                  </a:lnTo>
                  <a:lnTo>
                    <a:pt x="3187930" y="241648"/>
                  </a:lnTo>
                  <a:lnTo>
                    <a:pt x="3187930" y="1821429"/>
                  </a:lnTo>
                  <a:lnTo>
                    <a:pt x="2946282" y="2063077"/>
                  </a:lnTo>
                  <a:lnTo>
                    <a:pt x="0" y="2053349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252360" y="4551255"/>
              <a:ext cx="2896147" cy="1417223"/>
              <a:chOff x="5330569" y="4501987"/>
              <a:chExt cx="2896147" cy="1417223"/>
            </a:xfrm>
          </p:grpSpPr>
          <p:sp>
            <p:nvSpPr>
              <p:cNvPr id="88" name="Rounded Rectangle 87"/>
              <p:cNvSpPr/>
              <p:nvPr/>
            </p:nvSpPr>
            <p:spPr>
              <a:xfrm>
                <a:off x="6072186" y="4501987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89" name="Rounded Rectangle 88"/>
              <p:cNvSpPr/>
              <p:nvPr/>
            </p:nvSpPr>
            <p:spPr>
              <a:xfrm>
                <a:off x="5330569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0" name="Rounded Rectangle 89"/>
              <p:cNvSpPr/>
              <p:nvPr/>
            </p:nvSpPr>
            <p:spPr>
              <a:xfrm>
                <a:off x="6072186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1" name="Rounded Rectangle 90"/>
              <p:cNvSpPr/>
              <p:nvPr/>
            </p:nvSpPr>
            <p:spPr>
              <a:xfrm>
                <a:off x="7551774" y="4501987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2" name="Rounded Rectangle 91"/>
              <p:cNvSpPr/>
              <p:nvPr/>
            </p:nvSpPr>
            <p:spPr>
              <a:xfrm>
                <a:off x="6810157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3" name="Rounded Rectangle 92"/>
              <p:cNvSpPr/>
              <p:nvPr/>
            </p:nvSpPr>
            <p:spPr>
              <a:xfrm>
                <a:off x="7551774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4" name="Rounded Rectangle 93"/>
              <p:cNvSpPr/>
              <p:nvPr/>
            </p:nvSpPr>
            <p:spPr>
              <a:xfrm>
                <a:off x="6810157" y="4501987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grpSp>
            <p:nvGrpSpPr>
              <p:cNvPr id="95" name="ServiceSmall"/>
              <p:cNvGrpSpPr/>
              <p:nvPr/>
            </p:nvGrpSpPr>
            <p:grpSpPr>
              <a:xfrm>
                <a:off x="5335829" y="4501987"/>
                <a:ext cx="674942" cy="675274"/>
                <a:chOff x="5256455" y="4551259"/>
                <a:chExt cx="674942" cy="675274"/>
              </a:xfrm>
            </p:grpSpPr>
            <p:sp>
              <p:nvSpPr>
                <p:cNvPr id="96" name="Rounded Rectangle 95"/>
                <p:cNvSpPr/>
                <p:nvPr/>
              </p:nvSpPr>
              <p:spPr>
                <a:xfrm>
                  <a:off x="5256455" y="4551259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rgbClr val="00B0F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grpSp>
              <p:nvGrpSpPr>
                <p:cNvPr id="97" name="Group 96"/>
                <p:cNvGrpSpPr/>
                <p:nvPr/>
              </p:nvGrpSpPr>
              <p:grpSpPr>
                <a:xfrm>
                  <a:off x="5285997" y="4671638"/>
                  <a:ext cx="615857" cy="434515"/>
                  <a:chOff x="5282369" y="4601302"/>
                  <a:chExt cx="615857" cy="434515"/>
                </a:xfrm>
              </p:grpSpPr>
              <p:cxnSp>
                <p:nvCxnSpPr>
                  <p:cNvPr id="98" name="Straight Connector 97"/>
                  <p:cNvCxnSpPr>
                    <a:stCxn id="118" idx="3"/>
                    <a:endCxn id="111" idx="7"/>
                  </p:cNvCxnSpPr>
                  <p:nvPr/>
                </p:nvCxnSpPr>
                <p:spPr>
                  <a:xfrm flipH="1">
                    <a:off x="5509189" y="4751096"/>
                    <a:ext cx="52823" cy="54763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99" name="Straight Connector 98"/>
                  <p:cNvCxnSpPr>
                    <a:stCxn id="111" idx="3"/>
                    <a:endCxn id="110" idx="7"/>
                  </p:cNvCxnSpPr>
                  <p:nvPr/>
                </p:nvCxnSpPr>
                <p:spPr>
                  <a:xfrm flipH="1">
                    <a:off x="5429834" y="4858819"/>
                    <a:ext cx="26395" cy="29513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0" name="Straight Connector 99"/>
                  <p:cNvCxnSpPr>
                    <a:stCxn id="110" idx="3"/>
                    <a:endCxn id="122" idx="7"/>
                  </p:cNvCxnSpPr>
                  <p:nvPr/>
                </p:nvCxnSpPr>
                <p:spPr>
                  <a:xfrm flipH="1">
                    <a:off x="5346297" y="4941292"/>
                    <a:ext cx="30576" cy="29138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1" name="Straight Connector 100"/>
                  <p:cNvCxnSpPr>
                    <a:stCxn id="111" idx="5"/>
                    <a:endCxn id="109" idx="1"/>
                  </p:cNvCxnSpPr>
                  <p:nvPr/>
                </p:nvCxnSpPr>
                <p:spPr>
                  <a:xfrm>
                    <a:off x="5509189" y="4858819"/>
                    <a:ext cx="28321" cy="3073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2" name="Straight Connector 101"/>
                  <p:cNvCxnSpPr>
                    <a:stCxn id="110" idx="5"/>
                    <a:endCxn id="108" idx="1"/>
                  </p:cNvCxnSpPr>
                  <p:nvPr/>
                </p:nvCxnSpPr>
                <p:spPr>
                  <a:xfrm>
                    <a:off x="5429834" y="4941292"/>
                    <a:ext cx="26395" cy="30597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3" name="Straight Connector 102"/>
                  <p:cNvCxnSpPr>
                    <a:stCxn id="112" idx="5"/>
                    <a:endCxn id="113" idx="1"/>
                  </p:cNvCxnSpPr>
                  <p:nvPr/>
                </p:nvCxnSpPr>
                <p:spPr>
                  <a:xfrm>
                    <a:off x="5723154" y="4858819"/>
                    <a:ext cx="30040" cy="3073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4" name="Straight Connector 103"/>
                  <p:cNvCxnSpPr>
                    <a:stCxn id="113" idx="3"/>
                    <a:endCxn id="114" idx="7"/>
                  </p:cNvCxnSpPr>
                  <p:nvPr/>
                </p:nvCxnSpPr>
                <p:spPr>
                  <a:xfrm flipH="1">
                    <a:off x="5725050" y="4942514"/>
                    <a:ext cx="28144" cy="29209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5" name="Straight Connector 104"/>
                  <p:cNvCxnSpPr>
                    <a:stCxn id="113" idx="4"/>
                    <a:endCxn id="115" idx="0"/>
                  </p:cNvCxnSpPr>
                  <p:nvPr/>
                </p:nvCxnSpPr>
                <p:spPr>
                  <a:xfrm>
                    <a:off x="5779674" y="4953482"/>
                    <a:ext cx="0" cy="7272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6" name="Straight Connector 105"/>
                  <p:cNvCxnSpPr>
                    <a:stCxn id="118" idx="5"/>
                    <a:endCxn id="112" idx="1"/>
                  </p:cNvCxnSpPr>
                  <p:nvPr/>
                </p:nvCxnSpPr>
                <p:spPr>
                  <a:xfrm>
                    <a:off x="5614972" y="4751096"/>
                    <a:ext cx="55221" cy="54763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7" name="Straight Connector 106"/>
                  <p:cNvCxnSpPr>
                    <a:stCxn id="113" idx="5"/>
                    <a:endCxn id="116" idx="1"/>
                  </p:cNvCxnSpPr>
                  <p:nvPr/>
                </p:nvCxnSpPr>
                <p:spPr>
                  <a:xfrm>
                    <a:off x="5806154" y="4942514"/>
                    <a:ext cx="28144" cy="2937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108" name="Oval 107"/>
                  <p:cNvSpPr/>
                  <p:nvPr/>
                </p:nvSpPr>
                <p:spPr>
                  <a:xfrm>
                    <a:off x="5445261" y="4960920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09" name="Oval 108"/>
                  <p:cNvSpPr/>
                  <p:nvPr/>
                </p:nvSpPr>
                <p:spPr>
                  <a:xfrm>
                    <a:off x="5526542" y="4878585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0" name="Oval 109"/>
                  <p:cNvSpPr/>
                  <p:nvPr/>
                </p:nvSpPr>
                <p:spPr>
                  <a:xfrm>
                    <a:off x="5365905" y="4877364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1" name="Oval 110"/>
                  <p:cNvSpPr/>
                  <p:nvPr/>
                </p:nvSpPr>
                <p:spPr>
                  <a:xfrm>
                    <a:off x="5445261" y="4794890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2" name="Oval 111"/>
                  <p:cNvSpPr/>
                  <p:nvPr/>
                </p:nvSpPr>
                <p:spPr>
                  <a:xfrm>
                    <a:off x="5659225" y="4794890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3" name="Oval 112"/>
                  <p:cNvSpPr/>
                  <p:nvPr/>
                </p:nvSpPr>
                <p:spPr>
                  <a:xfrm>
                    <a:off x="5742225" y="4878585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4" name="Oval 113"/>
                  <p:cNvSpPr/>
                  <p:nvPr/>
                </p:nvSpPr>
                <p:spPr>
                  <a:xfrm>
                    <a:off x="5661121" y="4960754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5" name="Oval 114"/>
                  <p:cNvSpPr/>
                  <p:nvPr/>
                </p:nvSpPr>
                <p:spPr>
                  <a:xfrm>
                    <a:off x="5742225" y="4960754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6" name="Oval 115"/>
                  <p:cNvSpPr/>
                  <p:nvPr/>
                </p:nvSpPr>
                <p:spPr>
                  <a:xfrm>
                    <a:off x="5823329" y="4960920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cxnSp>
                <p:nvCxnSpPr>
                  <p:cNvPr id="117" name="Straight Connector 116"/>
                  <p:cNvCxnSpPr>
                    <a:stCxn id="121" idx="3"/>
                    <a:endCxn id="118" idx="7"/>
                  </p:cNvCxnSpPr>
                  <p:nvPr/>
                </p:nvCxnSpPr>
                <p:spPr>
                  <a:xfrm flipH="1">
                    <a:off x="5614972" y="4665230"/>
                    <a:ext cx="30637" cy="3290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118" name="Oval 117"/>
                  <p:cNvSpPr/>
                  <p:nvPr/>
                </p:nvSpPr>
                <p:spPr>
                  <a:xfrm>
                    <a:off x="5551044" y="4687167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cxnSp>
                <p:nvCxnSpPr>
                  <p:cNvPr id="119" name="Straight Connector 118"/>
                  <p:cNvCxnSpPr>
                    <a:stCxn id="121" idx="5"/>
                    <a:endCxn id="120" idx="1"/>
                  </p:cNvCxnSpPr>
                  <p:nvPr/>
                </p:nvCxnSpPr>
                <p:spPr>
                  <a:xfrm>
                    <a:off x="5698570" y="4665230"/>
                    <a:ext cx="30637" cy="3290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120" name="Oval 119"/>
                  <p:cNvSpPr/>
                  <p:nvPr/>
                </p:nvSpPr>
                <p:spPr>
                  <a:xfrm>
                    <a:off x="5718239" y="4687167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21" name="Oval 120"/>
                  <p:cNvSpPr/>
                  <p:nvPr/>
                </p:nvSpPr>
                <p:spPr>
                  <a:xfrm>
                    <a:off x="5634641" y="4601302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22" name="Oval 121"/>
                  <p:cNvSpPr/>
                  <p:nvPr/>
                </p:nvSpPr>
                <p:spPr>
                  <a:xfrm>
                    <a:off x="5282369" y="4959461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</p:grpSp>
          </p:grpSp>
        </p:grpSp>
      </p:grpSp>
      <p:sp>
        <p:nvSpPr>
          <p:cNvPr id="129" name="Highlight"/>
          <p:cNvSpPr/>
          <p:nvPr/>
        </p:nvSpPr>
        <p:spPr>
          <a:xfrm>
            <a:off x="4418737" y="4234147"/>
            <a:ext cx="1505944" cy="2049888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8508" h="2049888">
                <a:moveTo>
                  <a:pt x="0" y="0"/>
                </a:moveTo>
                <a:lnTo>
                  <a:pt x="1588994" y="316108"/>
                </a:lnTo>
                <a:lnTo>
                  <a:pt x="1588994" y="318011"/>
                </a:lnTo>
                <a:lnTo>
                  <a:pt x="1616299" y="329321"/>
                </a:lnTo>
                <a:cubicBezTo>
                  <a:pt x="1623843" y="336865"/>
                  <a:pt x="1628508" y="347286"/>
                  <a:pt x="1628508" y="358796"/>
                </a:cubicBezTo>
                <a:lnTo>
                  <a:pt x="1628508" y="950702"/>
                </a:lnTo>
                <a:cubicBezTo>
                  <a:pt x="1628508" y="962213"/>
                  <a:pt x="1623843" y="972634"/>
                  <a:pt x="1616299" y="980177"/>
                </a:cubicBezTo>
                <a:lnTo>
                  <a:pt x="1588994" y="991487"/>
                </a:lnTo>
                <a:lnTo>
                  <a:pt x="1588994" y="993390"/>
                </a:lnTo>
                <a:lnTo>
                  <a:pt x="34119" y="2049888"/>
                </a:lnTo>
                <a:cubicBezTo>
                  <a:pt x="34119" y="1747592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45000"/>
                </a:srgbClr>
              </a:gs>
              <a:gs pos="76000">
                <a:srgbClr val="43BFF7">
                  <a:alpha val="0"/>
                </a:srgbClr>
              </a:gs>
            </a:gsLst>
            <a:lin ang="19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476499" y="4228333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Code</a:t>
            </a:r>
            <a:endParaRPr lang="sv-SE" b="1" dirty="0"/>
          </a:p>
        </p:txBody>
      </p:sp>
      <p:sp>
        <p:nvSpPr>
          <p:cNvPr id="11" name="Call"/>
          <p:cNvSpPr/>
          <p:nvPr/>
        </p:nvSpPr>
        <p:spPr>
          <a:xfrm>
            <a:off x="485420" y="4969053"/>
            <a:ext cx="2473200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Invocation</a:t>
            </a:r>
            <a:endParaRPr lang="sv-SE" b="1" dirty="0"/>
          </a:p>
        </p:txBody>
      </p:sp>
      <p:pic>
        <p:nvPicPr>
          <p:cNvPr id="2" name="Picture 1" hidden="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848" y="749220"/>
            <a:ext cx="4319569" cy="538010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23" name="Oval Callout 122"/>
          <p:cNvSpPr/>
          <p:nvPr/>
        </p:nvSpPr>
        <p:spPr>
          <a:xfrm>
            <a:off x="4143318" y="2364882"/>
            <a:ext cx="3052588" cy="1250409"/>
          </a:xfrm>
          <a:prstGeom prst="wedgeEllipseCallout">
            <a:avLst>
              <a:gd name="adj1" fmla="val -1301"/>
              <a:gd name="adj2" fmla="val 76784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 smtClean="0">
                <a:solidFill>
                  <a:schemeClr val="bg1"/>
                </a:solidFill>
              </a:rPr>
              <a:t>Buying</a:t>
            </a:r>
            <a:r>
              <a:rPr lang="sv-SE" sz="1600" dirty="0" smtClean="0">
                <a:solidFill>
                  <a:schemeClr val="bg1"/>
                </a:solidFill>
              </a:rPr>
              <a:t> a </a:t>
            </a:r>
            <a:r>
              <a:rPr lang="sv-SE" sz="1600" dirty="0" err="1" smtClean="0">
                <a:solidFill>
                  <a:schemeClr val="bg1"/>
                </a:solidFill>
              </a:rPr>
              <a:t>larger</a:t>
            </a:r>
            <a:r>
              <a:rPr lang="sv-SE" sz="1600" dirty="0" smtClean="0">
                <a:solidFill>
                  <a:schemeClr val="bg1"/>
                </a:solidFill>
              </a:rPr>
              <a:t> CPU </a:t>
            </a:r>
            <a:r>
              <a:rPr lang="sv-SE" sz="1600" dirty="0" err="1" smtClean="0">
                <a:solidFill>
                  <a:schemeClr val="bg1"/>
                </a:solidFill>
              </a:rPr>
              <a:t>will</a:t>
            </a:r>
            <a:r>
              <a:rPr lang="sv-SE" sz="1600" dirty="0" smtClean="0">
                <a:solidFill>
                  <a:schemeClr val="bg1"/>
                </a:solidFill>
              </a:rPr>
              <a:t> not </a:t>
            </a:r>
            <a:r>
              <a:rPr lang="sv-SE" sz="1600" dirty="0" err="1" smtClean="0">
                <a:solidFill>
                  <a:schemeClr val="bg1"/>
                </a:solidFill>
              </a:rPr>
              <a:t>change</a:t>
            </a:r>
            <a:r>
              <a:rPr lang="sv-SE" sz="1600" dirty="0" smtClean="0">
                <a:solidFill>
                  <a:schemeClr val="bg1"/>
                </a:solidFill>
              </a:rPr>
              <a:t> </a:t>
            </a:r>
            <a:r>
              <a:rPr lang="sv-SE" sz="1600" dirty="0" err="1" smtClean="0">
                <a:solidFill>
                  <a:schemeClr val="bg1"/>
                </a:solidFill>
              </a:rPr>
              <a:t>this</a:t>
            </a:r>
            <a:endParaRPr lang="sv-S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60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4654562" y="581081"/>
            <a:ext cx="2613089" cy="2613088"/>
            <a:chOff x="4662738" y="3954548"/>
            <a:chExt cx="2613089" cy="2613088"/>
          </a:xfrm>
        </p:grpSpPr>
        <p:grpSp>
          <p:nvGrpSpPr>
            <p:cNvPr id="60" name="Group 5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6" name="Freeform 6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7" name="Octagon 66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8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sp>
        <p:nvSpPr>
          <p:cNvPr id="41" name="Highlight"/>
          <p:cNvSpPr/>
          <p:nvPr/>
        </p:nvSpPr>
        <p:spPr>
          <a:xfrm>
            <a:off x="4394830" y="854958"/>
            <a:ext cx="2270008" cy="2043629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  <a:gd name="connsiteX0" fmla="*/ 4880 w 1633388"/>
              <a:gd name="connsiteY0" fmla="*/ 0 h 1129747"/>
              <a:gd name="connsiteX1" fmla="*/ 1593874 w 1633388"/>
              <a:gd name="connsiteY1" fmla="*/ 316108 h 1129747"/>
              <a:gd name="connsiteX2" fmla="*/ 1593874 w 1633388"/>
              <a:gd name="connsiteY2" fmla="*/ 318011 h 1129747"/>
              <a:gd name="connsiteX3" fmla="*/ 1621179 w 1633388"/>
              <a:gd name="connsiteY3" fmla="*/ 329321 h 1129747"/>
              <a:gd name="connsiteX4" fmla="*/ 1633388 w 1633388"/>
              <a:gd name="connsiteY4" fmla="*/ 358796 h 1129747"/>
              <a:gd name="connsiteX5" fmla="*/ 1633388 w 1633388"/>
              <a:gd name="connsiteY5" fmla="*/ 950702 h 1129747"/>
              <a:gd name="connsiteX6" fmla="*/ 1621179 w 1633388"/>
              <a:gd name="connsiteY6" fmla="*/ 980177 h 1129747"/>
              <a:gd name="connsiteX7" fmla="*/ 1593874 w 1633388"/>
              <a:gd name="connsiteY7" fmla="*/ 991487 h 1129747"/>
              <a:gd name="connsiteX8" fmla="*/ 1593874 w 1633388"/>
              <a:gd name="connsiteY8" fmla="*/ 993390 h 1129747"/>
              <a:gd name="connsiteX9" fmla="*/ 0 w 1633388"/>
              <a:gd name="connsiteY9" fmla="*/ 1129747 h 1129747"/>
              <a:gd name="connsiteX10" fmla="*/ 4880 w 1633388"/>
              <a:gd name="connsiteY10" fmla="*/ 0 h 1129747"/>
              <a:gd name="connsiteX0" fmla="*/ 0 w 1645841"/>
              <a:gd name="connsiteY0" fmla="*/ 0 h 956347"/>
              <a:gd name="connsiteX1" fmla="*/ 1606327 w 1645841"/>
              <a:gd name="connsiteY1" fmla="*/ 142708 h 956347"/>
              <a:gd name="connsiteX2" fmla="*/ 1606327 w 1645841"/>
              <a:gd name="connsiteY2" fmla="*/ 144611 h 956347"/>
              <a:gd name="connsiteX3" fmla="*/ 1633632 w 1645841"/>
              <a:gd name="connsiteY3" fmla="*/ 155921 h 956347"/>
              <a:gd name="connsiteX4" fmla="*/ 1645841 w 1645841"/>
              <a:gd name="connsiteY4" fmla="*/ 185396 h 956347"/>
              <a:gd name="connsiteX5" fmla="*/ 1645841 w 1645841"/>
              <a:gd name="connsiteY5" fmla="*/ 777302 h 956347"/>
              <a:gd name="connsiteX6" fmla="*/ 1633632 w 1645841"/>
              <a:gd name="connsiteY6" fmla="*/ 806777 h 956347"/>
              <a:gd name="connsiteX7" fmla="*/ 1606327 w 1645841"/>
              <a:gd name="connsiteY7" fmla="*/ 818087 h 956347"/>
              <a:gd name="connsiteX8" fmla="*/ 1606327 w 1645841"/>
              <a:gd name="connsiteY8" fmla="*/ 819990 h 956347"/>
              <a:gd name="connsiteX9" fmla="*/ 12453 w 1645841"/>
              <a:gd name="connsiteY9" fmla="*/ 956347 h 956347"/>
              <a:gd name="connsiteX10" fmla="*/ 0 w 1645841"/>
              <a:gd name="connsiteY10" fmla="*/ 0 h 95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45841" h="956347">
                <a:moveTo>
                  <a:pt x="0" y="0"/>
                </a:moveTo>
                <a:lnTo>
                  <a:pt x="1606327" y="142708"/>
                </a:lnTo>
                <a:lnTo>
                  <a:pt x="1606327" y="144611"/>
                </a:lnTo>
                <a:lnTo>
                  <a:pt x="1633632" y="155921"/>
                </a:lnTo>
                <a:cubicBezTo>
                  <a:pt x="1641176" y="163465"/>
                  <a:pt x="1645841" y="173886"/>
                  <a:pt x="1645841" y="185396"/>
                </a:cubicBezTo>
                <a:lnTo>
                  <a:pt x="1645841" y="777302"/>
                </a:lnTo>
                <a:cubicBezTo>
                  <a:pt x="1645841" y="788813"/>
                  <a:pt x="1641176" y="799234"/>
                  <a:pt x="1633632" y="806777"/>
                </a:cubicBezTo>
                <a:lnTo>
                  <a:pt x="1606327" y="818087"/>
                </a:lnTo>
                <a:lnTo>
                  <a:pt x="1606327" y="819990"/>
                </a:lnTo>
                <a:lnTo>
                  <a:pt x="12453" y="956347"/>
                </a:lnTo>
                <a:cubicBezTo>
                  <a:pt x="12453" y="654051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56000"/>
                </a:srgbClr>
              </a:gs>
              <a:gs pos="68000">
                <a:srgbClr val="43BFF7">
                  <a:alpha val="0"/>
                </a:srgbClr>
              </a:gs>
            </a:gsLst>
            <a:lin ang="192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2476499" y="849052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Code</a:t>
            </a:r>
            <a:endParaRPr lang="sv-SE" b="1" dirty="0"/>
          </a:p>
        </p:txBody>
      </p:sp>
      <p:sp>
        <p:nvSpPr>
          <p:cNvPr id="83" name="Call"/>
          <p:cNvSpPr/>
          <p:nvPr/>
        </p:nvSpPr>
        <p:spPr>
          <a:xfrm>
            <a:off x="485420" y="1593571"/>
            <a:ext cx="2472933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Invocation</a:t>
            </a:r>
            <a:endParaRPr lang="sv-SE" b="1" dirty="0"/>
          </a:p>
        </p:txBody>
      </p:sp>
      <p:grpSp>
        <p:nvGrpSpPr>
          <p:cNvPr id="98" name="Group 97"/>
          <p:cNvGrpSpPr/>
          <p:nvPr/>
        </p:nvGrpSpPr>
        <p:grpSpPr>
          <a:xfrm>
            <a:off x="5294488" y="1250528"/>
            <a:ext cx="1324142" cy="1271752"/>
            <a:chOff x="5299035" y="1302038"/>
            <a:chExt cx="1324142" cy="1271752"/>
          </a:xfrm>
          <a:solidFill>
            <a:schemeClr val="accent6">
              <a:lumMod val="40000"/>
              <a:lumOff val="60000"/>
            </a:schemeClr>
          </a:solidFill>
        </p:grpSpPr>
        <p:cxnSp>
          <p:nvCxnSpPr>
            <p:cNvPr id="99" name="Straight Connector 98"/>
            <p:cNvCxnSpPr>
              <a:stCxn id="119" idx="3"/>
              <a:endCxn id="112" idx="0"/>
            </p:cNvCxnSpPr>
            <p:nvPr/>
          </p:nvCxnSpPr>
          <p:spPr>
            <a:xfrm flipH="1">
              <a:off x="5598192" y="1620796"/>
              <a:ext cx="72305" cy="78502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0" name="Straight Connector 99"/>
            <p:cNvCxnSpPr>
              <a:stCxn id="112" idx="3"/>
              <a:endCxn id="111" idx="0"/>
            </p:cNvCxnSpPr>
            <p:nvPr/>
          </p:nvCxnSpPr>
          <p:spPr>
            <a:xfrm flipH="1">
              <a:off x="5513654" y="1837582"/>
              <a:ext cx="27259" cy="271684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1" name="Straight Connector 100"/>
            <p:cNvCxnSpPr>
              <a:stCxn id="111" idx="3"/>
              <a:endCxn id="123" idx="7"/>
            </p:cNvCxnSpPr>
            <p:nvPr/>
          </p:nvCxnSpPr>
          <p:spPr>
            <a:xfrm flipH="1">
              <a:off x="5437320" y="2247550"/>
              <a:ext cx="19055" cy="12937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2" name="Straight Connector 101"/>
            <p:cNvCxnSpPr>
              <a:stCxn id="112" idx="5"/>
              <a:endCxn id="110" idx="1"/>
            </p:cNvCxnSpPr>
            <p:nvPr/>
          </p:nvCxnSpPr>
          <p:spPr>
            <a:xfrm>
              <a:off x="5655471" y="1837582"/>
              <a:ext cx="38448" cy="25950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3" name="Straight Connector 102"/>
            <p:cNvCxnSpPr>
              <a:stCxn id="111" idx="5"/>
              <a:endCxn id="109" idx="1"/>
            </p:cNvCxnSpPr>
            <p:nvPr/>
          </p:nvCxnSpPr>
          <p:spPr>
            <a:xfrm>
              <a:off x="5570933" y="2247550"/>
              <a:ext cx="64530" cy="12937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4" name="Straight Connector 103"/>
            <p:cNvCxnSpPr>
              <a:stCxn id="113" idx="5"/>
              <a:endCxn id="114" idx="1"/>
            </p:cNvCxnSpPr>
            <p:nvPr/>
          </p:nvCxnSpPr>
          <p:spPr>
            <a:xfrm>
              <a:off x="6209997" y="1834844"/>
              <a:ext cx="67611" cy="25456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5" name="Straight Connector 104"/>
            <p:cNvCxnSpPr>
              <a:stCxn id="114" idx="3"/>
              <a:endCxn id="115" idx="7"/>
            </p:cNvCxnSpPr>
            <p:nvPr/>
          </p:nvCxnSpPr>
          <p:spPr>
            <a:xfrm flipH="1">
              <a:off x="6172236" y="2203963"/>
              <a:ext cx="105372" cy="187027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6" name="Straight Connector 105"/>
            <p:cNvCxnSpPr>
              <a:stCxn id="114" idx="4"/>
              <a:endCxn id="116" idx="0"/>
            </p:cNvCxnSpPr>
            <p:nvPr/>
          </p:nvCxnSpPr>
          <p:spPr>
            <a:xfrm>
              <a:off x="6334887" y="2227689"/>
              <a:ext cx="0" cy="18409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7" name="Straight Connector 106"/>
            <p:cNvCxnSpPr>
              <a:stCxn id="119" idx="5"/>
              <a:endCxn id="113" idx="1"/>
            </p:cNvCxnSpPr>
            <p:nvPr/>
          </p:nvCxnSpPr>
          <p:spPr>
            <a:xfrm>
              <a:off x="5785055" y="1620796"/>
              <a:ext cx="310384" cy="99490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8" name="Straight Connector 107"/>
            <p:cNvCxnSpPr>
              <a:stCxn id="114" idx="5"/>
              <a:endCxn id="117" idx="1"/>
            </p:cNvCxnSpPr>
            <p:nvPr/>
          </p:nvCxnSpPr>
          <p:spPr>
            <a:xfrm>
              <a:off x="6392166" y="2203963"/>
              <a:ext cx="92727" cy="138719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09" name="Oval 108"/>
            <p:cNvSpPr/>
            <p:nvPr/>
          </p:nvSpPr>
          <p:spPr>
            <a:xfrm>
              <a:off x="5611737" y="2353197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5670193" y="207336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5432649" y="2109266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5517187" y="169929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6071713" y="169656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6253882" y="2065679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6033952" y="2367264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6253882" y="241178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6461167" y="2318956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18" name="Straight Connector 117"/>
            <p:cNvCxnSpPr>
              <a:stCxn id="122" idx="3"/>
              <a:endCxn id="119" idx="7"/>
            </p:cNvCxnSpPr>
            <p:nvPr/>
          </p:nvCxnSpPr>
          <p:spPr>
            <a:xfrm flipH="1">
              <a:off x="5785055" y="1440322"/>
              <a:ext cx="327236" cy="65916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19" name="Oval 118"/>
            <p:cNvSpPr/>
            <p:nvPr/>
          </p:nvSpPr>
          <p:spPr>
            <a:xfrm>
              <a:off x="5646771" y="1482512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20" name="Straight Connector 119"/>
            <p:cNvCxnSpPr>
              <a:stCxn id="122" idx="5"/>
              <a:endCxn id="121" idx="1"/>
            </p:cNvCxnSpPr>
            <p:nvPr/>
          </p:nvCxnSpPr>
          <p:spPr>
            <a:xfrm>
              <a:off x="6226849" y="1440322"/>
              <a:ext cx="96034" cy="93550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6299157" y="1510146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2" name="Oval 121"/>
            <p:cNvSpPr/>
            <p:nvPr/>
          </p:nvSpPr>
          <p:spPr>
            <a:xfrm>
              <a:off x="6088565" y="130203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5299035" y="2353197"/>
              <a:ext cx="162011" cy="162011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800" b="1" dirty="0" err="1" smtClean="0"/>
              <a:t>Multithreading</a:t>
            </a:r>
            <a:r>
              <a:rPr lang="sv-SE" sz="4800" b="1" dirty="0" smtClean="0"/>
              <a:t/>
            </a:r>
            <a:br>
              <a:rPr lang="sv-SE" sz="4800" b="1" dirty="0" smtClean="0"/>
            </a:br>
            <a:r>
              <a:rPr lang="sv-SE" sz="1600" b="1" dirty="0" err="1" smtClean="0"/>
              <a:t>Multithreaded</a:t>
            </a:r>
            <a:r>
              <a:rPr lang="sv-SE" sz="1600" b="1" dirty="0" smtClean="0"/>
              <a:t> systems </a:t>
            </a:r>
            <a:r>
              <a:rPr lang="sv-SE" sz="1600" b="1" dirty="0" err="1" smtClean="0"/>
              <a:t>let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us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utilize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more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than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one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core</a:t>
            </a:r>
            <a:r>
              <a:rPr lang="sv-SE" sz="1600" b="1" dirty="0" smtClean="0"/>
              <a:t/>
            </a:r>
            <a:br>
              <a:rPr lang="sv-SE" sz="1600" b="1" dirty="0" smtClean="0"/>
            </a:br>
            <a:endParaRPr lang="sv-SE" sz="4800" b="1" dirty="0"/>
          </a:p>
        </p:txBody>
      </p:sp>
    </p:spTree>
    <p:extLst>
      <p:ext uri="{BB962C8B-B14F-4D97-AF65-F5344CB8AC3E}">
        <p14:creationId xmlns:p14="http://schemas.microsoft.com/office/powerpoint/2010/main" val="59104149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3" grpId="0" animBg="1"/>
      <p:bldP spid="83" grpId="0" animBg="1"/>
      <p:bldP spid="4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3500" cap="rnd">
          <a:solidFill>
            <a:srgbClr val="50DE94"/>
          </a:solidFill>
          <a:round/>
          <a:headEnd w="sm" len="med"/>
          <a:tailEnd type="none" w="sm" len="sm"/>
        </a:ln>
        <a:effectLst/>
        <a:scene3d>
          <a:camera prst="orthographicFront"/>
          <a:lightRig rig="threePt" dir="t"/>
        </a:scene3d>
        <a:sp3d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3500" cap="rnd">
          <a:solidFill>
            <a:srgbClr val="50DE94"/>
          </a:solidFill>
          <a:round/>
          <a:headEnd w="sm" len="med"/>
          <a:tailEnd type="triangle" w="sm" len="sm"/>
        </a:ln>
        <a:effectLst/>
        <a:scene3d>
          <a:camera prst="orthographicFront"/>
          <a:lightRig rig="threePt" dir="t"/>
        </a:scene3d>
        <a:sp3d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ebb6be0b-4b18-43cc-8d52-b13a20e6381b" Revision="1" Stencil="System.MyShapes" StencilVersion="1.0"/>
</Control>
</file>

<file path=customXml/item2.xml><?xml version="1.0" encoding="utf-8"?>
<Control xmlns="http://schemas.microsoft.com/VisualStudio/2011/storyboarding/control">
  <Id Name="44a0c100-6804-4ba7-b49b-e7ac250487c7" Revision="1" Stencil="System.MyShapes" StencilVersion="1.0"/>
</Control>
</file>

<file path=customXml/item3.xml><?xml version="1.0" encoding="utf-8"?>
<Control xmlns="http://schemas.microsoft.com/VisualStudio/2011/storyboarding/control">
  <Id Name="dc90df87-36f1-4586-bce0-8a0e230fa5e3" Revision="1" Stencil="System.MyShapes" StencilVersion="1.0"/>
</Control>
</file>

<file path=customXml/itemProps1.xml><?xml version="1.0" encoding="utf-8"?>
<ds:datastoreItem xmlns:ds="http://schemas.openxmlformats.org/officeDocument/2006/customXml" ds:itemID="{4F537250-0E63-4A6E-B985-CE5407D4E0DC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628A903-7748-4EDB-A72A-3ECFEA25BB5E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CDA122B6-4EED-4C79-89A6-6B2CCEF25CD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15591</TotalTime>
  <Words>776</Words>
  <Application>Microsoft Office PowerPoint</Application>
  <PresentationFormat>Widescreen</PresentationFormat>
  <Paragraphs>332</Paragraphs>
  <Slides>46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Arial Black</vt:lpstr>
      <vt:lpstr>Calibri</vt:lpstr>
      <vt:lpstr>Calibri Light</vt:lpstr>
      <vt:lpstr>Consolas</vt:lpstr>
      <vt:lpstr>Roboto</vt:lpstr>
      <vt:lpstr>Office Theme</vt:lpstr>
      <vt:lpstr>2_Office Theme</vt:lpstr>
      <vt:lpstr>PowerPoint Presentation</vt:lpstr>
      <vt:lpstr>Actor Model</vt:lpstr>
      <vt:lpstr>OOP vs. Actor Model</vt:lpstr>
      <vt:lpstr>Moore’s Law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Multiplex Scheduling</vt:lpstr>
      <vt:lpstr>”actor” package</vt:lpstr>
      <vt:lpstr>Demo – Create your first actor</vt:lpstr>
      <vt:lpstr>”remote” package</vt:lpstr>
      <vt:lpstr>PowerPoint Presentation</vt:lpstr>
      <vt:lpstr>PowerPoint Presentation</vt:lpstr>
      <vt:lpstr>Demo – Build a chat</vt:lpstr>
      <vt:lpstr>”router” package</vt:lpstr>
      <vt:lpstr>Routers</vt:lpstr>
      <vt:lpstr>BroadcastRouter</vt:lpstr>
      <vt:lpstr>RoundRobinRouter</vt:lpstr>
      <vt:lpstr>RoundRobinRouter</vt:lpstr>
      <vt:lpstr>ConsistentHashRouter</vt:lpstr>
      <vt:lpstr>ConsistentHashRouter</vt:lpstr>
      <vt:lpstr>ConsistentHashRouter</vt:lpstr>
      <vt:lpstr>Demo – Use routers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Supervision</vt:lpstr>
      <vt:lpstr>PowerPoint Presentation</vt:lpstr>
      <vt:lpstr>PowerPoint Presentation</vt:lpstr>
      <vt:lpstr>Become</vt:lpstr>
      <vt:lpstr>PowerPoint Presentation</vt:lpstr>
      <vt:lpstr>Other features</vt:lpstr>
      <vt:lpstr>The End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Skala upp och ut med Akka.NET</dc:title>
  <dc:creator>Microsoft account</dc:creator>
  <cp:lastModifiedBy>Roger Johansson</cp:lastModifiedBy>
  <cp:revision>1758</cp:revision>
  <dcterms:created xsi:type="dcterms:W3CDTF">2014-06-11T19:04:29Z</dcterms:created>
  <dcterms:modified xsi:type="dcterms:W3CDTF">2017-02-18T18:53:23Z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