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6" r:id="rId2"/>
    <p:sldId id="264" r:id="rId3"/>
    <p:sldId id="288" r:id="rId4"/>
    <p:sldId id="289" r:id="rId5"/>
    <p:sldId id="290" r:id="rId6"/>
    <p:sldId id="287" r:id="rId7"/>
    <p:sldId id="266" r:id="rId8"/>
    <p:sldId id="284" r:id="rId9"/>
    <p:sldId id="285" r:id="rId10"/>
    <p:sldId id="279" r:id="rId11"/>
    <p:sldId id="281" r:id="rId12"/>
    <p:sldId id="296" r:id="rId13"/>
    <p:sldId id="297" r:id="rId14"/>
    <p:sldId id="298" r:id="rId15"/>
    <p:sldId id="299" r:id="rId1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F48"/>
    <a:srgbClr val="E5AD03"/>
    <a:srgbClr val="FFC001"/>
    <a:srgbClr val="17AEFF"/>
    <a:srgbClr val="1079B2"/>
    <a:srgbClr val="3AFF00"/>
    <a:srgbClr val="FF7940"/>
    <a:srgbClr val="B6431A"/>
    <a:srgbClr val="F55A22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434" autoAdjust="0"/>
    <p:restoredTop sz="95140" autoAdjust="0"/>
  </p:normalViewPr>
  <p:slideViewPr>
    <p:cSldViewPr snapToGrid="0">
      <p:cViewPr>
        <p:scale>
          <a:sx n="64" d="100"/>
          <a:sy n="64" d="100"/>
        </p:scale>
        <p:origin x="384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9738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ctangle 2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8" name="Grupp 47"/>
          <p:cNvGrpSpPr/>
          <p:nvPr/>
        </p:nvGrpSpPr>
        <p:grpSpPr>
          <a:xfrm>
            <a:off x="1959345" y="2424634"/>
            <a:ext cx="8194149" cy="2298573"/>
            <a:chOff x="1235776" y="2361914"/>
            <a:chExt cx="8194149" cy="2298573"/>
          </a:xfrm>
        </p:grpSpPr>
        <p:sp>
          <p:nvSpPr>
            <p:cNvPr id="53" name="Oval 4"/>
            <p:cNvSpPr/>
            <p:nvPr/>
          </p:nvSpPr>
          <p:spPr>
            <a:xfrm>
              <a:off x="1235776" y="3566205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57" name="Grupp 56"/>
            <p:cNvGrpSpPr/>
            <p:nvPr/>
          </p:nvGrpSpPr>
          <p:grpSpPr>
            <a:xfrm>
              <a:off x="2008723" y="2494160"/>
              <a:ext cx="1520493" cy="1464805"/>
              <a:chOff x="3217369" y="746119"/>
              <a:chExt cx="5318686" cy="5123892"/>
            </a:xfrm>
          </p:grpSpPr>
          <p:sp>
            <p:nvSpPr>
              <p:cNvPr id="59" name="Frihandsfigur 58"/>
              <p:cNvSpPr/>
              <p:nvPr/>
            </p:nvSpPr>
            <p:spPr>
              <a:xfrm rot="14400000">
                <a:off x="5868351" y="1732389"/>
                <a:ext cx="25477" cy="41936"/>
              </a:xfrm>
              <a:custGeom>
                <a:avLst/>
                <a:gdLst>
                  <a:gd name="connsiteX0" fmla="*/ 12738 w 25477"/>
                  <a:gd name="connsiteY0" fmla="*/ 23248 h 41936"/>
                  <a:gd name="connsiteX1" fmla="*/ 0 w 25477"/>
                  <a:gd name="connsiteY1" fmla="*/ 41936 h 41936"/>
                  <a:gd name="connsiteX2" fmla="*/ 25477 w 25477"/>
                  <a:gd name="connsiteY2" fmla="*/ 0 h 41936"/>
                  <a:gd name="connsiteX3" fmla="*/ 12738 w 25477"/>
                  <a:gd name="connsiteY3" fmla="*/ 23248 h 41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477" h="41936">
                    <a:moveTo>
                      <a:pt x="12738" y="23248"/>
                    </a:moveTo>
                    <a:lnTo>
                      <a:pt x="0" y="41936"/>
                    </a:lnTo>
                    <a:lnTo>
                      <a:pt x="25477" y="0"/>
                    </a:lnTo>
                    <a:lnTo>
                      <a:pt x="12738" y="23248"/>
                    </a:lnTo>
                    <a:close/>
                  </a:path>
                </a:pathLst>
              </a:custGeom>
              <a:solidFill>
                <a:srgbClr val="AE5ECC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ihandsfigur 59"/>
              <p:cNvSpPr/>
              <p:nvPr/>
            </p:nvSpPr>
            <p:spPr>
              <a:xfrm rot="14400000">
                <a:off x="5820367" y="1731913"/>
                <a:ext cx="23499" cy="42885"/>
              </a:xfrm>
              <a:custGeom>
                <a:avLst/>
                <a:gdLst>
                  <a:gd name="connsiteX0" fmla="*/ 13717 w 23499"/>
                  <a:gd name="connsiteY0" fmla="*/ 20306 h 42885"/>
                  <a:gd name="connsiteX1" fmla="*/ 0 w 23499"/>
                  <a:gd name="connsiteY1" fmla="*/ 42885 h 42885"/>
                  <a:gd name="connsiteX2" fmla="*/ 23499 w 23499"/>
                  <a:gd name="connsiteY2" fmla="*/ 0 h 42885"/>
                  <a:gd name="connsiteX3" fmla="*/ 13717 w 23499"/>
                  <a:gd name="connsiteY3" fmla="*/ 20306 h 4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99" h="42885">
                    <a:moveTo>
                      <a:pt x="13717" y="20306"/>
                    </a:moveTo>
                    <a:lnTo>
                      <a:pt x="0" y="42885"/>
                    </a:lnTo>
                    <a:lnTo>
                      <a:pt x="23499" y="0"/>
                    </a:lnTo>
                    <a:lnTo>
                      <a:pt x="13717" y="20306"/>
                    </a:lnTo>
                    <a:close/>
                  </a:path>
                </a:pathLst>
              </a:custGeom>
              <a:solidFill>
                <a:srgbClr val="AE5ECC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ihandsfigur 60"/>
              <p:cNvSpPr/>
              <p:nvPr/>
            </p:nvSpPr>
            <p:spPr>
              <a:xfrm rot="14400000">
                <a:off x="7140656" y="3754994"/>
                <a:ext cx="6291" cy="8413"/>
              </a:xfrm>
              <a:custGeom>
                <a:avLst/>
                <a:gdLst>
                  <a:gd name="connsiteX0" fmla="*/ 6291 w 6291"/>
                  <a:gd name="connsiteY0" fmla="*/ 8413 h 8413"/>
                  <a:gd name="connsiteX1" fmla="*/ 3277 w 6291"/>
                  <a:gd name="connsiteY1" fmla="*/ 4808 h 8413"/>
                  <a:gd name="connsiteX2" fmla="*/ 0 w 6291"/>
                  <a:gd name="connsiteY2" fmla="*/ 0 h 8413"/>
                  <a:gd name="connsiteX3" fmla="*/ 6291 w 6291"/>
                  <a:gd name="connsiteY3" fmla="*/ 8413 h 8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91" h="8413">
                    <a:moveTo>
                      <a:pt x="6291" y="8413"/>
                    </a:moveTo>
                    <a:lnTo>
                      <a:pt x="3277" y="4808"/>
                    </a:lnTo>
                    <a:lnTo>
                      <a:pt x="0" y="0"/>
                    </a:lnTo>
                    <a:lnTo>
                      <a:pt x="6291" y="8413"/>
                    </a:lnTo>
                    <a:close/>
                  </a:path>
                </a:pathLst>
              </a:custGeom>
              <a:solidFill>
                <a:srgbClr val="F25A22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ihandsfigur 61"/>
              <p:cNvSpPr/>
              <p:nvPr/>
            </p:nvSpPr>
            <p:spPr>
              <a:xfrm rot="14400000">
                <a:off x="7126035" y="3765203"/>
                <a:ext cx="17731" cy="26013"/>
              </a:xfrm>
              <a:custGeom>
                <a:avLst/>
                <a:gdLst>
                  <a:gd name="connsiteX0" fmla="*/ 17731 w 17731"/>
                  <a:gd name="connsiteY0" fmla="*/ 26013 h 26013"/>
                  <a:gd name="connsiteX1" fmla="*/ 7455 w 17731"/>
                  <a:gd name="connsiteY1" fmla="*/ 12272 h 26013"/>
                  <a:gd name="connsiteX2" fmla="*/ 0 w 17731"/>
                  <a:gd name="connsiteY2" fmla="*/ 0 h 26013"/>
                  <a:gd name="connsiteX3" fmla="*/ 17731 w 17731"/>
                  <a:gd name="connsiteY3" fmla="*/ 26013 h 26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31" h="26013">
                    <a:moveTo>
                      <a:pt x="17731" y="26013"/>
                    </a:moveTo>
                    <a:lnTo>
                      <a:pt x="7455" y="12272"/>
                    </a:lnTo>
                    <a:lnTo>
                      <a:pt x="0" y="0"/>
                    </a:lnTo>
                    <a:lnTo>
                      <a:pt x="17731" y="26013"/>
                    </a:lnTo>
                    <a:close/>
                  </a:path>
                </a:pathLst>
              </a:custGeom>
              <a:solidFill>
                <a:srgbClr val="F25A22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3" name="Frihandsfigur 62"/>
              <p:cNvSpPr/>
              <p:nvPr/>
            </p:nvSpPr>
            <p:spPr>
              <a:xfrm rot="14400000">
                <a:off x="3969966" y="609740"/>
                <a:ext cx="3314171" cy="3586929"/>
              </a:xfrm>
              <a:custGeom>
                <a:avLst/>
                <a:gdLst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017415 w 3314171"/>
                  <a:gd name="connsiteY29" fmla="*/ 617534 h 3586929"/>
                  <a:gd name="connsiteX30" fmla="*/ 2607671 w 3314171"/>
                  <a:gd name="connsiteY30" fmla="*/ 958318 h 3586929"/>
                  <a:gd name="connsiteX31" fmla="*/ 2609131 w 3314171"/>
                  <a:gd name="connsiteY31" fmla="*/ 956326 h 3586929"/>
                  <a:gd name="connsiteX32" fmla="*/ 3125084 w 3314171"/>
                  <a:gd name="connsiteY3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607671 w 3314171"/>
                  <a:gd name="connsiteY29" fmla="*/ 958318 h 3586929"/>
                  <a:gd name="connsiteX30" fmla="*/ 2609131 w 3314171"/>
                  <a:gd name="connsiteY30" fmla="*/ 956326 h 3586929"/>
                  <a:gd name="connsiteX31" fmla="*/ 3125084 w 3314171"/>
                  <a:gd name="connsiteY3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607671 w 3314171"/>
                  <a:gd name="connsiteY28" fmla="*/ 958318 h 3586929"/>
                  <a:gd name="connsiteX29" fmla="*/ 2609131 w 3314171"/>
                  <a:gd name="connsiteY29" fmla="*/ 956326 h 3586929"/>
                  <a:gd name="connsiteX30" fmla="*/ 3125084 w 3314171"/>
                  <a:gd name="connsiteY30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2607671 w 3314171"/>
                  <a:gd name="connsiteY27" fmla="*/ 958318 h 3586929"/>
                  <a:gd name="connsiteX28" fmla="*/ 2609131 w 3314171"/>
                  <a:gd name="connsiteY28" fmla="*/ 956326 h 3586929"/>
                  <a:gd name="connsiteX29" fmla="*/ 3125084 w 3314171"/>
                  <a:gd name="connsiteY29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2607671 w 3314171"/>
                  <a:gd name="connsiteY26" fmla="*/ 958318 h 3586929"/>
                  <a:gd name="connsiteX27" fmla="*/ 2609131 w 3314171"/>
                  <a:gd name="connsiteY27" fmla="*/ 956326 h 3586929"/>
                  <a:gd name="connsiteX28" fmla="*/ 3125084 w 3314171"/>
                  <a:gd name="connsiteY28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2607671 w 3314171"/>
                  <a:gd name="connsiteY25" fmla="*/ 958318 h 3586929"/>
                  <a:gd name="connsiteX26" fmla="*/ 2609131 w 3314171"/>
                  <a:gd name="connsiteY26" fmla="*/ 956326 h 3586929"/>
                  <a:gd name="connsiteX27" fmla="*/ 3125084 w 3314171"/>
                  <a:gd name="connsiteY27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954445 w 3314171"/>
                  <a:gd name="connsiteY13" fmla="*/ 928750 h 3586929"/>
                  <a:gd name="connsiteX14" fmla="*/ 488742 w 3314171"/>
                  <a:gd name="connsiteY14" fmla="*/ 859490 h 3586929"/>
                  <a:gd name="connsiteX15" fmla="*/ 238528 w 3314171"/>
                  <a:gd name="connsiteY15" fmla="*/ 952828 h 3586929"/>
                  <a:gd name="connsiteX16" fmla="*/ 0 w 3314171"/>
                  <a:gd name="connsiteY16" fmla="*/ 1090540 h 3586929"/>
                  <a:gd name="connsiteX17" fmla="*/ 1 w 3314171"/>
                  <a:gd name="connsiteY17" fmla="*/ 168486 h 3586929"/>
                  <a:gd name="connsiteX18" fmla="*/ 2 w 3314171"/>
                  <a:gd name="connsiteY18" fmla="*/ 168485 h 3586929"/>
                  <a:gd name="connsiteX19" fmla="*/ 2 w 3314171"/>
                  <a:gd name="connsiteY19" fmla="*/ 124526 h 3586929"/>
                  <a:gd name="connsiteX20" fmla="*/ 81752 w 3314171"/>
                  <a:gd name="connsiteY20" fmla="*/ 89468 h 3586929"/>
                  <a:gd name="connsiteX21" fmla="*/ 1151778 w 3314171"/>
                  <a:gd name="connsiteY21" fmla="*/ 123328 h 3586929"/>
                  <a:gd name="connsiteX22" fmla="*/ 1212290 w 3314171"/>
                  <a:gd name="connsiteY22" fmla="*/ 154305 h 3586929"/>
                  <a:gd name="connsiteX23" fmla="*/ 1280231 w 3314171"/>
                  <a:gd name="connsiteY23" fmla="*/ 189085 h 3586929"/>
                  <a:gd name="connsiteX24" fmla="*/ 2607671 w 3314171"/>
                  <a:gd name="connsiteY24" fmla="*/ 958318 h 3586929"/>
                  <a:gd name="connsiteX25" fmla="*/ 2609131 w 3314171"/>
                  <a:gd name="connsiteY25" fmla="*/ 956326 h 3586929"/>
                  <a:gd name="connsiteX26" fmla="*/ 3125084 w 3314171"/>
                  <a:gd name="connsiteY26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7671 w 3314171"/>
                  <a:gd name="connsiteY23" fmla="*/ 958318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490287 w 3314171"/>
                  <a:gd name="connsiteY23" fmla="*/ 875882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9131 w 3314171"/>
                  <a:gd name="connsiteY23" fmla="*/ 956326 h 3586929"/>
                  <a:gd name="connsiteX24" fmla="*/ 3125084 w 3314171"/>
                  <a:gd name="connsiteY24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954445 w 3314171"/>
                  <a:gd name="connsiteY11" fmla="*/ 928750 h 3586929"/>
                  <a:gd name="connsiteX12" fmla="*/ 488742 w 3314171"/>
                  <a:gd name="connsiteY12" fmla="*/ 859490 h 3586929"/>
                  <a:gd name="connsiteX13" fmla="*/ 238528 w 3314171"/>
                  <a:gd name="connsiteY13" fmla="*/ 952828 h 3586929"/>
                  <a:gd name="connsiteX14" fmla="*/ 0 w 3314171"/>
                  <a:gd name="connsiteY14" fmla="*/ 1090540 h 3586929"/>
                  <a:gd name="connsiteX15" fmla="*/ 1 w 3314171"/>
                  <a:gd name="connsiteY15" fmla="*/ 168486 h 3586929"/>
                  <a:gd name="connsiteX16" fmla="*/ 2 w 3314171"/>
                  <a:gd name="connsiteY16" fmla="*/ 168485 h 3586929"/>
                  <a:gd name="connsiteX17" fmla="*/ 2 w 3314171"/>
                  <a:gd name="connsiteY17" fmla="*/ 124526 h 3586929"/>
                  <a:gd name="connsiteX18" fmla="*/ 81752 w 3314171"/>
                  <a:gd name="connsiteY18" fmla="*/ 89468 h 3586929"/>
                  <a:gd name="connsiteX19" fmla="*/ 1151778 w 3314171"/>
                  <a:gd name="connsiteY19" fmla="*/ 123328 h 3586929"/>
                  <a:gd name="connsiteX20" fmla="*/ 1212290 w 3314171"/>
                  <a:gd name="connsiteY20" fmla="*/ 154305 h 3586929"/>
                  <a:gd name="connsiteX21" fmla="*/ 1280231 w 3314171"/>
                  <a:gd name="connsiteY21" fmla="*/ 189085 h 3586929"/>
                  <a:gd name="connsiteX22" fmla="*/ 2609131 w 3314171"/>
                  <a:gd name="connsiteY22" fmla="*/ 956326 h 3586929"/>
                  <a:gd name="connsiteX23" fmla="*/ 3125084 w 3314171"/>
                  <a:gd name="connsiteY23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394273 w 3314171"/>
                  <a:gd name="connsiteY4" fmla="*/ 2622522 h 3586929"/>
                  <a:gd name="connsiteX5" fmla="*/ 1424464 w 3314171"/>
                  <a:gd name="connsiteY5" fmla="*/ 2599946 h 3586929"/>
                  <a:gd name="connsiteX6" fmla="*/ 1525315 w 3314171"/>
                  <a:gd name="connsiteY6" fmla="*/ 2658172 h 3586929"/>
                  <a:gd name="connsiteX7" fmla="*/ 2353323 w 3314171"/>
                  <a:gd name="connsiteY7" fmla="*/ 2436308 h 3586929"/>
                  <a:gd name="connsiteX8" fmla="*/ 2231095 w 3314171"/>
                  <a:gd name="connsiteY8" fmla="*/ 1680044 h 3586929"/>
                  <a:gd name="connsiteX9" fmla="*/ 2141844 w 3314171"/>
                  <a:gd name="connsiteY9" fmla="*/ 1615778 h 3586929"/>
                  <a:gd name="connsiteX10" fmla="*/ 954445 w 3314171"/>
                  <a:gd name="connsiteY10" fmla="*/ 928750 h 3586929"/>
                  <a:gd name="connsiteX11" fmla="*/ 488742 w 3314171"/>
                  <a:gd name="connsiteY11" fmla="*/ 859490 h 3586929"/>
                  <a:gd name="connsiteX12" fmla="*/ 238528 w 3314171"/>
                  <a:gd name="connsiteY12" fmla="*/ 952828 h 3586929"/>
                  <a:gd name="connsiteX13" fmla="*/ 0 w 3314171"/>
                  <a:gd name="connsiteY13" fmla="*/ 1090540 h 3586929"/>
                  <a:gd name="connsiteX14" fmla="*/ 1 w 3314171"/>
                  <a:gd name="connsiteY14" fmla="*/ 168486 h 3586929"/>
                  <a:gd name="connsiteX15" fmla="*/ 2 w 3314171"/>
                  <a:gd name="connsiteY15" fmla="*/ 168485 h 3586929"/>
                  <a:gd name="connsiteX16" fmla="*/ 2 w 3314171"/>
                  <a:gd name="connsiteY16" fmla="*/ 124526 h 3586929"/>
                  <a:gd name="connsiteX17" fmla="*/ 81752 w 3314171"/>
                  <a:gd name="connsiteY17" fmla="*/ 89468 h 3586929"/>
                  <a:gd name="connsiteX18" fmla="*/ 1151778 w 3314171"/>
                  <a:gd name="connsiteY18" fmla="*/ 123328 h 3586929"/>
                  <a:gd name="connsiteX19" fmla="*/ 1212290 w 3314171"/>
                  <a:gd name="connsiteY19" fmla="*/ 154305 h 3586929"/>
                  <a:gd name="connsiteX20" fmla="*/ 1280231 w 3314171"/>
                  <a:gd name="connsiteY20" fmla="*/ 189085 h 3586929"/>
                  <a:gd name="connsiteX21" fmla="*/ 2609131 w 3314171"/>
                  <a:gd name="connsiteY21" fmla="*/ 956326 h 3586929"/>
                  <a:gd name="connsiteX22" fmla="*/ 3125084 w 3314171"/>
                  <a:gd name="connsiteY2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424464 w 3314171"/>
                  <a:gd name="connsiteY4" fmla="*/ 2599946 h 3586929"/>
                  <a:gd name="connsiteX5" fmla="*/ 1525315 w 3314171"/>
                  <a:gd name="connsiteY5" fmla="*/ 2658172 h 3586929"/>
                  <a:gd name="connsiteX6" fmla="*/ 2353323 w 3314171"/>
                  <a:gd name="connsiteY6" fmla="*/ 2436308 h 3586929"/>
                  <a:gd name="connsiteX7" fmla="*/ 2231095 w 3314171"/>
                  <a:gd name="connsiteY7" fmla="*/ 1680044 h 3586929"/>
                  <a:gd name="connsiteX8" fmla="*/ 2141844 w 3314171"/>
                  <a:gd name="connsiteY8" fmla="*/ 1615778 h 3586929"/>
                  <a:gd name="connsiteX9" fmla="*/ 954445 w 3314171"/>
                  <a:gd name="connsiteY9" fmla="*/ 928750 h 3586929"/>
                  <a:gd name="connsiteX10" fmla="*/ 488742 w 3314171"/>
                  <a:gd name="connsiteY10" fmla="*/ 859490 h 3586929"/>
                  <a:gd name="connsiteX11" fmla="*/ 238528 w 3314171"/>
                  <a:gd name="connsiteY11" fmla="*/ 952828 h 3586929"/>
                  <a:gd name="connsiteX12" fmla="*/ 0 w 3314171"/>
                  <a:gd name="connsiteY12" fmla="*/ 1090540 h 3586929"/>
                  <a:gd name="connsiteX13" fmla="*/ 1 w 3314171"/>
                  <a:gd name="connsiteY13" fmla="*/ 168486 h 3586929"/>
                  <a:gd name="connsiteX14" fmla="*/ 2 w 3314171"/>
                  <a:gd name="connsiteY14" fmla="*/ 168485 h 3586929"/>
                  <a:gd name="connsiteX15" fmla="*/ 2 w 3314171"/>
                  <a:gd name="connsiteY15" fmla="*/ 124526 h 3586929"/>
                  <a:gd name="connsiteX16" fmla="*/ 81752 w 3314171"/>
                  <a:gd name="connsiteY16" fmla="*/ 89468 h 3586929"/>
                  <a:gd name="connsiteX17" fmla="*/ 1151778 w 3314171"/>
                  <a:gd name="connsiteY17" fmla="*/ 123328 h 3586929"/>
                  <a:gd name="connsiteX18" fmla="*/ 1212290 w 3314171"/>
                  <a:gd name="connsiteY18" fmla="*/ 154305 h 3586929"/>
                  <a:gd name="connsiteX19" fmla="*/ 1280231 w 3314171"/>
                  <a:gd name="connsiteY19" fmla="*/ 189085 h 3586929"/>
                  <a:gd name="connsiteX20" fmla="*/ 2609131 w 3314171"/>
                  <a:gd name="connsiteY20" fmla="*/ 956326 h 3586929"/>
                  <a:gd name="connsiteX21" fmla="*/ 3125084 w 3314171"/>
                  <a:gd name="connsiteY2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424464 w 3314171"/>
                  <a:gd name="connsiteY3" fmla="*/ 2599946 h 3586929"/>
                  <a:gd name="connsiteX4" fmla="*/ 1525315 w 3314171"/>
                  <a:gd name="connsiteY4" fmla="*/ 2658172 h 3586929"/>
                  <a:gd name="connsiteX5" fmla="*/ 2353323 w 3314171"/>
                  <a:gd name="connsiteY5" fmla="*/ 2436308 h 3586929"/>
                  <a:gd name="connsiteX6" fmla="*/ 2231095 w 3314171"/>
                  <a:gd name="connsiteY6" fmla="*/ 1680044 h 3586929"/>
                  <a:gd name="connsiteX7" fmla="*/ 2141844 w 3314171"/>
                  <a:gd name="connsiteY7" fmla="*/ 1615778 h 3586929"/>
                  <a:gd name="connsiteX8" fmla="*/ 954445 w 3314171"/>
                  <a:gd name="connsiteY8" fmla="*/ 928750 h 3586929"/>
                  <a:gd name="connsiteX9" fmla="*/ 488742 w 3314171"/>
                  <a:gd name="connsiteY9" fmla="*/ 859490 h 3586929"/>
                  <a:gd name="connsiteX10" fmla="*/ 238528 w 3314171"/>
                  <a:gd name="connsiteY10" fmla="*/ 952828 h 3586929"/>
                  <a:gd name="connsiteX11" fmla="*/ 0 w 3314171"/>
                  <a:gd name="connsiteY11" fmla="*/ 1090540 h 3586929"/>
                  <a:gd name="connsiteX12" fmla="*/ 1 w 3314171"/>
                  <a:gd name="connsiteY12" fmla="*/ 168486 h 3586929"/>
                  <a:gd name="connsiteX13" fmla="*/ 2 w 3314171"/>
                  <a:gd name="connsiteY13" fmla="*/ 168485 h 3586929"/>
                  <a:gd name="connsiteX14" fmla="*/ 2 w 3314171"/>
                  <a:gd name="connsiteY14" fmla="*/ 124526 h 3586929"/>
                  <a:gd name="connsiteX15" fmla="*/ 81752 w 3314171"/>
                  <a:gd name="connsiteY15" fmla="*/ 89468 h 3586929"/>
                  <a:gd name="connsiteX16" fmla="*/ 1151778 w 3314171"/>
                  <a:gd name="connsiteY16" fmla="*/ 123328 h 3586929"/>
                  <a:gd name="connsiteX17" fmla="*/ 1212290 w 3314171"/>
                  <a:gd name="connsiteY17" fmla="*/ 154305 h 3586929"/>
                  <a:gd name="connsiteX18" fmla="*/ 1280231 w 3314171"/>
                  <a:gd name="connsiteY18" fmla="*/ 189085 h 3586929"/>
                  <a:gd name="connsiteX19" fmla="*/ 2609131 w 3314171"/>
                  <a:gd name="connsiteY19" fmla="*/ 956326 h 3586929"/>
                  <a:gd name="connsiteX20" fmla="*/ 3125084 w 3314171"/>
                  <a:gd name="connsiteY20" fmla="*/ 2881890 h 3586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314171" h="3586929">
                    <a:moveTo>
                      <a:pt x="3125084" y="2881890"/>
                    </a:moveTo>
                    <a:cubicBezTo>
                      <a:pt x="2735832" y="3556095"/>
                      <a:pt x="1873725" y="3787095"/>
                      <a:pt x="1199518" y="3397844"/>
                    </a:cubicBezTo>
                    <a:lnTo>
                      <a:pt x="617332" y="3061714"/>
                    </a:lnTo>
                    <a:lnTo>
                      <a:pt x="1424464" y="2599946"/>
                    </a:lnTo>
                    <a:lnTo>
                      <a:pt x="1525315" y="2658172"/>
                    </a:lnTo>
                    <a:cubicBezTo>
                      <a:pt x="1815229" y="2825554"/>
                      <a:pt x="2185941" y="2726222"/>
                      <a:pt x="2353323" y="2436308"/>
                    </a:cubicBezTo>
                    <a:cubicBezTo>
                      <a:pt x="2499782" y="2182633"/>
                      <a:pt x="2442039" y="1867098"/>
                      <a:pt x="2231095" y="1680044"/>
                    </a:cubicBezTo>
                    <a:lnTo>
                      <a:pt x="2141844" y="1615778"/>
                    </a:lnTo>
                    <a:lnTo>
                      <a:pt x="954445" y="928750"/>
                    </a:lnTo>
                    <a:cubicBezTo>
                      <a:pt x="809488" y="845059"/>
                      <a:pt x="638583" y="819341"/>
                      <a:pt x="488742" y="859490"/>
                    </a:cubicBezTo>
                    <a:cubicBezTo>
                      <a:pt x="340941" y="883951"/>
                      <a:pt x="323849" y="924617"/>
                      <a:pt x="238528" y="952828"/>
                    </a:cubicBezTo>
                    <a:lnTo>
                      <a:pt x="0" y="1090540"/>
                    </a:lnTo>
                    <a:cubicBezTo>
                      <a:pt x="0" y="783189"/>
                      <a:pt x="1" y="475837"/>
                      <a:pt x="1" y="168486"/>
                    </a:cubicBezTo>
                    <a:lnTo>
                      <a:pt x="2" y="168485"/>
                    </a:lnTo>
                    <a:lnTo>
                      <a:pt x="2" y="124526"/>
                    </a:lnTo>
                    <a:lnTo>
                      <a:pt x="81752" y="89468"/>
                    </a:lnTo>
                    <a:cubicBezTo>
                      <a:pt x="420016" y="-36788"/>
                      <a:pt x="804223" y="-32879"/>
                      <a:pt x="1151778" y="123328"/>
                    </a:cubicBezTo>
                    <a:lnTo>
                      <a:pt x="1212290" y="154305"/>
                    </a:lnTo>
                    <a:lnTo>
                      <a:pt x="1280231" y="189085"/>
                    </a:lnTo>
                    <a:lnTo>
                      <a:pt x="2609131" y="956326"/>
                    </a:lnTo>
                    <a:cubicBezTo>
                      <a:pt x="3283336" y="1345578"/>
                      <a:pt x="3514337" y="2207685"/>
                      <a:pt x="3125084" y="2881890"/>
                    </a:cubicBezTo>
                    <a:close/>
                  </a:path>
                </a:pathLst>
              </a:custGeom>
              <a:solidFill>
                <a:srgbClr val="FFC00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ihandsfigur 63"/>
              <p:cNvSpPr/>
              <p:nvPr/>
            </p:nvSpPr>
            <p:spPr>
              <a:xfrm rot="7200000">
                <a:off x="3353748" y="2419461"/>
                <a:ext cx="3314171" cy="3586929"/>
              </a:xfrm>
              <a:custGeom>
                <a:avLst/>
                <a:gdLst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017415 w 3314171"/>
                  <a:gd name="connsiteY29" fmla="*/ 617534 h 3586929"/>
                  <a:gd name="connsiteX30" fmla="*/ 2607671 w 3314171"/>
                  <a:gd name="connsiteY30" fmla="*/ 958318 h 3586929"/>
                  <a:gd name="connsiteX31" fmla="*/ 2609131 w 3314171"/>
                  <a:gd name="connsiteY31" fmla="*/ 956326 h 3586929"/>
                  <a:gd name="connsiteX32" fmla="*/ 3125084 w 3314171"/>
                  <a:gd name="connsiteY3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607671 w 3314171"/>
                  <a:gd name="connsiteY29" fmla="*/ 958318 h 3586929"/>
                  <a:gd name="connsiteX30" fmla="*/ 2609131 w 3314171"/>
                  <a:gd name="connsiteY30" fmla="*/ 956326 h 3586929"/>
                  <a:gd name="connsiteX31" fmla="*/ 3125084 w 3314171"/>
                  <a:gd name="connsiteY3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607671 w 3314171"/>
                  <a:gd name="connsiteY28" fmla="*/ 958318 h 3586929"/>
                  <a:gd name="connsiteX29" fmla="*/ 2609131 w 3314171"/>
                  <a:gd name="connsiteY29" fmla="*/ 956326 h 3586929"/>
                  <a:gd name="connsiteX30" fmla="*/ 3125084 w 3314171"/>
                  <a:gd name="connsiteY30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2607671 w 3314171"/>
                  <a:gd name="connsiteY27" fmla="*/ 958318 h 3586929"/>
                  <a:gd name="connsiteX28" fmla="*/ 2609131 w 3314171"/>
                  <a:gd name="connsiteY28" fmla="*/ 956326 h 3586929"/>
                  <a:gd name="connsiteX29" fmla="*/ 3125084 w 3314171"/>
                  <a:gd name="connsiteY29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2607671 w 3314171"/>
                  <a:gd name="connsiteY26" fmla="*/ 958318 h 3586929"/>
                  <a:gd name="connsiteX27" fmla="*/ 2609131 w 3314171"/>
                  <a:gd name="connsiteY27" fmla="*/ 956326 h 3586929"/>
                  <a:gd name="connsiteX28" fmla="*/ 3125084 w 3314171"/>
                  <a:gd name="connsiteY28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2607671 w 3314171"/>
                  <a:gd name="connsiteY25" fmla="*/ 958318 h 3586929"/>
                  <a:gd name="connsiteX26" fmla="*/ 2609131 w 3314171"/>
                  <a:gd name="connsiteY26" fmla="*/ 956326 h 3586929"/>
                  <a:gd name="connsiteX27" fmla="*/ 3125084 w 3314171"/>
                  <a:gd name="connsiteY27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954445 w 3314171"/>
                  <a:gd name="connsiteY13" fmla="*/ 928750 h 3586929"/>
                  <a:gd name="connsiteX14" fmla="*/ 488742 w 3314171"/>
                  <a:gd name="connsiteY14" fmla="*/ 859490 h 3586929"/>
                  <a:gd name="connsiteX15" fmla="*/ 238528 w 3314171"/>
                  <a:gd name="connsiteY15" fmla="*/ 952828 h 3586929"/>
                  <a:gd name="connsiteX16" fmla="*/ 0 w 3314171"/>
                  <a:gd name="connsiteY16" fmla="*/ 1090540 h 3586929"/>
                  <a:gd name="connsiteX17" fmla="*/ 1 w 3314171"/>
                  <a:gd name="connsiteY17" fmla="*/ 168486 h 3586929"/>
                  <a:gd name="connsiteX18" fmla="*/ 2 w 3314171"/>
                  <a:gd name="connsiteY18" fmla="*/ 168485 h 3586929"/>
                  <a:gd name="connsiteX19" fmla="*/ 2 w 3314171"/>
                  <a:gd name="connsiteY19" fmla="*/ 124526 h 3586929"/>
                  <a:gd name="connsiteX20" fmla="*/ 81752 w 3314171"/>
                  <a:gd name="connsiteY20" fmla="*/ 89468 h 3586929"/>
                  <a:gd name="connsiteX21" fmla="*/ 1151778 w 3314171"/>
                  <a:gd name="connsiteY21" fmla="*/ 123328 h 3586929"/>
                  <a:gd name="connsiteX22" fmla="*/ 1212290 w 3314171"/>
                  <a:gd name="connsiteY22" fmla="*/ 154305 h 3586929"/>
                  <a:gd name="connsiteX23" fmla="*/ 1280231 w 3314171"/>
                  <a:gd name="connsiteY23" fmla="*/ 189085 h 3586929"/>
                  <a:gd name="connsiteX24" fmla="*/ 2607671 w 3314171"/>
                  <a:gd name="connsiteY24" fmla="*/ 958318 h 3586929"/>
                  <a:gd name="connsiteX25" fmla="*/ 2609131 w 3314171"/>
                  <a:gd name="connsiteY25" fmla="*/ 956326 h 3586929"/>
                  <a:gd name="connsiteX26" fmla="*/ 3125084 w 3314171"/>
                  <a:gd name="connsiteY26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7671 w 3314171"/>
                  <a:gd name="connsiteY23" fmla="*/ 958318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490287 w 3314171"/>
                  <a:gd name="connsiteY23" fmla="*/ 875882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9131 w 3314171"/>
                  <a:gd name="connsiteY23" fmla="*/ 956326 h 3586929"/>
                  <a:gd name="connsiteX24" fmla="*/ 3125084 w 3314171"/>
                  <a:gd name="connsiteY24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954445 w 3314171"/>
                  <a:gd name="connsiteY11" fmla="*/ 928750 h 3586929"/>
                  <a:gd name="connsiteX12" fmla="*/ 488742 w 3314171"/>
                  <a:gd name="connsiteY12" fmla="*/ 859490 h 3586929"/>
                  <a:gd name="connsiteX13" fmla="*/ 238528 w 3314171"/>
                  <a:gd name="connsiteY13" fmla="*/ 952828 h 3586929"/>
                  <a:gd name="connsiteX14" fmla="*/ 0 w 3314171"/>
                  <a:gd name="connsiteY14" fmla="*/ 1090540 h 3586929"/>
                  <a:gd name="connsiteX15" fmla="*/ 1 w 3314171"/>
                  <a:gd name="connsiteY15" fmla="*/ 168486 h 3586929"/>
                  <a:gd name="connsiteX16" fmla="*/ 2 w 3314171"/>
                  <a:gd name="connsiteY16" fmla="*/ 168485 h 3586929"/>
                  <a:gd name="connsiteX17" fmla="*/ 2 w 3314171"/>
                  <a:gd name="connsiteY17" fmla="*/ 124526 h 3586929"/>
                  <a:gd name="connsiteX18" fmla="*/ 81752 w 3314171"/>
                  <a:gd name="connsiteY18" fmla="*/ 89468 h 3586929"/>
                  <a:gd name="connsiteX19" fmla="*/ 1151778 w 3314171"/>
                  <a:gd name="connsiteY19" fmla="*/ 123328 h 3586929"/>
                  <a:gd name="connsiteX20" fmla="*/ 1212290 w 3314171"/>
                  <a:gd name="connsiteY20" fmla="*/ 154305 h 3586929"/>
                  <a:gd name="connsiteX21" fmla="*/ 1280231 w 3314171"/>
                  <a:gd name="connsiteY21" fmla="*/ 189085 h 3586929"/>
                  <a:gd name="connsiteX22" fmla="*/ 2609131 w 3314171"/>
                  <a:gd name="connsiteY22" fmla="*/ 956326 h 3586929"/>
                  <a:gd name="connsiteX23" fmla="*/ 3125084 w 3314171"/>
                  <a:gd name="connsiteY23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394273 w 3314171"/>
                  <a:gd name="connsiteY4" fmla="*/ 2622522 h 3586929"/>
                  <a:gd name="connsiteX5" fmla="*/ 1424464 w 3314171"/>
                  <a:gd name="connsiteY5" fmla="*/ 2599946 h 3586929"/>
                  <a:gd name="connsiteX6" fmla="*/ 1525315 w 3314171"/>
                  <a:gd name="connsiteY6" fmla="*/ 2658172 h 3586929"/>
                  <a:gd name="connsiteX7" fmla="*/ 2353323 w 3314171"/>
                  <a:gd name="connsiteY7" fmla="*/ 2436308 h 3586929"/>
                  <a:gd name="connsiteX8" fmla="*/ 2231095 w 3314171"/>
                  <a:gd name="connsiteY8" fmla="*/ 1680044 h 3586929"/>
                  <a:gd name="connsiteX9" fmla="*/ 2141844 w 3314171"/>
                  <a:gd name="connsiteY9" fmla="*/ 1615778 h 3586929"/>
                  <a:gd name="connsiteX10" fmla="*/ 954445 w 3314171"/>
                  <a:gd name="connsiteY10" fmla="*/ 928750 h 3586929"/>
                  <a:gd name="connsiteX11" fmla="*/ 488742 w 3314171"/>
                  <a:gd name="connsiteY11" fmla="*/ 859490 h 3586929"/>
                  <a:gd name="connsiteX12" fmla="*/ 238528 w 3314171"/>
                  <a:gd name="connsiteY12" fmla="*/ 952828 h 3586929"/>
                  <a:gd name="connsiteX13" fmla="*/ 0 w 3314171"/>
                  <a:gd name="connsiteY13" fmla="*/ 1090540 h 3586929"/>
                  <a:gd name="connsiteX14" fmla="*/ 1 w 3314171"/>
                  <a:gd name="connsiteY14" fmla="*/ 168486 h 3586929"/>
                  <a:gd name="connsiteX15" fmla="*/ 2 w 3314171"/>
                  <a:gd name="connsiteY15" fmla="*/ 168485 h 3586929"/>
                  <a:gd name="connsiteX16" fmla="*/ 2 w 3314171"/>
                  <a:gd name="connsiteY16" fmla="*/ 124526 h 3586929"/>
                  <a:gd name="connsiteX17" fmla="*/ 81752 w 3314171"/>
                  <a:gd name="connsiteY17" fmla="*/ 89468 h 3586929"/>
                  <a:gd name="connsiteX18" fmla="*/ 1151778 w 3314171"/>
                  <a:gd name="connsiteY18" fmla="*/ 123328 h 3586929"/>
                  <a:gd name="connsiteX19" fmla="*/ 1212290 w 3314171"/>
                  <a:gd name="connsiteY19" fmla="*/ 154305 h 3586929"/>
                  <a:gd name="connsiteX20" fmla="*/ 1280231 w 3314171"/>
                  <a:gd name="connsiteY20" fmla="*/ 189085 h 3586929"/>
                  <a:gd name="connsiteX21" fmla="*/ 2609131 w 3314171"/>
                  <a:gd name="connsiteY21" fmla="*/ 956326 h 3586929"/>
                  <a:gd name="connsiteX22" fmla="*/ 3125084 w 3314171"/>
                  <a:gd name="connsiteY2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424464 w 3314171"/>
                  <a:gd name="connsiteY4" fmla="*/ 2599946 h 3586929"/>
                  <a:gd name="connsiteX5" fmla="*/ 1525315 w 3314171"/>
                  <a:gd name="connsiteY5" fmla="*/ 2658172 h 3586929"/>
                  <a:gd name="connsiteX6" fmla="*/ 2353323 w 3314171"/>
                  <a:gd name="connsiteY6" fmla="*/ 2436308 h 3586929"/>
                  <a:gd name="connsiteX7" fmla="*/ 2231095 w 3314171"/>
                  <a:gd name="connsiteY7" fmla="*/ 1680044 h 3586929"/>
                  <a:gd name="connsiteX8" fmla="*/ 2141844 w 3314171"/>
                  <a:gd name="connsiteY8" fmla="*/ 1615778 h 3586929"/>
                  <a:gd name="connsiteX9" fmla="*/ 954445 w 3314171"/>
                  <a:gd name="connsiteY9" fmla="*/ 928750 h 3586929"/>
                  <a:gd name="connsiteX10" fmla="*/ 488742 w 3314171"/>
                  <a:gd name="connsiteY10" fmla="*/ 859490 h 3586929"/>
                  <a:gd name="connsiteX11" fmla="*/ 238528 w 3314171"/>
                  <a:gd name="connsiteY11" fmla="*/ 952828 h 3586929"/>
                  <a:gd name="connsiteX12" fmla="*/ 0 w 3314171"/>
                  <a:gd name="connsiteY12" fmla="*/ 1090540 h 3586929"/>
                  <a:gd name="connsiteX13" fmla="*/ 1 w 3314171"/>
                  <a:gd name="connsiteY13" fmla="*/ 168486 h 3586929"/>
                  <a:gd name="connsiteX14" fmla="*/ 2 w 3314171"/>
                  <a:gd name="connsiteY14" fmla="*/ 168485 h 3586929"/>
                  <a:gd name="connsiteX15" fmla="*/ 2 w 3314171"/>
                  <a:gd name="connsiteY15" fmla="*/ 124526 h 3586929"/>
                  <a:gd name="connsiteX16" fmla="*/ 81752 w 3314171"/>
                  <a:gd name="connsiteY16" fmla="*/ 89468 h 3586929"/>
                  <a:gd name="connsiteX17" fmla="*/ 1151778 w 3314171"/>
                  <a:gd name="connsiteY17" fmla="*/ 123328 h 3586929"/>
                  <a:gd name="connsiteX18" fmla="*/ 1212290 w 3314171"/>
                  <a:gd name="connsiteY18" fmla="*/ 154305 h 3586929"/>
                  <a:gd name="connsiteX19" fmla="*/ 1280231 w 3314171"/>
                  <a:gd name="connsiteY19" fmla="*/ 189085 h 3586929"/>
                  <a:gd name="connsiteX20" fmla="*/ 2609131 w 3314171"/>
                  <a:gd name="connsiteY20" fmla="*/ 956326 h 3586929"/>
                  <a:gd name="connsiteX21" fmla="*/ 3125084 w 3314171"/>
                  <a:gd name="connsiteY2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424464 w 3314171"/>
                  <a:gd name="connsiteY3" fmla="*/ 2599946 h 3586929"/>
                  <a:gd name="connsiteX4" fmla="*/ 1525315 w 3314171"/>
                  <a:gd name="connsiteY4" fmla="*/ 2658172 h 3586929"/>
                  <a:gd name="connsiteX5" fmla="*/ 2353323 w 3314171"/>
                  <a:gd name="connsiteY5" fmla="*/ 2436308 h 3586929"/>
                  <a:gd name="connsiteX6" fmla="*/ 2231095 w 3314171"/>
                  <a:gd name="connsiteY6" fmla="*/ 1680044 h 3586929"/>
                  <a:gd name="connsiteX7" fmla="*/ 2141844 w 3314171"/>
                  <a:gd name="connsiteY7" fmla="*/ 1615778 h 3586929"/>
                  <a:gd name="connsiteX8" fmla="*/ 954445 w 3314171"/>
                  <a:gd name="connsiteY8" fmla="*/ 928750 h 3586929"/>
                  <a:gd name="connsiteX9" fmla="*/ 488742 w 3314171"/>
                  <a:gd name="connsiteY9" fmla="*/ 859490 h 3586929"/>
                  <a:gd name="connsiteX10" fmla="*/ 238528 w 3314171"/>
                  <a:gd name="connsiteY10" fmla="*/ 952828 h 3586929"/>
                  <a:gd name="connsiteX11" fmla="*/ 0 w 3314171"/>
                  <a:gd name="connsiteY11" fmla="*/ 1090540 h 3586929"/>
                  <a:gd name="connsiteX12" fmla="*/ 1 w 3314171"/>
                  <a:gd name="connsiteY12" fmla="*/ 168486 h 3586929"/>
                  <a:gd name="connsiteX13" fmla="*/ 2 w 3314171"/>
                  <a:gd name="connsiteY13" fmla="*/ 168485 h 3586929"/>
                  <a:gd name="connsiteX14" fmla="*/ 2 w 3314171"/>
                  <a:gd name="connsiteY14" fmla="*/ 124526 h 3586929"/>
                  <a:gd name="connsiteX15" fmla="*/ 81752 w 3314171"/>
                  <a:gd name="connsiteY15" fmla="*/ 89468 h 3586929"/>
                  <a:gd name="connsiteX16" fmla="*/ 1151778 w 3314171"/>
                  <a:gd name="connsiteY16" fmla="*/ 123328 h 3586929"/>
                  <a:gd name="connsiteX17" fmla="*/ 1212290 w 3314171"/>
                  <a:gd name="connsiteY17" fmla="*/ 154305 h 3586929"/>
                  <a:gd name="connsiteX18" fmla="*/ 1280231 w 3314171"/>
                  <a:gd name="connsiteY18" fmla="*/ 189085 h 3586929"/>
                  <a:gd name="connsiteX19" fmla="*/ 2609131 w 3314171"/>
                  <a:gd name="connsiteY19" fmla="*/ 956326 h 3586929"/>
                  <a:gd name="connsiteX20" fmla="*/ 3125084 w 3314171"/>
                  <a:gd name="connsiteY20" fmla="*/ 2881890 h 3586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314171" h="3586929">
                    <a:moveTo>
                      <a:pt x="3125084" y="2881890"/>
                    </a:moveTo>
                    <a:cubicBezTo>
                      <a:pt x="2735832" y="3556095"/>
                      <a:pt x="1873725" y="3787095"/>
                      <a:pt x="1199518" y="3397844"/>
                    </a:cubicBezTo>
                    <a:lnTo>
                      <a:pt x="617332" y="3061714"/>
                    </a:lnTo>
                    <a:lnTo>
                      <a:pt x="1424464" y="2599946"/>
                    </a:lnTo>
                    <a:lnTo>
                      <a:pt x="1525315" y="2658172"/>
                    </a:lnTo>
                    <a:cubicBezTo>
                      <a:pt x="1815229" y="2825554"/>
                      <a:pt x="2185941" y="2726222"/>
                      <a:pt x="2353323" y="2436308"/>
                    </a:cubicBezTo>
                    <a:cubicBezTo>
                      <a:pt x="2499782" y="2182633"/>
                      <a:pt x="2442039" y="1867098"/>
                      <a:pt x="2231095" y="1680044"/>
                    </a:cubicBezTo>
                    <a:lnTo>
                      <a:pt x="2141844" y="1615778"/>
                    </a:lnTo>
                    <a:lnTo>
                      <a:pt x="954445" y="928750"/>
                    </a:lnTo>
                    <a:cubicBezTo>
                      <a:pt x="809488" y="845059"/>
                      <a:pt x="638583" y="819341"/>
                      <a:pt x="488742" y="859490"/>
                    </a:cubicBezTo>
                    <a:cubicBezTo>
                      <a:pt x="340941" y="883951"/>
                      <a:pt x="323849" y="924617"/>
                      <a:pt x="238528" y="952828"/>
                    </a:cubicBezTo>
                    <a:lnTo>
                      <a:pt x="0" y="1090540"/>
                    </a:lnTo>
                    <a:cubicBezTo>
                      <a:pt x="0" y="783189"/>
                      <a:pt x="1" y="475837"/>
                      <a:pt x="1" y="168486"/>
                    </a:cubicBezTo>
                    <a:lnTo>
                      <a:pt x="2" y="168485"/>
                    </a:lnTo>
                    <a:lnTo>
                      <a:pt x="2" y="124526"/>
                    </a:lnTo>
                    <a:lnTo>
                      <a:pt x="81752" y="89468"/>
                    </a:lnTo>
                    <a:cubicBezTo>
                      <a:pt x="420016" y="-36788"/>
                      <a:pt x="804223" y="-32879"/>
                      <a:pt x="1151778" y="123328"/>
                    </a:cubicBezTo>
                    <a:lnTo>
                      <a:pt x="1212290" y="154305"/>
                    </a:lnTo>
                    <a:lnTo>
                      <a:pt x="1280231" y="189085"/>
                    </a:lnTo>
                    <a:lnTo>
                      <a:pt x="2609131" y="956326"/>
                    </a:lnTo>
                    <a:cubicBezTo>
                      <a:pt x="3283336" y="1345578"/>
                      <a:pt x="3514337" y="2207685"/>
                      <a:pt x="3125084" y="2881890"/>
                    </a:cubicBezTo>
                    <a:close/>
                  </a:path>
                </a:pathLst>
              </a:custGeom>
              <a:solidFill>
                <a:srgbClr val="F35A22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ihandsfigur 64"/>
              <p:cNvSpPr/>
              <p:nvPr/>
            </p:nvSpPr>
            <p:spPr>
              <a:xfrm>
                <a:off x="5221884" y="2044202"/>
                <a:ext cx="3314171" cy="3586929"/>
              </a:xfrm>
              <a:custGeom>
                <a:avLst/>
                <a:gdLst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017415 w 3314171"/>
                  <a:gd name="connsiteY29" fmla="*/ 617534 h 3586929"/>
                  <a:gd name="connsiteX30" fmla="*/ 2607671 w 3314171"/>
                  <a:gd name="connsiteY30" fmla="*/ 958318 h 3586929"/>
                  <a:gd name="connsiteX31" fmla="*/ 2609131 w 3314171"/>
                  <a:gd name="connsiteY31" fmla="*/ 956326 h 3586929"/>
                  <a:gd name="connsiteX32" fmla="*/ 3125084 w 3314171"/>
                  <a:gd name="connsiteY3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607671 w 3314171"/>
                  <a:gd name="connsiteY29" fmla="*/ 958318 h 3586929"/>
                  <a:gd name="connsiteX30" fmla="*/ 2609131 w 3314171"/>
                  <a:gd name="connsiteY30" fmla="*/ 956326 h 3586929"/>
                  <a:gd name="connsiteX31" fmla="*/ 3125084 w 3314171"/>
                  <a:gd name="connsiteY3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607671 w 3314171"/>
                  <a:gd name="connsiteY28" fmla="*/ 958318 h 3586929"/>
                  <a:gd name="connsiteX29" fmla="*/ 2609131 w 3314171"/>
                  <a:gd name="connsiteY29" fmla="*/ 956326 h 3586929"/>
                  <a:gd name="connsiteX30" fmla="*/ 3125084 w 3314171"/>
                  <a:gd name="connsiteY30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2607671 w 3314171"/>
                  <a:gd name="connsiteY27" fmla="*/ 958318 h 3586929"/>
                  <a:gd name="connsiteX28" fmla="*/ 2609131 w 3314171"/>
                  <a:gd name="connsiteY28" fmla="*/ 956326 h 3586929"/>
                  <a:gd name="connsiteX29" fmla="*/ 3125084 w 3314171"/>
                  <a:gd name="connsiteY29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2607671 w 3314171"/>
                  <a:gd name="connsiteY26" fmla="*/ 958318 h 3586929"/>
                  <a:gd name="connsiteX27" fmla="*/ 2609131 w 3314171"/>
                  <a:gd name="connsiteY27" fmla="*/ 956326 h 3586929"/>
                  <a:gd name="connsiteX28" fmla="*/ 3125084 w 3314171"/>
                  <a:gd name="connsiteY28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2607671 w 3314171"/>
                  <a:gd name="connsiteY25" fmla="*/ 958318 h 3586929"/>
                  <a:gd name="connsiteX26" fmla="*/ 2609131 w 3314171"/>
                  <a:gd name="connsiteY26" fmla="*/ 956326 h 3586929"/>
                  <a:gd name="connsiteX27" fmla="*/ 3125084 w 3314171"/>
                  <a:gd name="connsiteY27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954445 w 3314171"/>
                  <a:gd name="connsiteY13" fmla="*/ 928750 h 3586929"/>
                  <a:gd name="connsiteX14" fmla="*/ 488742 w 3314171"/>
                  <a:gd name="connsiteY14" fmla="*/ 859490 h 3586929"/>
                  <a:gd name="connsiteX15" fmla="*/ 238528 w 3314171"/>
                  <a:gd name="connsiteY15" fmla="*/ 952828 h 3586929"/>
                  <a:gd name="connsiteX16" fmla="*/ 0 w 3314171"/>
                  <a:gd name="connsiteY16" fmla="*/ 1090540 h 3586929"/>
                  <a:gd name="connsiteX17" fmla="*/ 1 w 3314171"/>
                  <a:gd name="connsiteY17" fmla="*/ 168486 h 3586929"/>
                  <a:gd name="connsiteX18" fmla="*/ 2 w 3314171"/>
                  <a:gd name="connsiteY18" fmla="*/ 168485 h 3586929"/>
                  <a:gd name="connsiteX19" fmla="*/ 2 w 3314171"/>
                  <a:gd name="connsiteY19" fmla="*/ 124526 h 3586929"/>
                  <a:gd name="connsiteX20" fmla="*/ 81752 w 3314171"/>
                  <a:gd name="connsiteY20" fmla="*/ 89468 h 3586929"/>
                  <a:gd name="connsiteX21" fmla="*/ 1151778 w 3314171"/>
                  <a:gd name="connsiteY21" fmla="*/ 123328 h 3586929"/>
                  <a:gd name="connsiteX22" fmla="*/ 1212290 w 3314171"/>
                  <a:gd name="connsiteY22" fmla="*/ 154305 h 3586929"/>
                  <a:gd name="connsiteX23" fmla="*/ 1280231 w 3314171"/>
                  <a:gd name="connsiteY23" fmla="*/ 189085 h 3586929"/>
                  <a:gd name="connsiteX24" fmla="*/ 2607671 w 3314171"/>
                  <a:gd name="connsiteY24" fmla="*/ 958318 h 3586929"/>
                  <a:gd name="connsiteX25" fmla="*/ 2609131 w 3314171"/>
                  <a:gd name="connsiteY25" fmla="*/ 956326 h 3586929"/>
                  <a:gd name="connsiteX26" fmla="*/ 3125084 w 3314171"/>
                  <a:gd name="connsiteY26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7671 w 3314171"/>
                  <a:gd name="connsiteY23" fmla="*/ 958318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490287 w 3314171"/>
                  <a:gd name="connsiteY23" fmla="*/ 875882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9131 w 3314171"/>
                  <a:gd name="connsiteY23" fmla="*/ 956326 h 3586929"/>
                  <a:gd name="connsiteX24" fmla="*/ 3125084 w 3314171"/>
                  <a:gd name="connsiteY24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954445 w 3314171"/>
                  <a:gd name="connsiteY11" fmla="*/ 928750 h 3586929"/>
                  <a:gd name="connsiteX12" fmla="*/ 488742 w 3314171"/>
                  <a:gd name="connsiteY12" fmla="*/ 859490 h 3586929"/>
                  <a:gd name="connsiteX13" fmla="*/ 238528 w 3314171"/>
                  <a:gd name="connsiteY13" fmla="*/ 952828 h 3586929"/>
                  <a:gd name="connsiteX14" fmla="*/ 0 w 3314171"/>
                  <a:gd name="connsiteY14" fmla="*/ 1090540 h 3586929"/>
                  <a:gd name="connsiteX15" fmla="*/ 1 w 3314171"/>
                  <a:gd name="connsiteY15" fmla="*/ 168486 h 3586929"/>
                  <a:gd name="connsiteX16" fmla="*/ 2 w 3314171"/>
                  <a:gd name="connsiteY16" fmla="*/ 168485 h 3586929"/>
                  <a:gd name="connsiteX17" fmla="*/ 2 w 3314171"/>
                  <a:gd name="connsiteY17" fmla="*/ 124526 h 3586929"/>
                  <a:gd name="connsiteX18" fmla="*/ 81752 w 3314171"/>
                  <a:gd name="connsiteY18" fmla="*/ 89468 h 3586929"/>
                  <a:gd name="connsiteX19" fmla="*/ 1151778 w 3314171"/>
                  <a:gd name="connsiteY19" fmla="*/ 123328 h 3586929"/>
                  <a:gd name="connsiteX20" fmla="*/ 1212290 w 3314171"/>
                  <a:gd name="connsiteY20" fmla="*/ 154305 h 3586929"/>
                  <a:gd name="connsiteX21" fmla="*/ 1280231 w 3314171"/>
                  <a:gd name="connsiteY21" fmla="*/ 189085 h 3586929"/>
                  <a:gd name="connsiteX22" fmla="*/ 2609131 w 3314171"/>
                  <a:gd name="connsiteY22" fmla="*/ 956326 h 3586929"/>
                  <a:gd name="connsiteX23" fmla="*/ 3125084 w 3314171"/>
                  <a:gd name="connsiteY23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394273 w 3314171"/>
                  <a:gd name="connsiteY4" fmla="*/ 2622522 h 3586929"/>
                  <a:gd name="connsiteX5" fmla="*/ 1424464 w 3314171"/>
                  <a:gd name="connsiteY5" fmla="*/ 2599946 h 3586929"/>
                  <a:gd name="connsiteX6" fmla="*/ 1525315 w 3314171"/>
                  <a:gd name="connsiteY6" fmla="*/ 2658172 h 3586929"/>
                  <a:gd name="connsiteX7" fmla="*/ 2353323 w 3314171"/>
                  <a:gd name="connsiteY7" fmla="*/ 2436308 h 3586929"/>
                  <a:gd name="connsiteX8" fmla="*/ 2231095 w 3314171"/>
                  <a:gd name="connsiteY8" fmla="*/ 1680044 h 3586929"/>
                  <a:gd name="connsiteX9" fmla="*/ 2141844 w 3314171"/>
                  <a:gd name="connsiteY9" fmla="*/ 1615778 h 3586929"/>
                  <a:gd name="connsiteX10" fmla="*/ 954445 w 3314171"/>
                  <a:gd name="connsiteY10" fmla="*/ 928750 h 3586929"/>
                  <a:gd name="connsiteX11" fmla="*/ 488742 w 3314171"/>
                  <a:gd name="connsiteY11" fmla="*/ 859490 h 3586929"/>
                  <a:gd name="connsiteX12" fmla="*/ 238528 w 3314171"/>
                  <a:gd name="connsiteY12" fmla="*/ 952828 h 3586929"/>
                  <a:gd name="connsiteX13" fmla="*/ 0 w 3314171"/>
                  <a:gd name="connsiteY13" fmla="*/ 1090540 h 3586929"/>
                  <a:gd name="connsiteX14" fmla="*/ 1 w 3314171"/>
                  <a:gd name="connsiteY14" fmla="*/ 168486 h 3586929"/>
                  <a:gd name="connsiteX15" fmla="*/ 2 w 3314171"/>
                  <a:gd name="connsiteY15" fmla="*/ 168485 h 3586929"/>
                  <a:gd name="connsiteX16" fmla="*/ 2 w 3314171"/>
                  <a:gd name="connsiteY16" fmla="*/ 124526 h 3586929"/>
                  <a:gd name="connsiteX17" fmla="*/ 81752 w 3314171"/>
                  <a:gd name="connsiteY17" fmla="*/ 89468 h 3586929"/>
                  <a:gd name="connsiteX18" fmla="*/ 1151778 w 3314171"/>
                  <a:gd name="connsiteY18" fmla="*/ 123328 h 3586929"/>
                  <a:gd name="connsiteX19" fmla="*/ 1212290 w 3314171"/>
                  <a:gd name="connsiteY19" fmla="*/ 154305 h 3586929"/>
                  <a:gd name="connsiteX20" fmla="*/ 1280231 w 3314171"/>
                  <a:gd name="connsiteY20" fmla="*/ 189085 h 3586929"/>
                  <a:gd name="connsiteX21" fmla="*/ 2609131 w 3314171"/>
                  <a:gd name="connsiteY21" fmla="*/ 956326 h 3586929"/>
                  <a:gd name="connsiteX22" fmla="*/ 3125084 w 3314171"/>
                  <a:gd name="connsiteY2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424464 w 3314171"/>
                  <a:gd name="connsiteY4" fmla="*/ 2599946 h 3586929"/>
                  <a:gd name="connsiteX5" fmla="*/ 1525315 w 3314171"/>
                  <a:gd name="connsiteY5" fmla="*/ 2658172 h 3586929"/>
                  <a:gd name="connsiteX6" fmla="*/ 2353323 w 3314171"/>
                  <a:gd name="connsiteY6" fmla="*/ 2436308 h 3586929"/>
                  <a:gd name="connsiteX7" fmla="*/ 2231095 w 3314171"/>
                  <a:gd name="connsiteY7" fmla="*/ 1680044 h 3586929"/>
                  <a:gd name="connsiteX8" fmla="*/ 2141844 w 3314171"/>
                  <a:gd name="connsiteY8" fmla="*/ 1615778 h 3586929"/>
                  <a:gd name="connsiteX9" fmla="*/ 954445 w 3314171"/>
                  <a:gd name="connsiteY9" fmla="*/ 928750 h 3586929"/>
                  <a:gd name="connsiteX10" fmla="*/ 488742 w 3314171"/>
                  <a:gd name="connsiteY10" fmla="*/ 859490 h 3586929"/>
                  <a:gd name="connsiteX11" fmla="*/ 238528 w 3314171"/>
                  <a:gd name="connsiteY11" fmla="*/ 952828 h 3586929"/>
                  <a:gd name="connsiteX12" fmla="*/ 0 w 3314171"/>
                  <a:gd name="connsiteY12" fmla="*/ 1090540 h 3586929"/>
                  <a:gd name="connsiteX13" fmla="*/ 1 w 3314171"/>
                  <a:gd name="connsiteY13" fmla="*/ 168486 h 3586929"/>
                  <a:gd name="connsiteX14" fmla="*/ 2 w 3314171"/>
                  <a:gd name="connsiteY14" fmla="*/ 168485 h 3586929"/>
                  <a:gd name="connsiteX15" fmla="*/ 2 w 3314171"/>
                  <a:gd name="connsiteY15" fmla="*/ 124526 h 3586929"/>
                  <a:gd name="connsiteX16" fmla="*/ 81752 w 3314171"/>
                  <a:gd name="connsiteY16" fmla="*/ 89468 h 3586929"/>
                  <a:gd name="connsiteX17" fmla="*/ 1151778 w 3314171"/>
                  <a:gd name="connsiteY17" fmla="*/ 123328 h 3586929"/>
                  <a:gd name="connsiteX18" fmla="*/ 1212290 w 3314171"/>
                  <a:gd name="connsiteY18" fmla="*/ 154305 h 3586929"/>
                  <a:gd name="connsiteX19" fmla="*/ 1280231 w 3314171"/>
                  <a:gd name="connsiteY19" fmla="*/ 189085 h 3586929"/>
                  <a:gd name="connsiteX20" fmla="*/ 2609131 w 3314171"/>
                  <a:gd name="connsiteY20" fmla="*/ 956326 h 3586929"/>
                  <a:gd name="connsiteX21" fmla="*/ 3125084 w 3314171"/>
                  <a:gd name="connsiteY2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424464 w 3314171"/>
                  <a:gd name="connsiteY3" fmla="*/ 2599946 h 3586929"/>
                  <a:gd name="connsiteX4" fmla="*/ 1525315 w 3314171"/>
                  <a:gd name="connsiteY4" fmla="*/ 2658172 h 3586929"/>
                  <a:gd name="connsiteX5" fmla="*/ 2353323 w 3314171"/>
                  <a:gd name="connsiteY5" fmla="*/ 2436308 h 3586929"/>
                  <a:gd name="connsiteX6" fmla="*/ 2231095 w 3314171"/>
                  <a:gd name="connsiteY6" fmla="*/ 1680044 h 3586929"/>
                  <a:gd name="connsiteX7" fmla="*/ 2141844 w 3314171"/>
                  <a:gd name="connsiteY7" fmla="*/ 1615778 h 3586929"/>
                  <a:gd name="connsiteX8" fmla="*/ 954445 w 3314171"/>
                  <a:gd name="connsiteY8" fmla="*/ 928750 h 3586929"/>
                  <a:gd name="connsiteX9" fmla="*/ 488742 w 3314171"/>
                  <a:gd name="connsiteY9" fmla="*/ 859490 h 3586929"/>
                  <a:gd name="connsiteX10" fmla="*/ 238528 w 3314171"/>
                  <a:gd name="connsiteY10" fmla="*/ 952828 h 3586929"/>
                  <a:gd name="connsiteX11" fmla="*/ 0 w 3314171"/>
                  <a:gd name="connsiteY11" fmla="*/ 1090540 h 3586929"/>
                  <a:gd name="connsiteX12" fmla="*/ 1 w 3314171"/>
                  <a:gd name="connsiteY12" fmla="*/ 168486 h 3586929"/>
                  <a:gd name="connsiteX13" fmla="*/ 2 w 3314171"/>
                  <a:gd name="connsiteY13" fmla="*/ 168485 h 3586929"/>
                  <a:gd name="connsiteX14" fmla="*/ 2 w 3314171"/>
                  <a:gd name="connsiteY14" fmla="*/ 124526 h 3586929"/>
                  <a:gd name="connsiteX15" fmla="*/ 81752 w 3314171"/>
                  <a:gd name="connsiteY15" fmla="*/ 89468 h 3586929"/>
                  <a:gd name="connsiteX16" fmla="*/ 1151778 w 3314171"/>
                  <a:gd name="connsiteY16" fmla="*/ 123328 h 3586929"/>
                  <a:gd name="connsiteX17" fmla="*/ 1212290 w 3314171"/>
                  <a:gd name="connsiteY17" fmla="*/ 154305 h 3586929"/>
                  <a:gd name="connsiteX18" fmla="*/ 1280231 w 3314171"/>
                  <a:gd name="connsiteY18" fmla="*/ 189085 h 3586929"/>
                  <a:gd name="connsiteX19" fmla="*/ 2609131 w 3314171"/>
                  <a:gd name="connsiteY19" fmla="*/ 956326 h 3586929"/>
                  <a:gd name="connsiteX20" fmla="*/ 3125084 w 3314171"/>
                  <a:gd name="connsiteY20" fmla="*/ 2881890 h 3586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314171" h="3586929">
                    <a:moveTo>
                      <a:pt x="3125084" y="2881890"/>
                    </a:moveTo>
                    <a:cubicBezTo>
                      <a:pt x="2735832" y="3556095"/>
                      <a:pt x="1873725" y="3787095"/>
                      <a:pt x="1199518" y="3397844"/>
                    </a:cubicBezTo>
                    <a:lnTo>
                      <a:pt x="617332" y="3061714"/>
                    </a:lnTo>
                    <a:lnTo>
                      <a:pt x="1424464" y="2599946"/>
                    </a:lnTo>
                    <a:lnTo>
                      <a:pt x="1525315" y="2658172"/>
                    </a:lnTo>
                    <a:cubicBezTo>
                      <a:pt x="1815229" y="2825554"/>
                      <a:pt x="2185941" y="2726222"/>
                      <a:pt x="2353323" y="2436308"/>
                    </a:cubicBezTo>
                    <a:cubicBezTo>
                      <a:pt x="2499782" y="2182633"/>
                      <a:pt x="2442039" y="1867098"/>
                      <a:pt x="2231095" y="1680044"/>
                    </a:cubicBezTo>
                    <a:lnTo>
                      <a:pt x="2141844" y="1615778"/>
                    </a:lnTo>
                    <a:lnTo>
                      <a:pt x="954445" y="928750"/>
                    </a:lnTo>
                    <a:cubicBezTo>
                      <a:pt x="809488" y="845059"/>
                      <a:pt x="638583" y="819341"/>
                      <a:pt x="488742" y="859490"/>
                    </a:cubicBezTo>
                    <a:cubicBezTo>
                      <a:pt x="340941" y="883951"/>
                      <a:pt x="323849" y="924617"/>
                      <a:pt x="238528" y="952828"/>
                    </a:cubicBezTo>
                    <a:lnTo>
                      <a:pt x="0" y="1090540"/>
                    </a:lnTo>
                    <a:cubicBezTo>
                      <a:pt x="0" y="783189"/>
                      <a:pt x="1" y="475837"/>
                      <a:pt x="1" y="168486"/>
                    </a:cubicBezTo>
                    <a:lnTo>
                      <a:pt x="2" y="168485"/>
                    </a:lnTo>
                    <a:lnTo>
                      <a:pt x="2" y="124526"/>
                    </a:lnTo>
                    <a:lnTo>
                      <a:pt x="81752" y="89468"/>
                    </a:lnTo>
                    <a:cubicBezTo>
                      <a:pt x="420016" y="-36788"/>
                      <a:pt x="804223" y="-32879"/>
                      <a:pt x="1151778" y="123328"/>
                    </a:cubicBezTo>
                    <a:lnTo>
                      <a:pt x="1212290" y="154305"/>
                    </a:lnTo>
                    <a:lnTo>
                      <a:pt x="1280231" y="189085"/>
                    </a:lnTo>
                    <a:lnTo>
                      <a:pt x="2609131" y="956326"/>
                    </a:lnTo>
                    <a:cubicBezTo>
                      <a:pt x="3283336" y="1345578"/>
                      <a:pt x="3514337" y="2207685"/>
                      <a:pt x="3125084" y="2881890"/>
                    </a:cubicBezTo>
                    <a:close/>
                  </a:path>
                </a:pathLst>
              </a:custGeom>
              <a:solidFill>
                <a:srgbClr val="158CCE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ihandsfigur 65"/>
              <p:cNvSpPr/>
              <p:nvPr/>
            </p:nvSpPr>
            <p:spPr>
              <a:xfrm rot="2211245">
                <a:off x="6329645" y="3332840"/>
                <a:ext cx="1082491" cy="264985"/>
              </a:xfrm>
              <a:custGeom>
                <a:avLst/>
                <a:gdLst>
                  <a:gd name="connsiteX0" fmla="*/ 0 w 1082491"/>
                  <a:gd name="connsiteY0" fmla="*/ 115284 h 264985"/>
                  <a:gd name="connsiteX1" fmla="*/ 915465 w 1082491"/>
                  <a:gd name="connsiteY1" fmla="*/ 5246 h 264985"/>
                  <a:gd name="connsiteX2" fmla="*/ 915465 w 1082491"/>
                  <a:gd name="connsiteY2" fmla="*/ 5246 h 264985"/>
                  <a:gd name="connsiteX3" fmla="*/ 959110 w 1082491"/>
                  <a:gd name="connsiteY3" fmla="*/ 0 h 264985"/>
                  <a:gd name="connsiteX4" fmla="*/ 1003674 w 1082491"/>
                  <a:gd name="connsiteY4" fmla="*/ 76982 h 264985"/>
                  <a:gd name="connsiteX5" fmla="*/ 1059957 w 1082491"/>
                  <a:gd name="connsiteY5" fmla="*/ 199985 h 264985"/>
                  <a:gd name="connsiteX6" fmla="*/ 1082491 w 1082491"/>
                  <a:gd name="connsiteY6" fmla="*/ 264985 h 264985"/>
                  <a:gd name="connsiteX7" fmla="*/ 112210 w 1082491"/>
                  <a:gd name="connsiteY7" fmla="*/ 264985 h 264985"/>
                  <a:gd name="connsiteX8" fmla="*/ 0 w 1082491"/>
                  <a:gd name="connsiteY8" fmla="*/ 115284 h 26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2491" h="264985">
                    <a:moveTo>
                      <a:pt x="0" y="115284"/>
                    </a:moveTo>
                    <a:cubicBezTo>
                      <a:pt x="305154" y="78603"/>
                      <a:pt x="610310" y="41925"/>
                      <a:pt x="915465" y="5246"/>
                    </a:cubicBezTo>
                    <a:lnTo>
                      <a:pt x="915465" y="5246"/>
                    </a:lnTo>
                    <a:lnTo>
                      <a:pt x="959110" y="0"/>
                    </a:lnTo>
                    <a:lnTo>
                      <a:pt x="1003674" y="76982"/>
                    </a:lnTo>
                    <a:cubicBezTo>
                      <a:pt x="1024389" y="117079"/>
                      <a:pt x="1043171" y="158132"/>
                      <a:pt x="1059957" y="199985"/>
                    </a:cubicBezTo>
                    <a:lnTo>
                      <a:pt x="1082491" y="264985"/>
                    </a:lnTo>
                    <a:lnTo>
                      <a:pt x="112210" y="264985"/>
                    </a:lnTo>
                    <a:lnTo>
                      <a:pt x="0" y="115284"/>
                    </a:lnTo>
                    <a:close/>
                  </a:path>
                </a:pathLst>
              </a:custGeom>
              <a:solidFill>
                <a:schemeClr val="tx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Frihandsfigur 66"/>
              <p:cNvSpPr/>
              <p:nvPr/>
            </p:nvSpPr>
            <p:spPr>
              <a:xfrm rot="9406371">
                <a:off x="4801232" y="4256298"/>
                <a:ext cx="1082491" cy="264985"/>
              </a:xfrm>
              <a:custGeom>
                <a:avLst/>
                <a:gdLst>
                  <a:gd name="connsiteX0" fmla="*/ 0 w 1082491"/>
                  <a:gd name="connsiteY0" fmla="*/ 115284 h 264985"/>
                  <a:gd name="connsiteX1" fmla="*/ 915465 w 1082491"/>
                  <a:gd name="connsiteY1" fmla="*/ 5246 h 264985"/>
                  <a:gd name="connsiteX2" fmla="*/ 915465 w 1082491"/>
                  <a:gd name="connsiteY2" fmla="*/ 5246 h 264985"/>
                  <a:gd name="connsiteX3" fmla="*/ 959110 w 1082491"/>
                  <a:gd name="connsiteY3" fmla="*/ 0 h 264985"/>
                  <a:gd name="connsiteX4" fmla="*/ 1003674 w 1082491"/>
                  <a:gd name="connsiteY4" fmla="*/ 76982 h 264985"/>
                  <a:gd name="connsiteX5" fmla="*/ 1059957 w 1082491"/>
                  <a:gd name="connsiteY5" fmla="*/ 199985 h 264985"/>
                  <a:gd name="connsiteX6" fmla="*/ 1082491 w 1082491"/>
                  <a:gd name="connsiteY6" fmla="*/ 264985 h 264985"/>
                  <a:gd name="connsiteX7" fmla="*/ 112210 w 1082491"/>
                  <a:gd name="connsiteY7" fmla="*/ 264985 h 264985"/>
                  <a:gd name="connsiteX8" fmla="*/ 0 w 1082491"/>
                  <a:gd name="connsiteY8" fmla="*/ 115284 h 26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2491" h="264985">
                    <a:moveTo>
                      <a:pt x="0" y="115284"/>
                    </a:moveTo>
                    <a:cubicBezTo>
                      <a:pt x="305154" y="78603"/>
                      <a:pt x="610310" y="41925"/>
                      <a:pt x="915465" y="5246"/>
                    </a:cubicBezTo>
                    <a:lnTo>
                      <a:pt x="915465" y="5246"/>
                    </a:lnTo>
                    <a:lnTo>
                      <a:pt x="959110" y="0"/>
                    </a:lnTo>
                    <a:lnTo>
                      <a:pt x="1003674" y="76982"/>
                    </a:lnTo>
                    <a:cubicBezTo>
                      <a:pt x="1024389" y="117079"/>
                      <a:pt x="1043171" y="158132"/>
                      <a:pt x="1059957" y="199985"/>
                    </a:cubicBezTo>
                    <a:lnTo>
                      <a:pt x="1082491" y="264985"/>
                    </a:lnTo>
                    <a:lnTo>
                      <a:pt x="112210" y="264985"/>
                    </a:lnTo>
                    <a:lnTo>
                      <a:pt x="0" y="115284"/>
                    </a:lnTo>
                    <a:close/>
                  </a:path>
                </a:pathLst>
              </a:custGeom>
              <a:solidFill>
                <a:schemeClr val="tx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Frihandsfigur 67"/>
              <p:cNvSpPr/>
              <p:nvPr/>
            </p:nvSpPr>
            <p:spPr>
              <a:xfrm rot="16604942">
                <a:off x="4760064" y="2465730"/>
                <a:ext cx="1082491" cy="264985"/>
              </a:xfrm>
              <a:custGeom>
                <a:avLst/>
                <a:gdLst>
                  <a:gd name="connsiteX0" fmla="*/ 0 w 1082491"/>
                  <a:gd name="connsiteY0" fmla="*/ 115284 h 264985"/>
                  <a:gd name="connsiteX1" fmla="*/ 915465 w 1082491"/>
                  <a:gd name="connsiteY1" fmla="*/ 5246 h 264985"/>
                  <a:gd name="connsiteX2" fmla="*/ 915465 w 1082491"/>
                  <a:gd name="connsiteY2" fmla="*/ 5246 h 264985"/>
                  <a:gd name="connsiteX3" fmla="*/ 959110 w 1082491"/>
                  <a:gd name="connsiteY3" fmla="*/ 0 h 264985"/>
                  <a:gd name="connsiteX4" fmla="*/ 1003674 w 1082491"/>
                  <a:gd name="connsiteY4" fmla="*/ 76982 h 264985"/>
                  <a:gd name="connsiteX5" fmla="*/ 1059957 w 1082491"/>
                  <a:gd name="connsiteY5" fmla="*/ 199985 h 264985"/>
                  <a:gd name="connsiteX6" fmla="*/ 1082491 w 1082491"/>
                  <a:gd name="connsiteY6" fmla="*/ 264985 h 264985"/>
                  <a:gd name="connsiteX7" fmla="*/ 112210 w 1082491"/>
                  <a:gd name="connsiteY7" fmla="*/ 264985 h 264985"/>
                  <a:gd name="connsiteX8" fmla="*/ 0 w 1082491"/>
                  <a:gd name="connsiteY8" fmla="*/ 115284 h 26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2491" h="264985">
                    <a:moveTo>
                      <a:pt x="0" y="115284"/>
                    </a:moveTo>
                    <a:cubicBezTo>
                      <a:pt x="305154" y="78603"/>
                      <a:pt x="610310" y="41925"/>
                      <a:pt x="915465" y="5246"/>
                    </a:cubicBezTo>
                    <a:lnTo>
                      <a:pt x="915465" y="5246"/>
                    </a:lnTo>
                    <a:lnTo>
                      <a:pt x="959110" y="0"/>
                    </a:lnTo>
                    <a:lnTo>
                      <a:pt x="1003674" y="76982"/>
                    </a:lnTo>
                    <a:cubicBezTo>
                      <a:pt x="1024389" y="117079"/>
                      <a:pt x="1043171" y="158132"/>
                      <a:pt x="1059957" y="199985"/>
                    </a:cubicBezTo>
                    <a:lnTo>
                      <a:pt x="1082491" y="264985"/>
                    </a:lnTo>
                    <a:lnTo>
                      <a:pt x="112210" y="264985"/>
                    </a:lnTo>
                    <a:lnTo>
                      <a:pt x="0" y="115284"/>
                    </a:lnTo>
                    <a:close/>
                  </a:path>
                </a:pathLst>
              </a:custGeom>
              <a:solidFill>
                <a:schemeClr val="tx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58" name="textruta 57"/>
            <p:cNvSpPr txBox="1"/>
            <p:nvPr/>
          </p:nvSpPr>
          <p:spPr>
            <a:xfrm>
              <a:off x="3651868" y="2361914"/>
              <a:ext cx="577805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0" b="1" dirty="0" err="1" smtClean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proto</a:t>
              </a:r>
              <a:r>
                <a:rPr lang="sv-SE" sz="8000" dirty="0" err="1" smtClean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.fabric</a:t>
              </a:r>
              <a:endParaRPr lang="sv-SE" sz="8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323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 31"/>
          <p:cNvGrpSpPr/>
          <p:nvPr/>
        </p:nvGrpSpPr>
        <p:grpSpPr>
          <a:xfrm>
            <a:off x="1895542" y="1795108"/>
            <a:ext cx="1252233" cy="1206370"/>
            <a:chOff x="3217369" y="746119"/>
            <a:chExt cx="5318686" cy="5123892"/>
          </a:xfrm>
        </p:grpSpPr>
        <p:sp>
          <p:nvSpPr>
            <p:cNvPr id="33" name="Frihandsfigur 32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4" name="Frihandsfigur 33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5" name="Frihandsfigur 34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6" name="Frihandsfigur 35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7" name="Frihandsfigur 36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8" name="Frihandsfigur 37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9" name="Frihandsfigur 38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0" name="Frihandsfigur 39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Frihandsfigur 40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Frihandsfigur 41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3" name="textruta 42"/>
          <p:cNvSpPr txBox="1"/>
          <p:nvPr/>
        </p:nvSpPr>
        <p:spPr>
          <a:xfrm>
            <a:off x="3242901" y="1526373"/>
            <a:ext cx="63491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8800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8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24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upp 144"/>
          <p:cNvGrpSpPr/>
          <p:nvPr/>
        </p:nvGrpSpPr>
        <p:grpSpPr>
          <a:xfrm>
            <a:off x="8145833" y="1260081"/>
            <a:ext cx="1367925" cy="1147856"/>
            <a:chOff x="2073139" y="527769"/>
            <a:chExt cx="6727963" cy="5645581"/>
          </a:xfrm>
        </p:grpSpPr>
        <p:sp>
          <p:nvSpPr>
            <p:cNvPr id="146" name="Frihandsfigur 145"/>
            <p:cNvSpPr/>
            <p:nvPr/>
          </p:nvSpPr>
          <p:spPr>
            <a:xfrm>
              <a:off x="3748193" y="527769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7" name="Frihandsfigur 146"/>
            <p:cNvSpPr/>
            <p:nvPr/>
          </p:nvSpPr>
          <p:spPr>
            <a:xfrm rot="7200000">
              <a:off x="4537783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8" name="Frihandsfigur 147"/>
            <p:cNvSpPr/>
            <p:nvPr/>
          </p:nvSpPr>
          <p:spPr>
            <a:xfrm rot="14400000">
              <a:off x="2985179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9" name="Frihandsfigur 148"/>
            <p:cNvSpPr/>
            <p:nvPr/>
          </p:nvSpPr>
          <p:spPr>
            <a:xfrm rot="14400000">
              <a:off x="4808035" y="2896774"/>
              <a:ext cx="2611285" cy="1384929"/>
            </a:xfrm>
            <a:custGeom>
              <a:avLst/>
              <a:gdLst>
                <a:gd name="connsiteX0" fmla="*/ 0 w 429656"/>
                <a:gd name="connsiteY0" fmla="*/ 178504 h 221433"/>
                <a:gd name="connsiteX1" fmla="*/ 114960 w 429656"/>
                <a:gd name="connsiteY1" fmla="*/ 138387 h 221433"/>
                <a:gd name="connsiteX2" fmla="*/ 218604 w 429656"/>
                <a:gd name="connsiteY2" fmla="*/ 97158 h 221433"/>
                <a:gd name="connsiteX3" fmla="*/ 222422 w 429656"/>
                <a:gd name="connsiteY3" fmla="*/ 95473 h 221433"/>
                <a:gd name="connsiteX4" fmla="*/ 261488 w 429656"/>
                <a:gd name="connsiteY4" fmla="*/ 87586 h 221433"/>
                <a:gd name="connsiteX5" fmla="*/ 300390 w 429656"/>
                <a:gd name="connsiteY5" fmla="*/ 61357 h 221433"/>
                <a:gd name="connsiteX6" fmla="*/ 300682 w 429656"/>
                <a:gd name="connsiteY6" fmla="*/ 60924 h 221433"/>
                <a:gd name="connsiteX7" fmla="*/ 311609 w 429656"/>
                <a:gd name="connsiteY7" fmla="*/ 56101 h 221433"/>
                <a:gd name="connsiteX8" fmla="*/ 429656 w 429656"/>
                <a:gd name="connsiteY8" fmla="*/ 0 h 221433"/>
                <a:gd name="connsiteX9" fmla="*/ 46122 w 429656"/>
                <a:gd name="connsiteY9" fmla="*/ 221433 h 221433"/>
                <a:gd name="connsiteX10" fmla="*/ 12600 w 429656"/>
                <a:gd name="connsiteY10" fmla="*/ 193775 h 221433"/>
                <a:gd name="connsiteX11" fmla="*/ 0 w 429656"/>
                <a:gd name="connsiteY11" fmla="*/ 178504 h 221433"/>
                <a:gd name="connsiteX0" fmla="*/ 0 w 429656"/>
                <a:gd name="connsiteY0" fmla="*/ 178504 h 226082"/>
                <a:gd name="connsiteX1" fmla="*/ 114960 w 429656"/>
                <a:gd name="connsiteY1" fmla="*/ 138387 h 226082"/>
                <a:gd name="connsiteX2" fmla="*/ 218604 w 429656"/>
                <a:gd name="connsiteY2" fmla="*/ 97158 h 226082"/>
                <a:gd name="connsiteX3" fmla="*/ 222422 w 429656"/>
                <a:gd name="connsiteY3" fmla="*/ 95473 h 226082"/>
                <a:gd name="connsiteX4" fmla="*/ 261488 w 429656"/>
                <a:gd name="connsiteY4" fmla="*/ 87586 h 226082"/>
                <a:gd name="connsiteX5" fmla="*/ 300390 w 429656"/>
                <a:gd name="connsiteY5" fmla="*/ 61357 h 226082"/>
                <a:gd name="connsiteX6" fmla="*/ 300682 w 429656"/>
                <a:gd name="connsiteY6" fmla="*/ 60924 h 226082"/>
                <a:gd name="connsiteX7" fmla="*/ 311609 w 429656"/>
                <a:gd name="connsiteY7" fmla="*/ 56101 h 226082"/>
                <a:gd name="connsiteX8" fmla="*/ 429656 w 429656"/>
                <a:gd name="connsiteY8" fmla="*/ 0 h 226082"/>
                <a:gd name="connsiteX9" fmla="*/ 63471 w 429656"/>
                <a:gd name="connsiteY9" fmla="*/ 226082 h 226082"/>
                <a:gd name="connsiteX10" fmla="*/ 12600 w 429656"/>
                <a:gd name="connsiteY10" fmla="*/ 193775 h 226082"/>
                <a:gd name="connsiteX11" fmla="*/ 0 w 429656"/>
                <a:gd name="connsiteY11" fmla="*/ 178504 h 226082"/>
                <a:gd name="connsiteX0" fmla="*/ 0 w 429656"/>
                <a:gd name="connsiteY0" fmla="*/ 178504 h 226082"/>
                <a:gd name="connsiteX1" fmla="*/ 114960 w 429656"/>
                <a:gd name="connsiteY1" fmla="*/ 138387 h 226082"/>
                <a:gd name="connsiteX2" fmla="*/ 218604 w 429656"/>
                <a:gd name="connsiteY2" fmla="*/ 97158 h 226082"/>
                <a:gd name="connsiteX3" fmla="*/ 222422 w 429656"/>
                <a:gd name="connsiteY3" fmla="*/ 95473 h 226082"/>
                <a:gd name="connsiteX4" fmla="*/ 261488 w 429656"/>
                <a:gd name="connsiteY4" fmla="*/ 87586 h 226082"/>
                <a:gd name="connsiteX5" fmla="*/ 300390 w 429656"/>
                <a:gd name="connsiteY5" fmla="*/ 61357 h 226082"/>
                <a:gd name="connsiteX6" fmla="*/ 300682 w 429656"/>
                <a:gd name="connsiteY6" fmla="*/ 60924 h 226082"/>
                <a:gd name="connsiteX7" fmla="*/ 311609 w 429656"/>
                <a:gd name="connsiteY7" fmla="*/ 56101 h 226082"/>
                <a:gd name="connsiteX8" fmla="*/ 429656 w 429656"/>
                <a:gd name="connsiteY8" fmla="*/ 0 h 226082"/>
                <a:gd name="connsiteX9" fmla="*/ 63471 w 429656"/>
                <a:gd name="connsiteY9" fmla="*/ 226082 h 226082"/>
                <a:gd name="connsiteX10" fmla="*/ 12600 w 429656"/>
                <a:gd name="connsiteY10" fmla="*/ 193775 h 226082"/>
                <a:gd name="connsiteX11" fmla="*/ 0 w 429656"/>
                <a:gd name="connsiteY11" fmla="*/ 178504 h 226082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1488 w 429656"/>
                <a:gd name="connsiteY4" fmla="*/ 87586 h 233169"/>
                <a:gd name="connsiteX5" fmla="*/ 300390 w 429656"/>
                <a:gd name="connsiteY5" fmla="*/ 61357 h 233169"/>
                <a:gd name="connsiteX6" fmla="*/ 300682 w 429656"/>
                <a:gd name="connsiteY6" fmla="*/ 60924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300390 w 429656"/>
                <a:gd name="connsiteY5" fmla="*/ 61357 h 233169"/>
                <a:gd name="connsiteX6" fmla="*/ 300682 w 429656"/>
                <a:gd name="connsiteY6" fmla="*/ 60924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300390 w 429656"/>
                <a:gd name="connsiteY5" fmla="*/ 61357 h 233169"/>
                <a:gd name="connsiteX6" fmla="*/ 297505 w 429656"/>
                <a:gd name="connsiteY6" fmla="*/ 53485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1609 w 429656"/>
                <a:gd name="connsiteY6" fmla="*/ 56101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1609 w 429656"/>
                <a:gd name="connsiteY6" fmla="*/ 56101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5856 w 429656"/>
                <a:gd name="connsiteY6" fmla="*/ 33645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5234"/>
                <a:gd name="connsiteX1" fmla="*/ 114960 w 429656"/>
                <a:gd name="connsiteY1" fmla="*/ 138387 h 235234"/>
                <a:gd name="connsiteX2" fmla="*/ 218604 w 429656"/>
                <a:gd name="connsiteY2" fmla="*/ 97158 h 235234"/>
                <a:gd name="connsiteX3" fmla="*/ 222422 w 429656"/>
                <a:gd name="connsiteY3" fmla="*/ 95473 h 235234"/>
                <a:gd name="connsiteX4" fmla="*/ 263053 w 429656"/>
                <a:gd name="connsiteY4" fmla="*/ 81640 h 235234"/>
                <a:gd name="connsiteX5" fmla="*/ 297505 w 429656"/>
                <a:gd name="connsiteY5" fmla="*/ 53485 h 235234"/>
                <a:gd name="connsiteX6" fmla="*/ 315856 w 429656"/>
                <a:gd name="connsiteY6" fmla="*/ 33645 h 235234"/>
                <a:gd name="connsiteX7" fmla="*/ 429656 w 429656"/>
                <a:gd name="connsiteY7" fmla="*/ 0 h 235234"/>
                <a:gd name="connsiteX8" fmla="*/ 62081 w 429656"/>
                <a:gd name="connsiteY8" fmla="*/ 235234 h 235234"/>
                <a:gd name="connsiteX9" fmla="*/ 12600 w 429656"/>
                <a:gd name="connsiteY9" fmla="*/ 193775 h 235234"/>
                <a:gd name="connsiteX10" fmla="*/ 0 w 429656"/>
                <a:gd name="connsiteY10" fmla="*/ 178504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15008 w 432064"/>
                <a:gd name="connsiteY9" fmla="*/ 193775 h 235234"/>
                <a:gd name="connsiteX10" fmla="*/ 0 w 432064"/>
                <a:gd name="connsiteY10" fmla="*/ 178360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0 w 432064"/>
                <a:gd name="connsiteY9" fmla="*/ 178360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0 w 432064"/>
                <a:gd name="connsiteY9" fmla="*/ 178360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36300 w 443534"/>
                <a:gd name="connsiteY2" fmla="*/ 95473 h 235234"/>
                <a:gd name="connsiteX3" fmla="*/ 276931 w 443534"/>
                <a:gd name="connsiteY3" fmla="*/ 81640 h 235234"/>
                <a:gd name="connsiteX4" fmla="*/ 311383 w 443534"/>
                <a:gd name="connsiteY4" fmla="*/ 53485 h 235234"/>
                <a:gd name="connsiteX5" fmla="*/ 329734 w 443534"/>
                <a:gd name="connsiteY5" fmla="*/ 33645 h 235234"/>
                <a:gd name="connsiteX6" fmla="*/ 443534 w 443534"/>
                <a:gd name="connsiteY6" fmla="*/ 0 h 235234"/>
                <a:gd name="connsiteX7" fmla="*/ 75959 w 443534"/>
                <a:gd name="connsiteY7" fmla="*/ 235234 h 235234"/>
                <a:gd name="connsiteX8" fmla="*/ 0 w 443534"/>
                <a:gd name="connsiteY8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36300 w 443534"/>
                <a:gd name="connsiteY2" fmla="*/ 95473 h 235234"/>
                <a:gd name="connsiteX3" fmla="*/ 276931 w 443534"/>
                <a:gd name="connsiteY3" fmla="*/ 81640 h 235234"/>
                <a:gd name="connsiteX4" fmla="*/ 311383 w 443534"/>
                <a:gd name="connsiteY4" fmla="*/ 53485 h 235234"/>
                <a:gd name="connsiteX5" fmla="*/ 329734 w 443534"/>
                <a:gd name="connsiteY5" fmla="*/ 33645 h 235234"/>
                <a:gd name="connsiteX6" fmla="*/ 443534 w 443534"/>
                <a:gd name="connsiteY6" fmla="*/ 0 h 235234"/>
                <a:gd name="connsiteX7" fmla="*/ 75959 w 443534"/>
                <a:gd name="connsiteY7" fmla="*/ 235234 h 235234"/>
                <a:gd name="connsiteX8" fmla="*/ 0 w 443534"/>
                <a:gd name="connsiteY8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76931 w 443534"/>
                <a:gd name="connsiteY2" fmla="*/ 81640 h 235234"/>
                <a:gd name="connsiteX3" fmla="*/ 311383 w 443534"/>
                <a:gd name="connsiteY3" fmla="*/ 53485 h 235234"/>
                <a:gd name="connsiteX4" fmla="*/ 329734 w 443534"/>
                <a:gd name="connsiteY4" fmla="*/ 33645 h 235234"/>
                <a:gd name="connsiteX5" fmla="*/ 443534 w 443534"/>
                <a:gd name="connsiteY5" fmla="*/ 0 h 235234"/>
                <a:gd name="connsiteX6" fmla="*/ 75959 w 443534"/>
                <a:gd name="connsiteY6" fmla="*/ 235234 h 235234"/>
                <a:gd name="connsiteX7" fmla="*/ 0 w 443534"/>
                <a:gd name="connsiteY7" fmla="*/ 165735 h 235234"/>
                <a:gd name="connsiteX0" fmla="*/ 0 w 443534"/>
                <a:gd name="connsiteY0" fmla="*/ 165735 h 235234"/>
                <a:gd name="connsiteX1" fmla="*/ 276931 w 443534"/>
                <a:gd name="connsiteY1" fmla="*/ 81640 h 235234"/>
                <a:gd name="connsiteX2" fmla="*/ 311383 w 443534"/>
                <a:gd name="connsiteY2" fmla="*/ 53485 h 235234"/>
                <a:gd name="connsiteX3" fmla="*/ 329734 w 443534"/>
                <a:gd name="connsiteY3" fmla="*/ 33645 h 235234"/>
                <a:gd name="connsiteX4" fmla="*/ 443534 w 443534"/>
                <a:gd name="connsiteY4" fmla="*/ 0 h 235234"/>
                <a:gd name="connsiteX5" fmla="*/ 75959 w 443534"/>
                <a:gd name="connsiteY5" fmla="*/ 235234 h 235234"/>
                <a:gd name="connsiteX6" fmla="*/ 0 w 443534"/>
                <a:gd name="connsiteY6" fmla="*/ 165735 h 235234"/>
                <a:gd name="connsiteX0" fmla="*/ 0 w 443534"/>
                <a:gd name="connsiteY0" fmla="*/ 165735 h 235234"/>
                <a:gd name="connsiteX1" fmla="*/ 276931 w 443534"/>
                <a:gd name="connsiteY1" fmla="*/ 81640 h 235234"/>
                <a:gd name="connsiteX2" fmla="*/ 311383 w 443534"/>
                <a:gd name="connsiteY2" fmla="*/ 53485 h 235234"/>
                <a:gd name="connsiteX3" fmla="*/ 329734 w 443534"/>
                <a:gd name="connsiteY3" fmla="*/ 33645 h 235234"/>
                <a:gd name="connsiteX4" fmla="*/ 443534 w 443534"/>
                <a:gd name="connsiteY4" fmla="*/ 0 h 235234"/>
                <a:gd name="connsiteX5" fmla="*/ 75959 w 443534"/>
                <a:gd name="connsiteY5" fmla="*/ 235234 h 235234"/>
                <a:gd name="connsiteX6" fmla="*/ 0 w 443534"/>
                <a:gd name="connsiteY6" fmla="*/ 165735 h 23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3534" h="235234">
                  <a:moveTo>
                    <a:pt x="0" y="165735"/>
                  </a:moveTo>
                  <a:cubicBezTo>
                    <a:pt x="152308" y="139698"/>
                    <a:pt x="225034" y="100348"/>
                    <a:pt x="276931" y="81640"/>
                  </a:cubicBezTo>
                  <a:cubicBezTo>
                    <a:pt x="289445" y="74642"/>
                    <a:pt x="304007" y="61892"/>
                    <a:pt x="311383" y="53485"/>
                  </a:cubicBezTo>
                  <a:lnTo>
                    <a:pt x="329734" y="33645"/>
                  </a:lnTo>
                  <a:lnTo>
                    <a:pt x="443534" y="0"/>
                  </a:lnTo>
                  <a:cubicBezTo>
                    <a:pt x="321472" y="75361"/>
                    <a:pt x="245730" y="172657"/>
                    <a:pt x="75959" y="235234"/>
                  </a:cubicBezTo>
                  <a:cubicBezTo>
                    <a:pt x="26855" y="197223"/>
                    <a:pt x="18270" y="185082"/>
                    <a:pt x="0" y="165735"/>
                  </a:cubicBezTo>
                  <a:close/>
                </a:path>
              </a:pathLst>
            </a:custGeom>
            <a:solidFill>
              <a:srgbClr val="DD3E18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0" name="Frihandsfigur 149"/>
            <p:cNvSpPr/>
            <p:nvPr/>
          </p:nvSpPr>
          <p:spPr>
            <a:xfrm rot="7200000">
              <a:off x="4951612" y="1586651"/>
              <a:ext cx="1707550" cy="3310067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54202">
                  <a:moveTo>
                    <a:pt x="0" y="0"/>
                  </a:moveTo>
                  <a:lnTo>
                    <a:pt x="506163" y="0"/>
                  </a:lnTo>
                  <a:lnTo>
                    <a:pt x="506163" y="810932"/>
                  </a:lnTo>
                  <a:cubicBezTo>
                    <a:pt x="506163" y="1021825"/>
                    <a:pt x="677126" y="1192789"/>
                    <a:pt x="888020" y="1192789"/>
                  </a:cubicBezTo>
                  <a:lnTo>
                    <a:pt x="904934" y="1191084"/>
                  </a:lnTo>
                  <a:lnTo>
                    <a:pt x="904934" y="1753348"/>
                  </a:lnTo>
                  <a:lnTo>
                    <a:pt x="888020" y="1754202"/>
                  </a:lnTo>
                  <a:lnTo>
                    <a:pt x="888023" y="1754199"/>
                  </a:lnTo>
                  <a:cubicBezTo>
                    <a:pt x="397583" y="1754199"/>
                    <a:pt x="0" y="1356617"/>
                    <a:pt x="0" y="8661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1" name="Frihandsfigur 150"/>
            <p:cNvSpPr/>
            <p:nvPr/>
          </p:nvSpPr>
          <p:spPr>
            <a:xfrm rot="7200000">
              <a:off x="3856455" y="2650623"/>
              <a:ext cx="1942608" cy="1187234"/>
            </a:xfrm>
            <a:custGeom>
              <a:avLst/>
              <a:gdLst>
                <a:gd name="connsiteX0" fmla="*/ 1942608 w 1942608"/>
                <a:gd name="connsiteY0" fmla="*/ 0 h 1187234"/>
                <a:gd name="connsiteX1" fmla="*/ 1942608 w 1942608"/>
                <a:gd name="connsiteY1" fmla="*/ 285056 h 1187234"/>
                <a:gd name="connsiteX2" fmla="*/ 1874296 w 1942608"/>
                <a:gd name="connsiteY2" fmla="*/ 338342 h 1187234"/>
                <a:gd name="connsiteX3" fmla="*/ 447205 w 1942608"/>
                <a:gd name="connsiteY3" fmla="*/ 1187234 h 1187234"/>
                <a:gd name="connsiteX4" fmla="*/ 0 w 1942608"/>
                <a:gd name="connsiteY4" fmla="*/ 778062 h 1187234"/>
                <a:gd name="connsiteX5" fmla="*/ 1630418 w 1942608"/>
                <a:gd name="connsiteY5" fmla="*/ 282957 h 1187234"/>
                <a:gd name="connsiteX6" fmla="*/ 1833253 w 1942608"/>
                <a:gd name="connsiteY6" fmla="*/ 117196 h 1187234"/>
                <a:gd name="connsiteX7" fmla="*/ 1941293 w 1942608"/>
                <a:gd name="connsiteY7" fmla="*/ 389 h 1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2608" h="1187234">
                  <a:moveTo>
                    <a:pt x="1942608" y="0"/>
                  </a:moveTo>
                  <a:lnTo>
                    <a:pt x="1942608" y="285056"/>
                  </a:lnTo>
                  <a:lnTo>
                    <a:pt x="1874296" y="338342"/>
                  </a:lnTo>
                  <a:cubicBezTo>
                    <a:pt x="1480357" y="646864"/>
                    <a:pt x="1071904" y="956972"/>
                    <a:pt x="447205" y="1187234"/>
                  </a:cubicBezTo>
                  <a:cubicBezTo>
                    <a:pt x="158108" y="963446"/>
                    <a:pt x="107564" y="891967"/>
                    <a:pt x="0" y="778062"/>
                  </a:cubicBezTo>
                  <a:cubicBezTo>
                    <a:pt x="896706" y="624771"/>
                    <a:pt x="1324877" y="393099"/>
                    <a:pt x="1630418" y="282957"/>
                  </a:cubicBezTo>
                  <a:cubicBezTo>
                    <a:pt x="1704094" y="241756"/>
                    <a:pt x="1789827" y="166691"/>
                    <a:pt x="1833253" y="117196"/>
                  </a:cubicBezTo>
                  <a:lnTo>
                    <a:pt x="1941293" y="389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2" name="Frihandsfigur 151"/>
            <p:cNvSpPr/>
            <p:nvPr/>
          </p:nvSpPr>
          <p:spPr>
            <a:xfrm>
              <a:off x="3748193" y="2369099"/>
              <a:ext cx="1707550" cy="3334029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  <a:gd name="connsiteX0" fmla="*/ 0 w 904934"/>
                <a:gd name="connsiteY0" fmla="*/ 0 h 1766902"/>
                <a:gd name="connsiteX1" fmla="*/ 506163 w 904934"/>
                <a:gd name="connsiteY1" fmla="*/ 1270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  <a:gd name="connsiteX0" fmla="*/ 0 w 904934"/>
                <a:gd name="connsiteY0" fmla="*/ 0 h 1766902"/>
                <a:gd name="connsiteX1" fmla="*/ 506163 w 904934"/>
                <a:gd name="connsiteY1" fmla="*/ 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66902">
                  <a:moveTo>
                    <a:pt x="0" y="0"/>
                  </a:moveTo>
                  <a:lnTo>
                    <a:pt x="506163" y="0"/>
                  </a:lnTo>
                  <a:lnTo>
                    <a:pt x="506163" y="823632"/>
                  </a:lnTo>
                  <a:cubicBezTo>
                    <a:pt x="506163" y="1034525"/>
                    <a:pt x="677126" y="1205489"/>
                    <a:pt x="888020" y="1205489"/>
                  </a:cubicBezTo>
                  <a:lnTo>
                    <a:pt x="904934" y="1203784"/>
                  </a:lnTo>
                  <a:lnTo>
                    <a:pt x="904934" y="1766048"/>
                  </a:lnTo>
                  <a:lnTo>
                    <a:pt x="888020" y="1766902"/>
                  </a:lnTo>
                  <a:lnTo>
                    <a:pt x="888023" y="1766899"/>
                  </a:lnTo>
                  <a:cubicBezTo>
                    <a:pt x="397583" y="1766899"/>
                    <a:pt x="0" y="1369317"/>
                    <a:pt x="0" y="8788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3" name="Frihandsfigur 152"/>
            <p:cNvSpPr/>
            <p:nvPr/>
          </p:nvSpPr>
          <p:spPr>
            <a:xfrm>
              <a:off x="4118189" y="4290830"/>
              <a:ext cx="1942608" cy="1187234"/>
            </a:xfrm>
            <a:custGeom>
              <a:avLst/>
              <a:gdLst>
                <a:gd name="connsiteX0" fmla="*/ 1942608 w 1942608"/>
                <a:gd name="connsiteY0" fmla="*/ 0 h 1187234"/>
                <a:gd name="connsiteX1" fmla="*/ 1942608 w 1942608"/>
                <a:gd name="connsiteY1" fmla="*/ 285056 h 1187234"/>
                <a:gd name="connsiteX2" fmla="*/ 1874296 w 1942608"/>
                <a:gd name="connsiteY2" fmla="*/ 338342 h 1187234"/>
                <a:gd name="connsiteX3" fmla="*/ 447205 w 1942608"/>
                <a:gd name="connsiteY3" fmla="*/ 1187234 h 1187234"/>
                <a:gd name="connsiteX4" fmla="*/ 0 w 1942608"/>
                <a:gd name="connsiteY4" fmla="*/ 778062 h 1187234"/>
                <a:gd name="connsiteX5" fmla="*/ 1630418 w 1942608"/>
                <a:gd name="connsiteY5" fmla="*/ 282957 h 1187234"/>
                <a:gd name="connsiteX6" fmla="*/ 1833253 w 1942608"/>
                <a:gd name="connsiteY6" fmla="*/ 117196 h 1187234"/>
                <a:gd name="connsiteX7" fmla="*/ 1941293 w 1942608"/>
                <a:gd name="connsiteY7" fmla="*/ 389 h 1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2608" h="1187234">
                  <a:moveTo>
                    <a:pt x="1942608" y="0"/>
                  </a:moveTo>
                  <a:lnTo>
                    <a:pt x="1942608" y="285056"/>
                  </a:lnTo>
                  <a:lnTo>
                    <a:pt x="1874296" y="338342"/>
                  </a:lnTo>
                  <a:cubicBezTo>
                    <a:pt x="1480357" y="646864"/>
                    <a:pt x="1071904" y="956972"/>
                    <a:pt x="447205" y="1187234"/>
                  </a:cubicBezTo>
                  <a:cubicBezTo>
                    <a:pt x="158108" y="963446"/>
                    <a:pt x="107564" y="891967"/>
                    <a:pt x="0" y="778062"/>
                  </a:cubicBezTo>
                  <a:cubicBezTo>
                    <a:pt x="896706" y="624771"/>
                    <a:pt x="1324877" y="393099"/>
                    <a:pt x="1630418" y="282957"/>
                  </a:cubicBezTo>
                  <a:cubicBezTo>
                    <a:pt x="1704094" y="241756"/>
                    <a:pt x="1789827" y="166691"/>
                    <a:pt x="1833253" y="117196"/>
                  </a:cubicBezTo>
                  <a:lnTo>
                    <a:pt x="1941293" y="389"/>
                  </a:lnTo>
                  <a:close/>
                </a:path>
              </a:pathLst>
            </a:custGeom>
            <a:solidFill>
              <a:srgbClr val="D0794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4" name="Frihandsfigur 153"/>
            <p:cNvSpPr/>
            <p:nvPr/>
          </p:nvSpPr>
          <p:spPr>
            <a:xfrm rot="14400000">
              <a:off x="4063590" y="3256067"/>
              <a:ext cx="1473865" cy="4360701"/>
            </a:xfrm>
            <a:custGeom>
              <a:avLst/>
              <a:gdLst>
                <a:gd name="connsiteX0" fmla="*/ 196712 w 250340"/>
                <a:gd name="connsiteY0" fmla="*/ 656653 h 740677"/>
                <a:gd name="connsiteX1" fmla="*/ 148201 w 250340"/>
                <a:gd name="connsiteY1" fmla="*/ 740677 h 740677"/>
                <a:gd name="connsiteX2" fmla="*/ 51576 w 250340"/>
                <a:gd name="connsiteY2" fmla="*/ 684891 h 740677"/>
                <a:gd name="connsiteX3" fmla="*/ 32126 w 250340"/>
                <a:gd name="connsiteY3" fmla="*/ 718580 h 740677"/>
                <a:gd name="connsiteX4" fmla="*/ 26585 w 250340"/>
                <a:gd name="connsiteY4" fmla="*/ 711252 h 740677"/>
                <a:gd name="connsiteX5" fmla="*/ 0 w 250340"/>
                <a:gd name="connsiteY5" fmla="*/ 590982 h 740677"/>
                <a:gd name="connsiteX6" fmla="*/ 0 w 250340"/>
                <a:gd name="connsiteY6" fmla="*/ 281158 h 740677"/>
                <a:gd name="connsiteX7" fmla="*/ 227253 w 250340"/>
                <a:gd name="connsiteY7" fmla="*/ 2327 h 740677"/>
                <a:gd name="connsiteX8" fmla="*/ 250340 w 250340"/>
                <a:gd name="connsiteY8" fmla="*/ 0 h 740677"/>
                <a:gd name="connsiteX9" fmla="*/ 250340 w 250340"/>
                <a:gd name="connsiteY9" fmla="*/ 181945 h 740677"/>
                <a:gd name="connsiteX10" fmla="*/ 236973 w 250340"/>
                <a:gd name="connsiteY10" fmla="*/ 186095 h 740677"/>
                <a:gd name="connsiteX11" fmla="*/ 162225 w 250340"/>
                <a:gd name="connsiteY11" fmla="*/ 298863 h 740677"/>
                <a:gd name="connsiteX12" fmla="*/ 162225 w 250340"/>
                <a:gd name="connsiteY12" fmla="*/ 573275 h 740677"/>
                <a:gd name="connsiteX13" fmla="*/ 183127 w 250340"/>
                <a:gd name="connsiteY13" fmla="*/ 641702 h 74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340" h="740677">
                  <a:moveTo>
                    <a:pt x="196712" y="656653"/>
                  </a:moveTo>
                  <a:lnTo>
                    <a:pt x="148201" y="740677"/>
                  </a:lnTo>
                  <a:lnTo>
                    <a:pt x="51576" y="684891"/>
                  </a:lnTo>
                  <a:lnTo>
                    <a:pt x="32126" y="718580"/>
                  </a:lnTo>
                  <a:lnTo>
                    <a:pt x="26585" y="711252"/>
                  </a:lnTo>
                  <a:cubicBezTo>
                    <a:pt x="9527" y="674718"/>
                    <a:pt x="0" y="633962"/>
                    <a:pt x="0" y="590982"/>
                  </a:cubicBezTo>
                  <a:lnTo>
                    <a:pt x="0" y="281158"/>
                  </a:lnTo>
                  <a:cubicBezTo>
                    <a:pt x="0" y="143619"/>
                    <a:pt x="97560" y="28866"/>
                    <a:pt x="227253" y="2327"/>
                  </a:cubicBezTo>
                  <a:lnTo>
                    <a:pt x="250340" y="0"/>
                  </a:lnTo>
                  <a:lnTo>
                    <a:pt x="250340" y="181945"/>
                  </a:lnTo>
                  <a:lnTo>
                    <a:pt x="236973" y="186095"/>
                  </a:lnTo>
                  <a:cubicBezTo>
                    <a:pt x="193047" y="204674"/>
                    <a:pt x="162225" y="248169"/>
                    <a:pt x="162225" y="298863"/>
                  </a:cubicBezTo>
                  <a:lnTo>
                    <a:pt x="162225" y="573275"/>
                  </a:lnTo>
                  <a:cubicBezTo>
                    <a:pt x="162225" y="598622"/>
                    <a:pt x="169931" y="622170"/>
                    <a:pt x="183127" y="641702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" name="Grupp 4"/>
          <p:cNvGrpSpPr/>
          <p:nvPr/>
        </p:nvGrpSpPr>
        <p:grpSpPr>
          <a:xfrm>
            <a:off x="3217369" y="746119"/>
            <a:ext cx="2732670" cy="2632587"/>
            <a:chOff x="3217369" y="746119"/>
            <a:chExt cx="5318686" cy="5123892"/>
          </a:xfrm>
        </p:grpSpPr>
        <p:sp>
          <p:nvSpPr>
            <p:cNvPr id="128" name="Frihandsfigur 127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7" name="Frihandsfigur 126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15" name="Frihandsfigur 114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14" name="Frihandsfigur 113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0" name="Frihandsfigur 19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3" name="Frihandsfigur 22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4" name="Frihandsfigur 23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AE5ECC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9" name="Frihandsfigur 2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Frihandsfigur 2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Frihandsfigur 3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95906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-95426" y="-164114"/>
            <a:ext cx="12359698" cy="7121095"/>
          </a:xfrm>
          <a:prstGeom prst="rect">
            <a:avLst/>
          </a:prstGeom>
          <a:solidFill>
            <a:srgbClr val="383F48"/>
          </a:solidFill>
          <a:ln w="101600">
            <a:solidFill>
              <a:srgbClr val="383F4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tx1"/>
              </a:solidFill>
            </a:endParaRPr>
          </a:p>
        </p:txBody>
      </p:sp>
      <p:grpSp>
        <p:nvGrpSpPr>
          <p:cNvPr id="53" name="Event thread"/>
          <p:cNvGrpSpPr/>
          <p:nvPr/>
        </p:nvGrpSpPr>
        <p:grpSpPr>
          <a:xfrm>
            <a:off x="920364" y="-337929"/>
            <a:ext cx="2804078" cy="7376038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15A7E9"/>
              </a:solidFill>
              <a:ln w="101600">
                <a:solidFill>
                  <a:srgbClr val="383F4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solidFill>
                  <a:srgbClr val="383F48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658274" cy="2924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/>
                  </a:solidFill>
                </a:rPr>
                <a:t>Event-driven </a:t>
              </a:r>
              <a:r>
                <a:rPr lang="sv-SE" sz="1400" b="1" dirty="0" err="1" smtClean="0">
                  <a:solidFill>
                    <a:schemeClr val="bg1"/>
                  </a:solidFill>
                </a:rPr>
                <a:t>thread</a:t>
              </a:r>
              <a:endParaRPr lang="sv-SE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533132"/>
            <a:chOff x="4490592" y="2013665"/>
            <a:chExt cx="4738905" cy="5331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ctorRef"/>
            <p:cNvGrpSpPr/>
            <p:nvPr/>
          </p:nvGrpSpPr>
          <p:grpSpPr>
            <a:xfrm>
              <a:off x="7488981" y="2013665"/>
              <a:ext cx="1397312" cy="533132"/>
              <a:chOff x="7481963" y="2061647"/>
              <a:chExt cx="1397312" cy="53313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481963" y="2101133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481964" y="2061647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smtClean="0"/>
                  <a:t>PID</a:t>
                </a:r>
                <a:endParaRPr lang="sv-SE" sz="1400" b="1" dirty="0"/>
              </a:p>
            </p:txBody>
          </p:sp>
        </p:grp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bg1"/>
                </a:solidFill>
              </a:rPr>
              <a:t>Mailbox</a:t>
            </a:r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87789" y="1693096"/>
            <a:ext cx="1512764" cy="880281"/>
            <a:chOff x="5487789" y="1693096"/>
            <a:chExt cx="1512764" cy="880281"/>
          </a:xfrm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87789" y="1693096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Transport</a:t>
              </a:r>
              <a:endParaRPr lang="sv-SE" sz="1400" b="1" dirty="0"/>
            </a:p>
          </p:txBody>
        </p:sp>
      </p:grpSp>
      <p:sp>
        <p:nvSpPr>
          <p:cNvPr id="43" name="Rounded Rectangle 41"/>
          <p:cNvSpPr/>
          <p:nvPr/>
        </p:nvSpPr>
        <p:spPr>
          <a:xfrm>
            <a:off x="9361665" y="2175872"/>
            <a:ext cx="224092" cy="301364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577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-95426" y="-164114"/>
            <a:ext cx="12359698" cy="7121095"/>
          </a:xfrm>
          <a:prstGeom prst="rect">
            <a:avLst/>
          </a:prstGeom>
          <a:solidFill>
            <a:srgbClr val="383F48"/>
          </a:solidFill>
          <a:ln w="101600">
            <a:solidFill>
              <a:srgbClr val="383F4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8088518" y="2054648"/>
            <a:ext cx="2613089" cy="2613088"/>
            <a:chOff x="4662738" y="3954548"/>
            <a:chExt cx="2613089" cy="2613088"/>
          </a:xfrm>
        </p:grpSpPr>
        <p:grpSp>
          <p:nvGrpSpPr>
            <p:cNvPr id="27" name="Group 26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39" name="Freeform 3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0" name="Octagon 3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4747878" y="2054648"/>
            <a:ext cx="2613089" cy="2613088"/>
            <a:chOff x="4662738" y="3954548"/>
            <a:chExt cx="2613089" cy="2613088"/>
          </a:xfrm>
        </p:grpSpPr>
        <p:grpSp>
          <p:nvGrpSpPr>
            <p:cNvPr id="44" name="Group 4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2" name="Freeform 5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3" name="Octagon 5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1372965" y="2054648"/>
            <a:ext cx="2613089" cy="2613088"/>
            <a:chOff x="4662738" y="3954548"/>
            <a:chExt cx="2613089" cy="2613088"/>
          </a:xfrm>
        </p:grpSpPr>
        <p:grpSp>
          <p:nvGrpSpPr>
            <p:cNvPr id="57" name="Group 56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Octagon 6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103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solidFill>
                  <a:schemeClr val="bg1"/>
                </a:solidFill>
              </a:rPr>
              <a:t>System 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103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solidFill>
                  <a:schemeClr val="bg1"/>
                </a:solidFill>
              </a:rPr>
              <a:t>System 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103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solidFill>
                  <a:schemeClr val="bg1"/>
                </a:solidFill>
              </a:rPr>
              <a:t>System 3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22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-95426" y="-164114"/>
            <a:ext cx="12359698" cy="7121095"/>
          </a:xfrm>
          <a:prstGeom prst="rect">
            <a:avLst/>
          </a:prstGeom>
          <a:solidFill>
            <a:srgbClr val="383F48"/>
          </a:solidFill>
          <a:ln w="101600">
            <a:solidFill>
              <a:srgbClr val="383F4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tx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/</a:t>
            </a:r>
            <a:endParaRPr lang="sv-SE" sz="1400" b="1" dirty="0"/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97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2"/>
          <p:cNvSpPr/>
          <p:nvPr/>
        </p:nvSpPr>
        <p:spPr>
          <a:xfrm>
            <a:off x="-95426" y="-164114"/>
            <a:ext cx="12359698" cy="7121095"/>
          </a:xfrm>
          <a:prstGeom prst="rect">
            <a:avLst/>
          </a:prstGeom>
          <a:solidFill>
            <a:srgbClr val="383F48"/>
          </a:solidFill>
          <a:ln w="101600">
            <a:solidFill>
              <a:srgbClr val="383F4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tx1"/>
              </a:solidFill>
            </a:endParaRPr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50DE94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Node 1</a:t>
            </a:r>
            <a:endParaRPr lang="sv-SE" sz="14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Grain ID</a:t>
            </a:r>
            <a:endParaRPr lang="sv-SE" sz="1400" b="1" dirty="0"/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Node 3</a:t>
            </a:r>
            <a:endParaRPr lang="sv-SE" sz="1400" b="1" dirty="0"/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Node 4</a:t>
            </a:r>
            <a:endParaRPr lang="sv-SE" sz="1400" b="1" dirty="0"/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Node …</a:t>
            </a:r>
            <a:endParaRPr lang="sv-SE" sz="1400" b="1" dirty="0"/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Node 1</a:t>
            </a:r>
            <a:endParaRPr lang="sv-SE" sz="1400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A9D18E"/>
          </a:solidFill>
          <a:ln w="165100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Node …</a:t>
            </a:r>
            <a:endParaRPr lang="sv-SE" sz="14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Node 2</a:t>
            </a:r>
            <a:endParaRPr lang="sv-SE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Hash Partitions</a:t>
            </a:r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Grain Placement</a:t>
            </a:r>
            <a:endParaRPr lang="sv-SE" sz="1400" b="1" dirty="0"/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Node 3</a:t>
            </a:r>
            <a:endParaRPr lang="sv-SE" sz="1400" b="1" dirty="0"/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A9D18E"/>
          </a:solidFill>
          <a:ln w="165100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Node 2</a:t>
            </a:r>
            <a:endParaRPr lang="sv-SE" sz="1400" b="1" dirty="0"/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50DE94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Grain Hash</a:t>
            </a:r>
            <a:endParaRPr lang="sv-SE" sz="1400" b="1" dirty="0"/>
          </a:p>
        </p:txBody>
      </p:sp>
    </p:spTree>
    <p:extLst>
      <p:ext uri="{BB962C8B-B14F-4D97-AF65-F5344CB8AC3E}">
        <p14:creationId xmlns:p14="http://schemas.microsoft.com/office/powerpoint/2010/main" val="91388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 smtClean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 smtClean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 smtClean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2" name="Grupp 41"/>
          <p:cNvGrpSpPr/>
          <p:nvPr/>
        </p:nvGrpSpPr>
        <p:grpSpPr>
          <a:xfrm>
            <a:off x="1939484" y="2302830"/>
            <a:ext cx="3071622" cy="2527925"/>
            <a:chOff x="2351882" y="2051880"/>
            <a:chExt cx="3071622" cy="2527925"/>
          </a:xfrm>
        </p:grpSpPr>
        <p:sp>
          <p:nvSpPr>
            <p:cNvPr id="43" name="Oval 4"/>
            <p:cNvSpPr/>
            <p:nvPr/>
          </p:nvSpPr>
          <p:spPr>
            <a:xfrm>
              <a:off x="2351882" y="3485523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8"/>
            <p:cNvGrpSpPr/>
            <p:nvPr/>
          </p:nvGrpSpPr>
          <p:grpSpPr>
            <a:xfrm>
              <a:off x="3026281" y="2051880"/>
              <a:ext cx="1721001" cy="2018818"/>
              <a:chOff x="4318921" y="3806601"/>
              <a:chExt cx="1222250" cy="1433760"/>
            </a:xfrm>
          </p:grpSpPr>
          <p:grpSp>
            <p:nvGrpSpPr>
              <p:cNvPr id="62" name="Group 49"/>
              <p:cNvGrpSpPr/>
              <p:nvPr/>
            </p:nvGrpSpPr>
            <p:grpSpPr>
              <a:xfrm>
                <a:off x="4318921" y="3806601"/>
                <a:ext cx="1222250" cy="1385712"/>
                <a:chOff x="4070452" y="3534126"/>
                <a:chExt cx="1723664" cy="1954185"/>
              </a:xfrm>
              <a:solidFill>
                <a:srgbClr val="FFCC29"/>
              </a:solidFill>
            </p:grpSpPr>
            <p:sp>
              <p:nvSpPr>
                <p:cNvPr id="65" name="Freeform 53"/>
                <p:cNvSpPr/>
                <p:nvPr/>
              </p:nvSpPr>
              <p:spPr>
                <a:xfrm rot="9000000">
                  <a:off x="4070452" y="3888874"/>
                  <a:ext cx="923791" cy="159943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6" name="Freeform 54"/>
                <p:cNvSpPr/>
                <p:nvPr/>
              </p:nvSpPr>
              <p:spPr>
                <a:xfrm rot="12600000" flipH="1">
                  <a:off x="4870325" y="3888874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7" name="Freeform 5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63" name="Isosceles Triangle 50"/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5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Isosceles Triangle 51"/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87"/>
            <p:cNvGrpSpPr/>
            <p:nvPr/>
          </p:nvGrpSpPr>
          <p:grpSpPr>
            <a:xfrm>
              <a:off x="3463332" y="2487602"/>
              <a:ext cx="845749" cy="990943"/>
              <a:chOff x="3464818" y="2490713"/>
              <a:chExt cx="845749" cy="990943"/>
            </a:xfrm>
          </p:grpSpPr>
          <p:grpSp>
            <p:nvGrpSpPr>
              <p:cNvPr id="46" name="Group 88"/>
              <p:cNvGrpSpPr/>
              <p:nvPr/>
            </p:nvGrpSpPr>
            <p:grpSpPr>
              <a:xfrm>
                <a:off x="3464818" y="2522797"/>
                <a:ext cx="845749" cy="958859"/>
                <a:chOff x="3178679" y="2204286"/>
                <a:chExt cx="1721001" cy="1951168"/>
              </a:xfrm>
            </p:grpSpPr>
            <p:sp>
              <p:nvSpPr>
                <p:cNvPr id="59" name="Freeform 90"/>
                <p:cNvSpPr/>
                <p:nvPr/>
              </p:nvSpPr>
              <p:spPr>
                <a:xfrm rot="9000000">
                  <a:off x="3178679" y="2558486"/>
                  <a:ext cx="922364" cy="15969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91"/>
                <p:cNvSpPr/>
                <p:nvPr/>
              </p:nvSpPr>
              <p:spPr>
                <a:xfrm rot="12600000" flipH="1">
                  <a:off x="3977316" y="2558484"/>
                  <a:ext cx="922364" cy="159696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DD71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1" name="Freeform 92"/>
                <p:cNvSpPr/>
                <p:nvPr/>
              </p:nvSpPr>
              <p:spPr>
                <a:xfrm rot="5400000">
                  <a:off x="3578912" y="1867301"/>
                  <a:ext cx="922365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DF4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8" name="Hexagon 89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72" name="textruta 71"/>
          <p:cNvSpPr txBox="1"/>
          <p:nvPr/>
        </p:nvSpPr>
        <p:spPr>
          <a:xfrm>
            <a:off x="4375437" y="2424634"/>
            <a:ext cx="55627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8000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.actor</a:t>
            </a:r>
            <a:endParaRPr lang="sv-SE" sz="8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 smtClean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</a:t>
            </a:r>
            <a:r>
              <a:rPr lang="sv-SE" sz="4800" b="1" dirty="0" err="1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roto</a:t>
            </a:r>
            <a:r>
              <a:rPr lang="sv-SE" sz="4800" dirty="0" err="1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 smtClean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</a:t>
            </a:r>
            <a:r>
              <a:rPr lang="sv-SE" sz="48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roto</a:t>
            </a:r>
            <a:r>
              <a:rPr lang="sv-SE" sz="4800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138</Words>
  <Application>Microsoft Macintosh PowerPoint</Application>
  <PresentationFormat>Bredbild</PresentationFormat>
  <Paragraphs>66</Paragraphs>
  <Slides>15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Tahoma</vt:lpstr>
      <vt:lpstr>Arial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285</cp:revision>
  <dcterms:created xsi:type="dcterms:W3CDTF">2016-12-30T09:39:09Z</dcterms:created>
  <dcterms:modified xsi:type="dcterms:W3CDTF">2017-11-27T20:19:27Z</dcterms:modified>
</cp:coreProperties>
</file>