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4"/>
  </p:notesMasterIdLst>
  <p:sldIdLst>
    <p:sldId id="504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2" r:id="rId62"/>
    <p:sldId id="505" r:id="rId6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2"/>
            <p14:sldId id="505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6FC8F9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6" y="3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0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57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  <a:endParaRPr lang="sv-SE" sz="2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smtClean="0"/>
              <a:t>Facebook WhatsApp </a:t>
            </a:r>
            <a:r>
              <a:rPr lang="sv-SE" b="1" dirty="0"/>
              <a:t>(Erlang)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Azure Service Fabric alternative backend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FAQ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Akka/NET vs. Project Orleans 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 </a:t>
            </a:r>
            <a:r>
              <a:rPr lang="sv-SE" dirty="0" smtClean="0"/>
              <a:t>http://bit.ly/25KAuzC</a:t>
            </a:r>
            <a:br>
              <a:rPr lang="sv-SE" dirty="0" smtClean="0"/>
            </a:br>
            <a:endParaRPr lang="sv-SE" b="1" dirty="0"/>
          </a:p>
          <a:p>
            <a:pPr marL="0" indent="0">
              <a:buNone/>
            </a:pPr>
            <a:r>
              <a:rPr lang="sv-SE" b="1" dirty="0"/>
              <a:t>Akka/NET </a:t>
            </a:r>
            <a:r>
              <a:rPr lang="sv-SE" b="1" dirty="0" smtClean="0"/>
              <a:t>vs. Message Queues, e.g. NServiceBus</a:t>
            </a:r>
          </a:p>
          <a:p>
            <a:pPr marL="0" indent="0">
              <a:buNone/>
            </a:pPr>
            <a:r>
              <a:rPr lang="sv-SE" b="1" dirty="0"/>
              <a:t>	 </a:t>
            </a:r>
            <a:r>
              <a:rPr lang="sv-SE" dirty="0"/>
              <a:t>http://</a:t>
            </a:r>
            <a:r>
              <a:rPr lang="sv-SE" dirty="0" smtClean="0"/>
              <a:t>stackoverflow.com/a/13018198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sz="2000" b="1" dirty="0" smtClean="0"/>
              <a:t>OT, but how did you get the strange arrows and symbols in the code?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sv-SE" sz="2000" dirty="0"/>
              <a:t>https://github.com/tonsky/FiraCode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6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</p:spTree>
    <p:extLst>
      <p:ext uri="{BB962C8B-B14F-4D97-AF65-F5344CB8AC3E}">
        <p14:creationId xmlns:p14="http://schemas.microsoft.com/office/powerpoint/2010/main" val="5058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15550</TotalTime>
  <Words>987</Words>
  <Application>Microsoft Office PowerPoint</Application>
  <PresentationFormat>Widescreen</PresentationFormat>
  <Paragraphs>410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FAQ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1731</cp:revision>
  <dcterms:created xsi:type="dcterms:W3CDTF">2014-06-11T19:04:29Z</dcterms:created>
  <dcterms:modified xsi:type="dcterms:W3CDTF">2016-06-08T10:43:44Z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