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7" r:id="rId9"/>
    <p:sldId id="264" r:id="rId10"/>
    <p:sldId id="266" r:id="rId11"/>
    <p:sldId id="265" r:id="rId12"/>
    <p:sldId id="269" r:id="rId13"/>
    <p:sldId id="268" r:id="rId14"/>
    <p:sldId id="270" r:id="rId15"/>
    <p:sldId id="273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3E3E3E"/>
    <a:srgbClr val="FFE694"/>
    <a:srgbClr val="CD80E9"/>
    <a:srgbClr val="FFA484"/>
    <a:srgbClr val="9B00D2"/>
    <a:srgbClr val="FF4909"/>
    <a:srgbClr val="FFCC29"/>
    <a:srgbClr val="282828"/>
    <a:srgbClr val="8E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60" autoAdjust="0"/>
  </p:normalViewPr>
  <p:slideViewPr>
    <p:cSldViewPr snapToGrid="0">
      <p:cViewPr>
        <p:scale>
          <a:sx n="141" d="100"/>
          <a:sy n="141" d="100"/>
        </p:scale>
        <p:origin x="-1248" y="-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47572" y="4102890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434143" y="-99907"/>
            <a:ext cx="1723664" cy="1954183"/>
            <a:chOff x="3434143" y="-99907"/>
            <a:chExt cx="1723664" cy="1954183"/>
          </a:xfrm>
        </p:grpSpPr>
        <p:sp>
          <p:nvSpPr>
            <p:cNvPr id="100" name="Freeform 99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99" name="Freeform 98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" name="Hexagon 5"/>
          <p:cNvSpPr/>
          <p:nvPr/>
        </p:nvSpPr>
        <p:spPr>
          <a:xfrm rot="5400000">
            <a:off x="2406699" y="4243318"/>
            <a:ext cx="1687444" cy="1463739"/>
          </a:xfrm>
          <a:prstGeom prst="hexagon">
            <a:avLst>
              <a:gd name="adj" fmla="val 29001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732302" cy="1217536"/>
          </a:xfrm>
          <a:custGeom>
            <a:avLst/>
            <a:gdLst/>
            <a:ahLst/>
            <a:cxnLst/>
            <a:rect l="l" t="t" r="r" b="b"/>
            <a:pathLst>
              <a:path w="4976402" h="1623381">
                <a:moveTo>
                  <a:pt x="2310184" y="823243"/>
                </a:moveTo>
                <a:cubicBezTo>
                  <a:pt x="2262262" y="840359"/>
                  <a:pt x="2212342" y="855477"/>
                  <a:pt x="2160426" y="868599"/>
                </a:cubicBezTo>
                <a:cubicBezTo>
                  <a:pt x="2089683" y="887425"/>
                  <a:pt x="2044898" y="905967"/>
                  <a:pt x="2026071" y="924223"/>
                </a:cubicBezTo>
                <a:cubicBezTo>
                  <a:pt x="2006674" y="943050"/>
                  <a:pt x="1996976" y="964444"/>
                  <a:pt x="1996976" y="988405"/>
                </a:cubicBezTo>
                <a:cubicBezTo>
                  <a:pt x="1996976" y="1015790"/>
                  <a:pt x="2006532" y="1038182"/>
                  <a:pt x="2025644" y="1055583"/>
                </a:cubicBezTo>
                <a:cubicBezTo>
                  <a:pt x="2044756" y="1072983"/>
                  <a:pt x="2072853" y="1081683"/>
                  <a:pt x="2109936" y="1081683"/>
                </a:cubicBezTo>
                <a:cubicBezTo>
                  <a:pt x="2148731" y="1081683"/>
                  <a:pt x="2184815" y="1072270"/>
                  <a:pt x="2218190" y="1053443"/>
                </a:cubicBezTo>
                <a:cubicBezTo>
                  <a:pt x="2251565" y="1034616"/>
                  <a:pt x="2275241" y="1011653"/>
                  <a:pt x="2289218" y="984554"/>
                </a:cubicBezTo>
                <a:cubicBezTo>
                  <a:pt x="2303196" y="957455"/>
                  <a:pt x="2310184" y="922226"/>
                  <a:pt x="2310184" y="878868"/>
                </a:cubicBezTo>
                <a:close/>
                <a:moveTo>
                  <a:pt x="493774" y="577640"/>
                </a:moveTo>
                <a:cubicBezTo>
                  <a:pt x="449275" y="577640"/>
                  <a:pt x="413761" y="593756"/>
                  <a:pt x="387232" y="625990"/>
                </a:cubicBezTo>
                <a:cubicBezTo>
                  <a:pt x="360703" y="658224"/>
                  <a:pt x="347439" y="711709"/>
                  <a:pt x="347439" y="786446"/>
                </a:cubicBezTo>
                <a:cubicBezTo>
                  <a:pt x="347439" y="852054"/>
                  <a:pt x="361417" y="900690"/>
                  <a:pt x="389372" y="932353"/>
                </a:cubicBezTo>
                <a:cubicBezTo>
                  <a:pt x="417326" y="964016"/>
                  <a:pt x="454124" y="979848"/>
                  <a:pt x="499765" y="979848"/>
                </a:cubicBezTo>
                <a:cubicBezTo>
                  <a:pt x="543123" y="979848"/>
                  <a:pt x="579493" y="963446"/>
                  <a:pt x="608874" y="930641"/>
                </a:cubicBezTo>
                <a:cubicBezTo>
                  <a:pt x="638255" y="897837"/>
                  <a:pt x="652946" y="848346"/>
                  <a:pt x="652946" y="782167"/>
                </a:cubicBezTo>
                <a:cubicBezTo>
                  <a:pt x="652946" y="715988"/>
                  <a:pt x="637542" y="665355"/>
                  <a:pt x="606735" y="630269"/>
                </a:cubicBezTo>
                <a:cubicBezTo>
                  <a:pt x="575928" y="595183"/>
                  <a:pt x="538274" y="577640"/>
                  <a:pt x="493774" y="577640"/>
                </a:cubicBezTo>
                <a:close/>
                <a:moveTo>
                  <a:pt x="3734209" y="325190"/>
                </a:moveTo>
                <a:cubicBezTo>
                  <a:pt x="3830625" y="325190"/>
                  <a:pt x="3906074" y="353858"/>
                  <a:pt x="3960558" y="411194"/>
                </a:cubicBezTo>
                <a:cubicBezTo>
                  <a:pt x="4015042" y="468530"/>
                  <a:pt x="4042284" y="557101"/>
                  <a:pt x="4042284" y="676908"/>
                </a:cubicBezTo>
                <a:lnTo>
                  <a:pt x="4042284" y="999084"/>
                </a:lnTo>
                <a:lnTo>
                  <a:pt x="4355976" y="969579"/>
                </a:lnTo>
                <a:cubicBezTo>
                  <a:pt x="4370238" y="1010655"/>
                  <a:pt x="4390206" y="1040036"/>
                  <a:pt x="4415879" y="1057722"/>
                </a:cubicBezTo>
                <a:cubicBezTo>
                  <a:pt x="4441552" y="1075408"/>
                  <a:pt x="4475782" y="1084251"/>
                  <a:pt x="4518570" y="1084251"/>
                </a:cubicBezTo>
                <a:cubicBezTo>
                  <a:pt x="4565352" y="1084251"/>
                  <a:pt x="4601580" y="1074280"/>
                  <a:pt x="4627252" y="1054339"/>
                </a:cubicBezTo>
                <a:cubicBezTo>
                  <a:pt x="4647220" y="1039533"/>
                  <a:pt x="4657204" y="1021022"/>
                  <a:pt x="4657204" y="998808"/>
                </a:cubicBezTo>
                <a:cubicBezTo>
                  <a:pt x="4657204" y="973742"/>
                  <a:pt x="4644082" y="954371"/>
                  <a:pt x="4617838" y="940697"/>
                </a:cubicBezTo>
                <a:cubicBezTo>
                  <a:pt x="4599012" y="931016"/>
                  <a:pt x="4549092" y="919053"/>
                  <a:pt x="4468080" y="904808"/>
                </a:cubicBezTo>
                <a:cubicBezTo>
                  <a:pt x="4347132" y="883726"/>
                  <a:pt x="4263126" y="864208"/>
                  <a:pt x="4216058" y="846255"/>
                </a:cubicBezTo>
                <a:cubicBezTo>
                  <a:pt x="4168992" y="828302"/>
                  <a:pt x="4129342" y="797954"/>
                  <a:pt x="4097108" y="755210"/>
                </a:cubicBezTo>
                <a:cubicBezTo>
                  <a:pt x="4064874" y="712467"/>
                  <a:pt x="4048757" y="663737"/>
                  <a:pt x="4048757" y="609022"/>
                </a:cubicBezTo>
                <a:cubicBezTo>
                  <a:pt x="4048757" y="549172"/>
                  <a:pt x="4066158" y="497590"/>
                  <a:pt x="4100958" y="454276"/>
                </a:cubicBezTo>
                <a:cubicBezTo>
                  <a:pt x="4135760" y="410962"/>
                  <a:pt x="4183682" y="378619"/>
                  <a:pt x="4244726" y="357248"/>
                </a:cubicBezTo>
                <a:cubicBezTo>
                  <a:pt x="4305771" y="335876"/>
                  <a:pt x="4387639" y="325190"/>
                  <a:pt x="4490330" y="325190"/>
                </a:cubicBezTo>
                <a:cubicBezTo>
                  <a:pt x="4598727" y="325190"/>
                  <a:pt x="4678740" y="333462"/>
                  <a:pt x="4730371" y="350007"/>
                </a:cubicBezTo>
                <a:cubicBezTo>
                  <a:pt x="4782002" y="366552"/>
                  <a:pt x="4825076" y="392225"/>
                  <a:pt x="4859591" y="427026"/>
                </a:cubicBezTo>
                <a:cubicBezTo>
                  <a:pt x="4894107" y="461827"/>
                  <a:pt x="4922775" y="508893"/>
                  <a:pt x="4945595" y="568226"/>
                </a:cubicBezTo>
                <a:lnTo>
                  <a:pt x="4615272" y="600745"/>
                </a:lnTo>
                <a:cubicBezTo>
                  <a:pt x="4606714" y="571649"/>
                  <a:pt x="4592452" y="550255"/>
                  <a:pt x="4572484" y="536563"/>
                </a:cubicBezTo>
                <a:cubicBezTo>
                  <a:pt x="4545099" y="518307"/>
                  <a:pt x="4512010" y="509179"/>
                  <a:pt x="4473215" y="509179"/>
                </a:cubicBezTo>
                <a:cubicBezTo>
                  <a:pt x="4433850" y="509179"/>
                  <a:pt x="4405182" y="516156"/>
                  <a:pt x="4387211" y="530111"/>
                </a:cubicBezTo>
                <a:cubicBezTo>
                  <a:pt x="4369240" y="544067"/>
                  <a:pt x="4360254" y="561015"/>
                  <a:pt x="4360254" y="580956"/>
                </a:cubicBezTo>
                <a:cubicBezTo>
                  <a:pt x="4360254" y="603170"/>
                  <a:pt x="4371665" y="619973"/>
                  <a:pt x="4394485" y="631365"/>
                </a:cubicBezTo>
                <a:cubicBezTo>
                  <a:pt x="4417306" y="642758"/>
                  <a:pt x="4466940" y="653014"/>
                  <a:pt x="4543388" y="662133"/>
                </a:cubicBezTo>
                <a:cubicBezTo>
                  <a:pt x="4659200" y="675237"/>
                  <a:pt x="4745347" y="693473"/>
                  <a:pt x="4801827" y="716841"/>
                </a:cubicBezTo>
                <a:cubicBezTo>
                  <a:pt x="4858308" y="740210"/>
                  <a:pt x="4901524" y="773551"/>
                  <a:pt x="4931475" y="816865"/>
                </a:cubicBezTo>
                <a:cubicBezTo>
                  <a:pt x="4961427" y="860179"/>
                  <a:pt x="4976402" y="907768"/>
                  <a:pt x="4976402" y="959630"/>
                </a:cubicBezTo>
                <a:cubicBezTo>
                  <a:pt x="4976402" y="1012064"/>
                  <a:pt x="4960571" y="1063073"/>
                  <a:pt x="4928908" y="1112658"/>
                </a:cubicBezTo>
                <a:cubicBezTo>
                  <a:pt x="4897244" y="1162243"/>
                  <a:pt x="4847325" y="1201711"/>
                  <a:pt x="4779150" y="1231061"/>
                </a:cubicBezTo>
                <a:cubicBezTo>
                  <a:pt x="4710974" y="1260411"/>
                  <a:pt x="4618124" y="1275085"/>
                  <a:pt x="4500600" y="1275085"/>
                </a:cubicBezTo>
                <a:cubicBezTo>
                  <a:pt x="4334582" y="1275085"/>
                  <a:pt x="4216344" y="1251409"/>
                  <a:pt x="4145886" y="1204057"/>
                </a:cubicBezTo>
                <a:cubicBezTo>
                  <a:pt x="4101850" y="1174462"/>
                  <a:pt x="4067676" y="1137067"/>
                  <a:pt x="4043362" y="1091872"/>
                </a:cubicBezTo>
                <a:lnTo>
                  <a:pt x="4042284" y="1089615"/>
                </a:lnTo>
                <a:lnTo>
                  <a:pt x="4042284" y="1254547"/>
                </a:lnTo>
                <a:lnTo>
                  <a:pt x="3692277" y="1254547"/>
                </a:lnTo>
                <a:lnTo>
                  <a:pt x="3692277" y="754782"/>
                </a:lnTo>
                <a:cubicBezTo>
                  <a:pt x="3692277" y="697732"/>
                  <a:pt x="3681722" y="657368"/>
                  <a:pt x="3660614" y="633692"/>
                </a:cubicBezTo>
                <a:cubicBezTo>
                  <a:pt x="3639504" y="610016"/>
                  <a:pt x="3609838" y="598178"/>
                  <a:pt x="3571615" y="598178"/>
                </a:cubicBezTo>
                <a:cubicBezTo>
                  <a:pt x="3529397" y="598178"/>
                  <a:pt x="3495166" y="614152"/>
                  <a:pt x="3468923" y="646101"/>
                </a:cubicBezTo>
                <a:cubicBezTo>
                  <a:pt x="3442679" y="678049"/>
                  <a:pt x="3429558" y="735385"/>
                  <a:pt x="3429558" y="818109"/>
                </a:cubicBezTo>
                <a:lnTo>
                  <a:pt x="3429558" y="1254547"/>
                </a:lnTo>
                <a:lnTo>
                  <a:pt x="3081263" y="1254547"/>
                </a:lnTo>
                <a:lnTo>
                  <a:pt x="3081263" y="345728"/>
                </a:lnTo>
                <a:lnTo>
                  <a:pt x="3405597" y="345728"/>
                </a:lnTo>
                <a:lnTo>
                  <a:pt x="3405597" y="493775"/>
                </a:lnTo>
                <a:cubicBezTo>
                  <a:pt x="3454090" y="433301"/>
                  <a:pt x="3503154" y="390085"/>
                  <a:pt x="3552788" y="364127"/>
                </a:cubicBezTo>
                <a:cubicBezTo>
                  <a:pt x="3602422" y="338169"/>
                  <a:pt x="3662896" y="325190"/>
                  <a:pt x="3734209" y="325190"/>
                </a:cubicBezTo>
                <a:close/>
                <a:moveTo>
                  <a:pt x="1612218" y="325190"/>
                </a:moveTo>
                <a:cubicBezTo>
                  <a:pt x="1663564" y="325190"/>
                  <a:pt x="1719759" y="341164"/>
                  <a:pt x="1780803" y="373113"/>
                </a:cubicBezTo>
                <a:lnTo>
                  <a:pt x="1748691" y="447021"/>
                </a:lnTo>
                <a:lnTo>
                  <a:pt x="1772873" y="420928"/>
                </a:lnTo>
                <a:cubicBezTo>
                  <a:pt x="1789917" y="406452"/>
                  <a:pt x="1809564" y="393080"/>
                  <a:pt x="1831814" y="380814"/>
                </a:cubicBezTo>
                <a:cubicBezTo>
                  <a:pt x="1863762" y="363129"/>
                  <a:pt x="1907691" y="349437"/>
                  <a:pt x="1963601" y="339738"/>
                </a:cubicBezTo>
                <a:cubicBezTo>
                  <a:pt x="2019511" y="330039"/>
                  <a:pt x="2079984" y="325190"/>
                  <a:pt x="2145022" y="325190"/>
                </a:cubicBezTo>
                <a:cubicBezTo>
                  <a:pt x="2249425" y="325190"/>
                  <a:pt x="2333290" y="331038"/>
                  <a:pt x="2396616" y="342733"/>
                </a:cubicBezTo>
                <a:cubicBezTo>
                  <a:pt x="2459943" y="354428"/>
                  <a:pt x="2512715" y="378818"/>
                  <a:pt x="2554932" y="415901"/>
                </a:cubicBezTo>
                <a:cubicBezTo>
                  <a:pt x="2584599" y="441574"/>
                  <a:pt x="2607989" y="477943"/>
                  <a:pt x="2625105" y="525010"/>
                </a:cubicBezTo>
                <a:cubicBezTo>
                  <a:pt x="2642220" y="572077"/>
                  <a:pt x="2650778" y="617005"/>
                  <a:pt x="2650778" y="659793"/>
                </a:cubicBezTo>
                <a:lnTo>
                  <a:pt x="2650778" y="1061145"/>
                </a:lnTo>
                <a:cubicBezTo>
                  <a:pt x="2650778" y="1103933"/>
                  <a:pt x="2653488" y="1137450"/>
                  <a:pt x="2658907" y="1161697"/>
                </a:cubicBezTo>
                <a:cubicBezTo>
                  <a:pt x="2662972" y="1179882"/>
                  <a:pt x="2670647" y="1201838"/>
                  <a:pt x="2681933" y="1227564"/>
                </a:cubicBezTo>
                <a:lnTo>
                  <a:pt x="2694049" y="1253743"/>
                </a:lnTo>
                <a:lnTo>
                  <a:pt x="2694049" y="345728"/>
                </a:lnTo>
                <a:lnTo>
                  <a:pt x="3042344" y="345728"/>
                </a:lnTo>
                <a:lnTo>
                  <a:pt x="3042344" y="1254547"/>
                </a:lnTo>
                <a:lnTo>
                  <a:pt x="2694421" y="1254547"/>
                </a:lnTo>
                <a:lnTo>
                  <a:pt x="2694049" y="1254547"/>
                </a:lnTo>
                <a:lnTo>
                  <a:pt x="2367520" y="1254547"/>
                </a:lnTo>
                <a:cubicBezTo>
                  <a:pt x="2354399" y="1231156"/>
                  <a:pt x="2345841" y="1213328"/>
                  <a:pt x="2341848" y="1201062"/>
                </a:cubicBezTo>
                <a:cubicBezTo>
                  <a:pt x="2337854" y="1188796"/>
                  <a:pt x="2333861" y="1169542"/>
                  <a:pt x="2329867" y="1143298"/>
                </a:cubicBezTo>
                <a:cubicBezTo>
                  <a:pt x="2284226" y="1187227"/>
                  <a:pt x="2238871" y="1218605"/>
                  <a:pt x="2193801" y="1237432"/>
                </a:cubicBezTo>
                <a:cubicBezTo>
                  <a:pt x="2132186" y="1262534"/>
                  <a:pt x="2060587" y="1275085"/>
                  <a:pt x="1979005" y="1275085"/>
                </a:cubicBezTo>
                <a:cubicBezTo>
                  <a:pt x="1870608" y="1275085"/>
                  <a:pt x="1788313" y="1249983"/>
                  <a:pt x="1732117" y="1199778"/>
                </a:cubicBezTo>
                <a:cubicBezTo>
                  <a:pt x="1675923" y="1149574"/>
                  <a:pt x="1647825" y="1087674"/>
                  <a:pt x="1647825" y="1014078"/>
                </a:cubicBezTo>
                <a:cubicBezTo>
                  <a:pt x="1647825" y="945047"/>
                  <a:pt x="1668078" y="888281"/>
                  <a:pt x="1708584" y="843782"/>
                </a:cubicBezTo>
                <a:cubicBezTo>
                  <a:pt x="1749090" y="799282"/>
                  <a:pt x="1823827" y="766193"/>
                  <a:pt x="1932794" y="744513"/>
                </a:cubicBezTo>
                <a:cubicBezTo>
                  <a:pt x="2063440" y="718270"/>
                  <a:pt x="2148160" y="699871"/>
                  <a:pt x="2186955" y="689317"/>
                </a:cubicBezTo>
                <a:cubicBezTo>
                  <a:pt x="2225749" y="678762"/>
                  <a:pt x="2266826" y="664927"/>
                  <a:pt x="2310184" y="647812"/>
                </a:cubicBezTo>
                <a:cubicBezTo>
                  <a:pt x="2310184" y="605024"/>
                  <a:pt x="2301342" y="575072"/>
                  <a:pt x="2283656" y="557957"/>
                </a:cubicBezTo>
                <a:cubicBezTo>
                  <a:pt x="2265970" y="540842"/>
                  <a:pt x="2234877" y="532284"/>
                  <a:pt x="2190378" y="532284"/>
                </a:cubicBezTo>
                <a:cubicBezTo>
                  <a:pt x="2133327" y="532284"/>
                  <a:pt x="2090539" y="541412"/>
                  <a:pt x="2062014" y="559669"/>
                </a:cubicBezTo>
                <a:cubicBezTo>
                  <a:pt x="2039764" y="573931"/>
                  <a:pt x="2021793" y="600745"/>
                  <a:pt x="2008101" y="640110"/>
                </a:cubicBezTo>
                <a:lnTo>
                  <a:pt x="1679830" y="605511"/>
                </a:lnTo>
                <a:lnTo>
                  <a:pt x="1672977" y="621284"/>
                </a:lnTo>
                <a:cubicBezTo>
                  <a:pt x="1631900" y="604168"/>
                  <a:pt x="1599381" y="595611"/>
                  <a:pt x="1575420" y="595611"/>
                </a:cubicBezTo>
                <a:cubicBezTo>
                  <a:pt x="1529779" y="595611"/>
                  <a:pt x="1494408" y="614437"/>
                  <a:pt x="1469306" y="652091"/>
                </a:cubicBezTo>
                <a:cubicBezTo>
                  <a:pt x="1433364" y="705148"/>
                  <a:pt x="1415393" y="804417"/>
                  <a:pt x="1415393" y="949896"/>
                </a:cubicBezTo>
                <a:lnTo>
                  <a:pt x="1415393" y="1254547"/>
                </a:lnTo>
                <a:lnTo>
                  <a:pt x="1065386" y="1254547"/>
                </a:lnTo>
                <a:lnTo>
                  <a:pt x="1065386" y="345728"/>
                </a:lnTo>
                <a:lnTo>
                  <a:pt x="1391431" y="345728"/>
                </a:lnTo>
                <a:lnTo>
                  <a:pt x="1391431" y="494631"/>
                </a:lnTo>
                <a:cubicBezTo>
                  <a:pt x="1422809" y="430163"/>
                  <a:pt x="1455185" y="385806"/>
                  <a:pt x="1488560" y="361560"/>
                </a:cubicBezTo>
                <a:cubicBezTo>
                  <a:pt x="1521935" y="337313"/>
                  <a:pt x="1563154" y="325190"/>
                  <a:pt x="1612218" y="325190"/>
                </a:cubicBezTo>
                <a:close/>
                <a:moveTo>
                  <a:pt x="371400" y="325190"/>
                </a:moveTo>
                <a:cubicBezTo>
                  <a:pt x="442143" y="325190"/>
                  <a:pt x="500478" y="337171"/>
                  <a:pt x="546404" y="361132"/>
                </a:cubicBezTo>
                <a:cubicBezTo>
                  <a:pt x="592330" y="385093"/>
                  <a:pt x="635260" y="424744"/>
                  <a:pt x="675196" y="480083"/>
                </a:cubicBezTo>
                <a:lnTo>
                  <a:pt x="675196" y="345728"/>
                </a:lnTo>
                <a:lnTo>
                  <a:pt x="1001241" y="345728"/>
                </a:lnTo>
                <a:lnTo>
                  <a:pt x="1001241" y="1204057"/>
                </a:lnTo>
                <a:lnTo>
                  <a:pt x="1002097" y="1244278"/>
                </a:lnTo>
                <a:cubicBezTo>
                  <a:pt x="1002097" y="1301329"/>
                  <a:pt x="989974" y="1355670"/>
                  <a:pt x="965727" y="1407301"/>
                </a:cubicBezTo>
                <a:cubicBezTo>
                  <a:pt x="941480" y="1458932"/>
                  <a:pt x="909247" y="1500721"/>
                  <a:pt x="869026" y="1532670"/>
                </a:cubicBezTo>
                <a:cubicBezTo>
                  <a:pt x="828805" y="1564618"/>
                  <a:pt x="777745" y="1587724"/>
                  <a:pt x="715845" y="1601986"/>
                </a:cubicBezTo>
                <a:cubicBezTo>
                  <a:pt x="653944" y="1616249"/>
                  <a:pt x="583059" y="1623381"/>
                  <a:pt x="503188" y="1623381"/>
                </a:cubicBezTo>
                <a:cubicBezTo>
                  <a:pt x="320625" y="1623381"/>
                  <a:pt x="195256" y="1595996"/>
                  <a:pt x="127081" y="1541227"/>
                </a:cubicBezTo>
                <a:cubicBezTo>
                  <a:pt x="58905" y="1486459"/>
                  <a:pt x="24817" y="1413148"/>
                  <a:pt x="24817" y="1321297"/>
                </a:cubicBezTo>
                <a:cubicBezTo>
                  <a:pt x="24817" y="1309886"/>
                  <a:pt x="25387" y="1294483"/>
                  <a:pt x="26529" y="1275085"/>
                </a:cubicBezTo>
                <a:lnTo>
                  <a:pt x="364554" y="1313595"/>
                </a:lnTo>
                <a:cubicBezTo>
                  <a:pt x="373112" y="1344973"/>
                  <a:pt x="386234" y="1366652"/>
                  <a:pt x="403919" y="1378633"/>
                </a:cubicBezTo>
                <a:cubicBezTo>
                  <a:pt x="429592" y="1396318"/>
                  <a:pt x="461826" y="1405161"/>
                  <a:pt x="500620" y="1405161"/>
                </a:cubicBezTo>
                <a:cubicBezTo>
                  <a:pt x="550825" y="1405161"/>
                  <a:pt x="588336" y="1391754"/>
                  <a:pt x="613153" y="1364940"/>
                </a:cubicBezTo>
                <a:cubicBezTo>
                  <a:pt x="637970" y="1338127"/>
                  <a:pt x="650379" y="1291345"/>
                  <a:pt x="650379" y="1224596"/>
                </a:cubicBezTo>
                <a:lnTo>
                  <a:pt x="650379" y="1086818"/>
                </a:lnTo>
                <a:cubicBezTo>
                  <a:pt x="616148" y="1127324"/>
                  <a:pt x="581918" y="1156705"/>
                  <a:pt x="547687" y="1174961"/>
                </a:cubicBezTo>
                <a:cubicBezTo>
                  <a:pt x="494060" y="1203487"/>
                  <a:pt x="436153" y="1217749"/>
                  <a:pt x="373968" y="1217749"/>
                </a:cubicBezTo>
                <a:cubicBezTo>
                  <a:pt x="252450" y="1217749"/>
                  <a:pt x="154322" y="1164692"/>
                  <a:pt x="79586" y="1058578"/>
                </a:cubicBezTo>
                <a:cubicBezTo>
                  <a:pt x="26529" y="983271"/>
                  <a:pt x="0" y="883717"/>
                  <a:pt x="0" y="759917"/>
                </a:cubicBezTo>
                <a:cubicBezTo>
                  <a:pt x="0" y="618431"/>
                  <a:pt x="34230" y="510605"/>
                  <a:pt x="102691" y="436439"/>
                </a:cubicBezTo>
                <a:cubicBezTo>
                  <a:pt x="171152" y="362273"/>
                  <a:pt x="260722" y="325190"/>
                  <a:pt x="371400" y="325190"/>
                </a:cubicBezTo>
                <a:close/>
                <a:moveTo>
                  <a:pt x="2694049" y="0"/>
                </a:moveTo>
                <a:lnTo>
                  <a:pt x="3042344" y="0"/>
                </a:lnTo>
                <a:lnTo>
                  <a:pt x="3042344" y="237047"/>
                </a:lnTo>
                <a:lnTo>
                  <a:pt x="2694049" y="23704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3434119" y="246798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51" name="Diamond 5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Diamond 5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Diamond 5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34244" y="2636595"/>
            <a:ext cx="705410" cy="79963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48" name="Diamond 4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Diamond 4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Diamond 4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63865" y="2489760"/>
            <a:ext cx="845749" cy="989448"/>
            <a:chOff x="3464818" y="2490713"/>
            <a:chExt cx="845749" cy="989448"/>
          </a:xfrm>
        </p:grpSpPr>
        <p:grpSp>
          <p:nvGrpSpPr>
            <p:cNvPr id="66" name="Group 65"/>
            <p:cNvGrpSpPr/>
            <p:nvPr/>
          </p:nvGrpSpPr>
          <p:grpSpPr>
            <a:xfrm>
              <a:off x="3464818" y="2522797"/>
              <a:ext cx="845749" cy="957364"/>
              <a:chOff x="3178679" y="2204279"/>
              <a:chExt cx="1721001" cy="1948123"/>
            </a:xfrm>
          </p:grpSpPr>
          <p:sp>
            <p:nvSpPr>
              <p:cNvPr id="68" name="Freeform 67"/>
              <p:cNvSpPr/>
              <p:nvPr/>
            </p:nvSpPr>
            <p:spPr>
              <a:xfrm rot="9000000">
                <a:off x="3178679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2600000" flipH="1">
                <a:off x="3977316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7" name="Hexagon 66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69153" y="2058233"/>
            <a:ext cx="1638123" cy="1878142"/>
            <a:chOff x="3069153" y="2093342"/>
            <a:chExt cx="1638123" cy="187814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20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Freeform 72"/>
          <p:cNvSpPr/>
          <p:nvPr/>
        </p:nvSpPr>
        <p:spPr>
          <a:xfrm rot="5400000">
            <a:off x="3224027" y="2770930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73"/>
          <p:cNvSpPr/>
          <p:nvPr/>
        </p:nvSpPr>
        <p:spPr>
          <a:xfrm rot="9000000">
            <a:off x="3060485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 70"/>
          <p:cNvSpPr/>
          <p:nvPr/>
        </p:nvSpPr>
        <p:spPr>
          <a:xfrm rot="9000000">
            <a:off x="4015174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 rot="12600000" flipH="1">
            <a:off x="4341205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eeform 66"/>
          <p:cNvSpPr/>
          <p:nvPr/>
        </p:nvSpPr>
        <p:spPr>
          <a:xfrm rot="5400000">
            <a:off x="3701383" y="3048515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9000000">
            <a:off x="3537841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eeform 68"/>
          <p:cNvSpPr/>
          <p:nvPr/>
        </p:nvSpPr>
        <p:spPr>
          <a:xfrm rot="12600000" flipH="1">
            <a:off x="3863872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 rot="5400000">
            <a:off x="3698679" y="1947174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Freeform 65"/>
          <p:cNvSpPr/>
          <p:nvPr/>
        </p:nvSpPr>
        <p:spPr>
          <a:xfrm rot="12600000" flipH="1">
            <a:off x="3861168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eeform 60"/>
          <p:cNvSpPr/>
          <p:nvPr/>
        </p:nvSpPr>
        <p:spPr>
          <a:xfrm rot="5400000">
            <a:off x="3223045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reeform 61"/>
          <p:cNvSpPr/>
          <p:nvPr/>
        </p:nvSpPr>
        <p:spPr>
          <a:xfrm rot="9000000">
            <a:off x="305950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 rot="12600000" flipH="1">
            <a:off x="3385534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5400000">
            <a:off x="4177734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9000000">
            <a:off x="4014192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12600000" flipH="1">
            <a:off x="434022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9000000">
            <a:off x="3535137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eeform 69"/>
          <p:cNvSpPr/>
          <p:nvPr/>
        </p:nvSpPr>
        <p:spPr>
          <a:xfrm rot="5400000">
            <a:off x="4178716" y="277092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Freeform 74"/>
          <p:cNvSpPr/>
          <p:nvPr/>
        </p:nvSpPr>
        <p:spPr>
          <a:xfrm rot="12600000" flipH="1">
            <a:off x="3386516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Box 42"/>
          <p:cNvSpPr txBox="1"/>
          <p:nvPr/>
        </p:nvSpPr>
        <p:spPr>
          <a:xfrm>
            <a:off x="4956900" y="2085671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Asynkron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16194" y="1708299"/>
            <a:ext cx="7251895" cy="1677382"/>
            <a:chOff x="3416194" y="1708299"/>
            <a:chExt cx="7251895" cy="1677382"/>
          </a:xfrm>
        </p:grpSpPr>
        <p:sp>
          <p:nvSpPr>
            <p:cNvPr id="2" name="TextBox 1"/>
            <p:cNvSpPr txBox="1"/>
            <p:nvPr/>
          </p:nvSpPr>
          <p:spPr>
            <a:xfrm>
              <a:off x="4747006" y="1708299"/>
              <a:ext cx="5921083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300" b="1" spc="-1000" dirty="0" smtClean="0">
                  <a:ln w="15240">
                    <a:solidFill>
                      <a:schemeClr val="bg2"/>
                    </a:solidFill>
                  </a:ln>
                  <a:latin typeface="Arial Black" panose="020B0A04020102020204" pitchFamily="34" charset="0"/>
                </a:rPr>
                <a:t>Asynkron</a:t>
              </a:r>
              <a:endParaRPr lang="sv-SE" sz="10300" b="1" spc="-1000" dirty="0">
                <a:ln w="15240">
                  <a:solidFill>
                    <a:schemeClr val="bg2"/>
                  </a:solidFill>
                </a:ln>
                <a:latin typeface="Arial Black" panose="020B0A040201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16194" y="1869064"/>
              <a:ext cx="1196087" cy="1355851"/>
              <a:chOff x="2909875" y="1735027"/>
              <a:chExt cx="1581433" cy="17926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909875" y="1735027"/>
                <a:ext cx="1581433" cy="1792668"/>
                <a:chOff x="571843" y="783491"/>
                <a:chExt cx="2186083" cy="2478084"/>
              </a:xfrm>
            </p:grpSpPr>
            <p:sp>
              <p:nvSpPr>
                <p:cNvPr id="13" name="Diamond 12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Diamond 13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Diamond 14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 rot="10800000">
                <a:off x="3284203" y="2083653"/>
                <a:ext cx="827526" cy="938061"/>
                <a:chOff x="571843" y="783491"/>
                <a:chExt cx="2186083" cy="2478084"/>
              </a:xfrm>
            </p:grpSpPr>
            <p:sp>
              <p:nvSpPr>
                <p:cNvPr id="10" name="Diamond 9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Diamond 10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Diamond 11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375858" y="2237998"/>
                <a:ext cx="645739" cy="731991"/>
                <a:chOff x="571843" y="783491"/>
                <a:chExt cx="2186083" cy="2478084"/>
              </a:xfrm>
            </p:grpSpPr>
            <p:sp>
              <p:nvSpPr>
                <p:cNvPr id="7" name="Diamond 6"/>
                <p:cNvSpPr/>
                <p:nvPr/>
              </p:nvSpPr>
              <p:spPr>
                <a:xfrm>
                  <a:off x="644917" y="783491"/>
                  <a:ext cx="2034783" cy="1173600"/>
                </a:xfrm>
                <a:prstGeom prst="diamond">
                  <a:avLst/>
                </a:prstGeom>
                <a:solidFill>
                  <a:srgbClr val="FFCC29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" name="Diamond 7"/>
                <p:cNvSpPr/>
                <p:nvPr/>
              </p:nvSpPr>
              <p:spPr>
                <a:xfrm rot="3600000">
                  <a:off x="141251" y="1657384"/>
                  <a:ext cx="2034783" cy="1173600"/>
                </a:xfrm>
                <a:prstGeom prst="diamond">
                  <a:avLst/>
                </a:prstGeom>
                <a:solidFill>
                  <a:srgbClr val="FF4B4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" name="Diamond 8"/>
                <p:cNvSpPr/>
                <p:nvPr/>
              </p:nvSpPr>
              <p:spPr>
                <a:xfrm rot="18000000">
                  <a:off x="1153734" y="1657384"/>
                  <a:ext cx="2034783" cy="1173600"/>
                </a:xfrm>
                <a:prstGeom prst="diamond">
                  <a:avLst/>
                </a:prstGeom>
                <a:solidFill>
                  <a:srgbClr val="8E1DF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95794"/>
            <a:ext cx="12192000" cy="246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-11137" y="1970992"/>
            <a:ext cx="12192000" cy="242834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oup 27"/>
          <p:cNvGrpSpPr/>
          <p:nvPr/>
        </p:nvGrpSpPr>
        <p:grpSpPr>
          <a:xfrm>
            <a:off x="5809648" y="2206338"/>
            <a:ext cx="1723664" cy="1954183"/>
            <a:chOff x="3434143" y="-99907"/>
            <a:chExt cx="1723664" cy="1954183"/>
          </a:xfrm>
        </p:grpSpPr>
        <p:sp>
          <p:nvSpPr>
            <p:cNvPr id="29" name="Freeform 2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82828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32" name="Freeform 3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08968" y="4650710"/>
            <a:ext cx="1723664" cy="1954183"/>
            <a:chOff x="3434143" y="-99907"/>
            <a:chExt cx="1723664" cy="1954183"/>
          </a:xfrm>
        </p:grpSpPr>
        <p:sp>
          <p:nvSpPr>
            <p:cNvPr id="53" name="Freeform 52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eeform 53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E75B6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56" name="Freeform 5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5872312" y="68181"/>
            <a:ext cx="1723664" cy="1954183"/>
            <a:chOff x="3434143" y="-99907"/>
            <a:chExt cx="1723664" cy="1954183"/>
          </a:xfrm>
          <a:solidFill>
            <a:srgbClr val="2E75B6"/>
          </a:solidFill>
        </p:grpSpPr>
        <p:sp>
          <p:nvSpPr>
            <p:cNvPr id="119" name="Freeform 1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eeform 1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  <a:grpFill/>
          </p:grpSpPr>
          <p:sp>
            <p:nvSpPr>
              <p:cNvPr id="122" name="Freeform 12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68754" y="1639888"/>
            <a:ext cx="1490911" cy="2980484"/>
            <a:chOff x="1466236" y="3845467"/>
            <a:chExt cx="1490911" cy="2980484"/>
          </a:xfrm>
        </p:grpSpPr>
        <p:sp>
          <p:nvSpPr>
            <p:cNvPr id="39" name="Hexagon 38"/>
            <p:cNvSpPr/>
            <p:nvPr/>
          </p:nvSpPr>
          <p:spPr>
            <a:xfrm rot="5400000">
              <a:off x="1403617" y="4876058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C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Hexagon 43"/>
            <p:cNvSpPr/>
            <p:nvPr/>
          </p:nvSpPr>
          <p:spPr>
            <a:xfrm rot="5400000">
              <a:off x="1979346" y="5848150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Hexagon 44"/>
            <p:cNvSpPr/>
            <p:nvPr/>
          </p:nvSpPr>
          <p:spPr>
            <a:xfrm rot="5400000">
              <a:off x="1975602" y="3908086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8E1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16492" y="2542051"/>
            <a:ext cx="1098582" cy="1244487"/>
            <a:chOff x="3025200" y="2085671"/>
            <a:chExt cx="1728000" cy="1957500"/>
          </a:xfrm>
        </p:grpSpPr>
        <p:grpSp>
          <p:nvGrpSpPr>
            <p:cNvPr id="66" name="Group 65"/>
            <p:cNvGrpSpPr/>
            <p:nvPr/>
          </p:nvGrpSpPr>
          <p:grpSpPr>
            <a:xfrm>
              <a:off x="3025200" y="2085671"/>
              <a:ext cx="1728000" cy="1957500"/>
              <a:chOff x="3050852" y="1001163"/>
              <a:chExt cx="3741420" cy="4241790"/>
            </a:xfrm>
          </p:grpSpPr>
          <p:sp>
            <p:nvSpPr>
              <p:cNvPr id="75" name="Freeform 74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3425176" y="2457077"/>
              <a:ext cx="926924" cy="1050031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36859" y="2635569"/>
              <a:ext cx="702572" cy="795883"/>
              <a:chOff x="3050852" y="1001163"/>
              <a:chExt cx="3741420" cy="4241790"/>
            </a:xfrm>
          </p:grpSpPr>
          <p:sp>
            <p:nvSpPr>
              <p:cNvPr id="69" name="Freeform 68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2906317"/>
            <a:ext cx="12192000" cy="395168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7618277" y="1145859"/>
            <a:ext cx="1196087" cy="1355851"/>
            <a:chOff x="2909875" y="1735027"/>
            <a:chExt cx="1581433" cy="1792668"/>
          </a:xfrm>
        </p:grpSpPr>
        <p:grpSp>
          <p:nvGrpSpPr>
            <p:cNvPr id="23" name="Group 2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698239" y="3219170"/>
            <a:ext cx="1196087" cy="1355851"/>
            <a:chOff x="2909875" y="1735027"/>
            <a:chExt cx="1581433" cy="1792668"/>
          </a:xfrm>
        </p:grpSpPr>
        <p:grpSp>
          <p:nvGrpSpPr>
            <p:cNvPr id="61" name="Group 6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70" name="Diamond 6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Diamond 7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7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Diamond 6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Diamond 6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659011" y="3227219"/>
            <a:ext cx="1222251" cy="1433756"/>
            <a:chOff x="4318923" y="3806601"/>
            <a:chExt cx="1222251" cy="1433756"/>
          </a:xfrm>
        </p:grpSpPr>
        <p:grpSp>
          <p:nvGrpSpPr>
            <p:cNvPr id="74" name="Group 73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78" name="Freeform 77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Isosceles Triangle 74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Hexagon 76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89166" y="1150354"/>
            <a:ext cx="1222251" cy="1433756"/>
            <a:chOff x="4318923" y="3806601"/>
            <a:chExt cx="1222251" cy="1433756"/>
          </a:xfrm>
        </p:grpSpPr>
        <p:grpSp>
          <p:nvGrpSpPr>
            <p:cNvPr id="86" name="Group 85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0" name="Freeform 8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Isosceles Triangle 86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Isosceles Triangle 87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Hexagon 8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57410" y="3219170"/>
            <a:ext cx="1222251" cy="1385712"/>
            <a:chOff x="4318923" y="3806601"/>
            <a:chExt cx="1222251" cy="1385712"/>
          </a:xfrm>
        </p:grpSpPr>
        <p:grpSp>
          <p:nvGrpSpPr>
            <p:cNvPr id="158" name="Group 157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162" name="Freeform 161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1" name="Hexagon 160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sq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695870" y="964889"/>
            <a:ext cx="1218471" cy="1429977"/>
            <a:chOff x="4318922" y="3810380"/>
            <a:chExt cx="1218471" cy="1429977"/>
          </a:xfrm>
          <a:solidFill>
            <a:srgbClr val="282828"/>
          </a:solidFill>
        </p:grpSpPr>
        <p:grpSp>
          <p:nvGrpSpPr>
            <p:cNvPr id="171" name="Group 170"/>
            <p:cNvGrpSpPr/>
            <p:nvPr/>
          </p:nvGrpSpPr>
          <p:grpSpPr>
            <a:xfrm>
              <a:off x="4318922" y="3810380"/>
              <a:ext cx="1218471" cy="1381932"/>
              <a:chOff x="4070452" y="3539456"/>
              <a:chExt cx="1718334" cy="1948853"/>
            </a:xfrm>
            <a:grpFill/>
          </p:grpSpPr>
          <p:sp>
            <p:nvSpPr>
              <p:cNvPr id="175" name="Freeform 174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2600000" flipH="1">
                <a:off x="486499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5400000">
                <a:off x="4471303" y="3201949"/>
                <a:ext cx="923792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2" name="Isosceles Triangle 171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Isosceles Triangle 172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Hexagon 173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82828"/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20807" y="1302452"/>
            <a:ext cx="573674" cy="650299"/>
            <a:chOff x="8123114" y="1678672"/>
            <a:chExt cx="488393" cy="553627"/>
          </a:xfrm>
        </p:grpSpPr>
        <p:sp>
          <p:nvSpPr>
            <p:cNvPr id="178" name="Diamond 177"/>
            <p:cNvSpPr/>
            <p:nvPr/>
          </p:nvSpPr>
          <p:spPr>
            <a:xfrm>
              <a:off x="8139439" y="1678672"/>
              <a:ext cx="454591" cy="262194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Diamond 178"/>
            <p:cNvSpPr/>
            <p:nvPr/>
          </p:nvSpPr>
          <p:spPr>
            <a:xfrm rot="3600000">
              <a:off x="8026916" y="1873907"/>
              <a:ext cx="454590" cy="262194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Diamond 179"/>
            <p:cNvSpPr/>
            <p:nvPr/>
          </p:nvSpPr>
          <p:spPr>
            <a:xfrm rot="18000000">
              <a:off x="8253115" y="1873907"/>
              <a:ext cx="454590" cy="262194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844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037281" y="1090179"/>
            <a:ext cx="1409087" cy="1597535"/>
            <a:chOff x="3434143" y="-99907"/>
            <a:chExt cx="1723664" cy="1954183"/>
          </a:xfrm>
        </p:grpSpPr>
        <p:sp>
          <p:nvSpPr>
            <p:cNvPr id="81" name="Freeform 80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Freeform 81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84" name="Freeform 83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896220" y="4168500"/>
            <a:ext cx="1581433" cy="1792668"/>
            <a:chOff x="2909875" y="1735027"/>
            <a:chExt cx="1581433" cy="1792668"/>
          </a:xfrm>
        </p:grpSpPr>
        <p:grpSp>
          <p:nvGrpSpPr>
            <p:cNvPr id="55" name="Group 5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616" y="768358"/>
            <a:ext cx="1676939" cy="1797518"/>
            <a:chOff x="3714751" y="1037473"/>
            <a:chExt cx="2228139" cy="2388352"/>
          </a:xfrm>
        </p:grpSpPr>
        <p:grpSp>
          <p:nvGrpSpPr>
            <p:cNvPr id="41" name="Group 40"/>
            <p:cNvGrpSpPr/>
            <p:nvPr/>
          </p:nvGrpSpPr>
          <p:grpSpPr>
            <a:xfrm>
              <a:off x="3714751" y="1037473"/>
              <a:ext cx="2228139" cy="2388352"/>
              <a:chOff x="3714751" y="1037473"/>
              <a:chExt cx="2228139" cy="2388352"/>
            </a:xfrm>
          </p:grpSpPr>
          <p:sp>
            <p:nvSpPr>
              <p:cNvPr id="46" name="Rectangle 4"/>
              <p:cNvSpPr/>
              <p:nvPr/>
            </p:nvSpPr>
            <p:spPr>
              <a:xfrm>
                <a:off x="3878053" y="1297405"/>
                <a:ext cx="1026194" cy="114400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194" h="1144003">
                    <a:moveTo>
                      <a:pt x="0" y="214313"/>
                    </a:moveTo>
                    <a:lnTo>
                      <a:pt x="1011907" y="0"/>
                    </a:lnTo>
                    <a:lnTo>
                      <a:pt x="1026194" y="891590"/>
                    </a:lnTo>
                    <a:lnTo>
                      <a:pt x="147637" y="1144003"/>
                    </a:lnTo>
                    <a:lnTo>
                      <a:pt x="0" y="21431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4"/>
              <p:cNvSpPr/>
              <p:nvPr/>
            </p:nvSpPr>
            <p:spPr>
              <a:xfrm>
                <a:off x="4890084" y="1297404"/>
                <a:ext cx="545182" cy="1415260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397040"/>
                  <a:gd name="connsiteX1" fmla="*/ 545182 w 545182"/>
                  <a:gd name="connsiteY1" fmla="*/ 440531 h 1397040"/>
                  <a:gd name="connsiteX2" fmla="*/ 505832 w 545182"/>
                  <a:gd name="connsiteY2" fmla="*/ 1397040 h 1397040"/>
                  <a:gd name="connsiteX3" fmla="*/ 14287 w 545182"/>
                  <a:gd name="connsiteY3" fmla="*/ 889208 h 1397040"/>
                  <a:gd name="connsiteX4" fmla="*/ 0 w 545182"/>
                  <a:gd name="connsiteY4" fmla="*/ 0 h 1397040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501696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15260"/>
                  <a:gd name="connsiteX1" fmla="*/ 545182 w 545182"/>
                  <a:gd name="connsiteY1" fmla="*/ 440531 h 1415260"/>
                  <a:gd name="connsiteX2" fmla="*/ 501696 w 545182"/>
                  <a:gd name="connsiteY2" fmla="*/ 1415260 h 1415260"/>
                  <a:gd name="connsiteX3" fmla="*/ 14287 w 545182"/>
                  <a:gd name="connsiteY3" fmla="*/ 889208 h 1415260"/>
                  <a:gd name="connsiteX4" fmla="*/ 0 w 545182"/>
                  <a:gd name="connsiteY4" fmla="*/ 0 h 141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2" h="1415260">
                    <a:moveTo>
                      <a:pt x="0" y="0"/>
                    </a:moveTo>
                    <a:lnTo>
                      <a:pt x="545182" y="440531"/>
                    </a:lnTo>
                    <a:lnTo>
                      <a:pt x="501696" y="1415260"/>
                    </a:lnTo>
                    <a:lnTo>
                      <a:pt x="14287" y="889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4"/>
              <p:cNvSpPr/>
              <p:nvPr/>
            </p:nvSpPr>
            <p:spPr>
              <a:xfrm>
                <a:off x="4400574" y="1618248"/>
                <a:ext cx="1537156" cy="1807577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827757"/>
                  <a:gd name="connsiteY0" fmla="*/ 0 h 1448802"/>
                  <a:gd name="connsiteX1" fmla="*/ 827757 w 827757"/>
                  <a:gd name="connsiteY1" fmla="*/ 488156 h 1448802"/>
                  <a:gd name="connsiteX2" fmla="*/ 780132 w 827757"/>
                  <a:gd name="connsiteY2" fmla="*/ 1448802 h 1448802"/>
                  <a:gd name="connsiteX3" fmla="*/ 296862 w 827757"/>
                  <a:gd name="connsiteY3" fmla="*/ 936833 h 1448802"/>
                  <a:gd name="connsiteX4" fmla="*/ 0 w 827757"/>
                  <a:gd name="connsiteY4" fmla="*/ 0 h 1448802"/>
                  <a:gd name="connsiteX0" fmla="*/ 0 w 780132"/>
                  <a:gd name="connsiteY0" fmla="*/ 115094 h 1563896"/>
                  <a:gd name="connsiteX1" fmla="*/ 497557 w 780132"/>
                  <a:gd name="connsiteY1" fmla="*/ 0 h 1563896"/>
                  <a:gd name="connsiteX2" fmla="*/ 780132 w 780132"/>
                  <a:gd name="connsiteY2" fmla="*/ 1563896 h 1563896"/>
                  <a:gd name="connsiteX3" fmla="*/ 296862 w 780132"/>
                  <a:gd name="connsiteY3" fmla="*/ 1051927 h 1563896"/>
                  <a:gd name="connsiteX4" fmla="*/ 0 w 780132"/>
                  <a:gd name="connsiteY4" fmla="*/ 115094 h 1563896"/>
                  <a:gd name="connsiteX0" fmla="*/ 0 w 783307"/>
                  <a:gd name="connsiteY0" fmla="*/ 124619 h 1563896"/>
                  <a:gd name="connsiteX1" fmla="*/ 500732 w 783307"/>
                  <a:gd name="connsiteY1" fmla="*/ 0 h 1563896"/>
                  <a:gd name="connsiteX2" fmla="*/ 783307 w 783307"/>
                  <a:gd name="connsiteY2" fmla="*/ 1563896 h 1563896"/>
                  <a:gd name="connsiteX3" fmla="*/ 300037 w 783307"/>
                  <a:gd name="connsiteY3" fmla="*/ 1051927 h 1563896"/>
                  <a:gd name="connsiteX4" fmla="*/ 0 w 783307"/>
                  <a:gd name="connsiteY4" fmla="*/ 124619 h 1563896"/>
                  <a:gd name="connsiteX0" fmla="*/ 71438 w 854745"/>
                  <a:gd name="connsiteY0" fmla="*/ 124619 h 1563896"/>
                  <a:gd name="connsiteX1" fmla="*/ 572170 w 854745"/>
                  <a:gd name="connsiteY1" fmla="*/ 0 h 1563896"/>
                  <a:gd name="connsiteX2" fmla="*/ 854745 w 854745"/>
                  <a:gd name="connsiteY2" fmla="*/ 1563896 h 1563896"/>
                  <a:gd name="connsiteX3" fmla="*/ 0 w 854745"/>
                  <a:gd name="connsiteY3" fmla="*/ 1461502 h 1563896"/>
                  <a:gd name="connsiteX4" fmla="*/ 71438 w 854745"/>
                  <a:gd name="connsiteY4" fmla="*/ 124619 h 1563896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540420 w 572170"/>
                  <a:gd name="connsiteY2" fmla="*/ 13575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45170 w 572170"/>
                  <a:gd name="connsiteY2" fmla="*/ 119877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07070 w 572170"/>
                  <a:gd name="connsiteY2" fmla="*/ 13194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65088 w 565820"/>
                  <a:gd name="connsiteY4" fmla="*/ 124619 h 1471027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23231 w 565820"/>
                  <a:gd name="connsiteY4" fmla="*/ 1090989 h 1471027"/>
                  <a:gd name="connsiteX5" fmla="*/ 65088 w 565820"/>
                  <a:gd name="connsiteY5" fmla="*/ 124619 h 147102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940806 w 1483395"/>
                  <a:gd name="connsiteY4" fmla="*/ 1090989 h 1807577"/>
                  <a:gd name="connsiteX5" fmla="*/ 982663 w 1483395"/>
                  <a:gd name="connsiteY5" fmla="*/ 124619 h 180757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464557 w 1483395"/>
                  <a:gd name="connsiteY4" fmla="*/ 1446589 h 1807577"/>
                  <a:gd name="connsiteX5" fmla="*/ 940806 w 1483395"/>
                  <a:gd name="connsiteY5" fmla="*/ 1090989 h 1807577"/>
                  <a:gd name="connsiteX6" fmla="*/ 982663 w 1483395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7424 w 1530013"/>
                  <a:gd name="connsiteY5" fmla="*/ 1090989 h 1807577"/>
                  <a:gd name="connsiteX6" fmla="*/ 1029281 w 1530013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1074 w 1530013"/>
                  <a:gd name="connsiteY5" fmla="*/ 1094164 h 1807577"/>
                  <a:gd name="connsiteX6" fmla="*/ 1029281 w 1530013"/>
                  <a:gd name="connsiteY6" fmla="*/ 124619 h 1807577"/>
                  <a:gd name="connsiteX0" fmla="*/ 1031662 w 1532394"/>
                  <a:gd name="connsiteY0" fmla="*/ 124619 h 1807577"/>
                  <a:gd name="connsiteX1" fmla="*/ 1532394 w 1532394"/>
                  <a:gd name="connsiteY1" fmla="*/ 0 h 1807577"/>
                  <a:gd name="connsiteX2" fmla="*/ 1367294 w 1532394"/>
                  <a:gd name="connsiteY2" fmla="*/ 1319421 h 1807577"/>
                  <a:gd name="connsiteX3" fmla="*/ 48999 w 1532394"/>
                  <a:gd name="connsiteY3" fmla="*/ 1807577 h 1807577"/>
                  <a:gd name="connsiteX4" fmla="*/ 0 w 1532394"/>
                  <a:gd name="connsiteY4" fmla="*/ 1412458 h 1807577"/>
                  <a:gd name="connsiteX5" fmla="*/ 983455 w 1532394"/>
                  <a:gd name="connsiteY5" fmla="*/ 1094164 h 1807577"/>
                  <a:gd name="connsiteX6" fmla="*/ 1031662 w 1532394"/>
                  <a:gd name="connsiteY6" fmla="*/ 124619 h 1807577"/>
                  <a:gd name="connsiteX0" fmla="*/ 1034043 w 1534775"/>
                  <a:gd name="connsiteY0" fmla="*/ 124619 h 1807577"/>
                  <a:gd name="connsiteX1" fmla="*/ 1534775 w 1534775"/>
                  <a:gd name="connsiteY1" fmla="*/ 0 h 1807577"/>
                  <a:gd name="connsiteX2" fmla="*/ 1369675 w 1534775"/>
                  <a:gd name="connsiteY2" fmla="*/ 1319421 h 1807577"/>
                  <a:gd name="connsiteX3" fmla="*/ 51380 w 1534775"/>
                  <a:gd name="connsiteY3" fmla="*/ 1807577 h 1807577"/>
                  <a:gd name="connsiteX4" fmla="*/ 0 w 1534775"/>
                  <a:gd name="connsiteY4" fmla="*/ 1421983 h 1807577"/>
                  <a:gd name="connsiteX5" fmla="*/ 985836 w 1534775"/>
                  <a:gd name="connsiteY5" fmla="*/ 1094164 h 1807577"/>
                  <a:gd name="connsiteX6" fmla="*/ 1034043 w 1534775"/>
                  <a:gd name="connsiteY6" fmla="*/ 124619 h 1807577"/>
                  <a:gd name="connsiteX0" fmla="*/ 1036424 w 1537156"/>
                  <a:gd name="connsiteY0" fmla="*/ 124619 h 1807577"/>
                  <a:gd name="connsiteX1" fmla="*/ 1537156 w 1537156"/>
                  <a:gd name="connsiteY1" fmla="*/ 0 h 1807577"/>
                  <a:gd name="connsiteX2" fmla="*/ 1372056 w 1537156"/>
                  <a:gd name="connsiteY2" fmla="*/ 1319421 h 1807577"/>
                  <a:gd name="connsiteX3" fmla="*/ 53761 w 1537156"/>
                  <a:gd name="connsiteY3" fmla="*/ 1807577 h 1807577"/>
                  <a:gd name="connsiteX4" fmla="*/ 0 w 1537156"/>
                  <a:gd name="connsiteY4" fmla="*/ 1419602 h 1807577"/>
                  <a:gd name="connsiteX5" fmla="*/ 988217 w 1537156"/>
                  <a:gd name="connsiteY5" fmla="*/ 1094164 h 1807577"/>
                  <a:gd name="connsiteX6" fmla="*/ 1036424 w 1537156"/>
                  <a:gd name="connsiteY6" fmla="*/ 124619 h 180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7156" h="1807577">
                    <a:moveTo>
                      <a:pt x="1036424" y="124619"/>
                    </a:moveTo>
                    <a:lnTo>
                      <a:pt x="1537156" y="0"/>
                    </a:lnTo>
                    <a:lnTo>
                      <a:pt x="1372056" y="1319421"/>
                    </a:lnTo>
                    <a:lnTo>
                      <a:pt x="53761" y="1807577"/>
                    </a:lnTo>
                    <a:lnTo>
                      <a:pt x="0" y="1419602"/>
                    </a:lnTo>
                    <a:lnTo>
                      <a:pt x="988217" y="1094164"/>
                    </a:lnTo>
                    <a:lnTo>
                      <a:pt x="1036424" y="124619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4"/>
              <p:cNvSpPr/>
              <p:nvPr/>
            </p:nvSpPr>
            <p:spPr>
              <a:xfrm>
                <a:off x="3716250" y="1314579"/>
                <a:ext cx="738275" cy="2111246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748382"/>
                  <a:gd name="connsiteY0" fmla="*/ 727869 h 2129046"/>
                  <a:gd name="connsiteX1" fmla="*/ 748382 w 748382"/>
                  <a:gd name="connsiteY1" fmla="*/ 0 h 2129046"/>
                  <a:gd name="connsiteX2" fmla="*/ 497557 w 748382"/>
                  <a:gd name="connsiteY2" fmla="*/ 2129046 h 2129046"/>
                  <a:gd name="connsiteX3" fmla="*/ 14287 w 748382"/>
                  <a:gd name="connsiteY3" fmla="*/ 1617077 h 2129046"/>
                  <a:gd name="connsiteX4" fmla="*/ 0 w 748382"/>
                  <a:gd name="connsiteY4" fmla="*/ 727869 h 2129046"/>
                  <a:gd name="connsiteX0" fmla="*/ 566738 w 734095"/>
                  <a:gd name="connsiteY0" fmla="*/ 0 h 2331452"/>
                  <a:gd name="connsiteX1" fmla="*/ 734095 w 734095"/>
                  <a:gd name="connsiteY1" fmla="*/ 202406 h 2331452"/>
                  <a:gd name="connsiteX2" fmla="*/ 483270 w 734095"/>
                  <a:gd name="connsiteY2" fmla="*/ 2331452 h 2331452"/>
                  <a:gd name="connsiteX3" fmla="*/ 0 w 734095"/>
                  <a:gd name="connsiteY3" fmla="*/ 1819483 h 2331452"/>
                  <a:gd name="connsiteX4" fmla="*/ 566738 w 734095"/>
                  <a:gd name="connsiteY4" fmla="*/ 0 h 2331452"/>
                  <a:gd name="connsiteX0" fmla="*/ 566738 w 870620"/>
                  <a:gd name="connsiteY0" fmla="*/ 0 h 1819483"/>
                  <a:gd name="connsiteX1" fmla="*/ 734095 w 870620"/>
                  <a:gd name="connsiteY1" fmla="*/ 202406 h 1819483"/>
                  <a:gd name="connsiteX2" fmla="*/ 870620 w 870620"/>
                  <a:gd name="connsiteY2" fmla="*/ 1112252 h 1819483"/>
                  <a:gd name="connsiteX3" fmla="*/ 0 w 870620"/>
                  <a:gd name="connsiteY3" fmla="*/ 1819483 h 1819483"/>
                  <a:gd name="connsiteX4" fmla="*/ 566738 w 870620"/>
                  <a:gd name="connsiteY4" fmla="*/ 0 h 1819483"/>
                  <a:gd name="connsiteX0" fmla="*/ 0 w 303882"/>
                  <a:gd name="connsiteY0" fmla="*/ 0 h 1806783"/>
                  <a:gd name="connsiteX1" fmla="*/ 167357 w 303882"/>
                  <a:gd name="connsiteY1" fmla="*/ 202406 h 1806783"/>
                  <a:gd name="connsiteX2" fmla="*/ 303882 w 303882"/>
                  <a:gd name="connsiteY2" fmla="*/ 1112252 h 1806783"/>
                  <a:gd name="connsiteX3" fmla="*/ 217487 w 303882"/>
                  <a:gd name="connsiteY3" fmla="*/ 1806783 h 1806783"/>
                  <a:gd name="connsiteX4" fmla="*/ 0 w 303882"/>
                  <a:gd name="connsiteY4" fmla="*/ 0 h 1806783"/>
                  <a:gd name="connsiteX0" fmla="*/ 0 w 328612"/>
                  <a:gd name="connsiteY0" fmla="*/ 0 h 1822658"/>
                  <a:gd name="connsiteX1" fmla="*/ 167357 w 328612"/>
                  <a:gd name="connsiteY1" fmla="*/ 202406 h 1822658"/>
                  <a:gd name="connsiteX2" fmla="*/ 303882 w 328612"/>
                  <a:gd name="connsiteY2" fmla="*/ 1112252 h 1822658"/>
                  <a:gd name="connsiteX3" fmla="*/ 328612 w 328612"/>
                  <a:gd name="connsiteY3" fmla="*/ 1822658 h 1822658"/>
                  <a:gd name="connsiteX4" fmla="*/ 0 w 328612"/>
                  <a:gd name="connsiteY4" fmla="*/ 0 h 1822658"/>
                  <a:gd name="connsiteX0" fmla="*/ 0 w 420687"/>
                  <a:gd name="connsiteY0" fmla="*/ 0 h 1851233"/>
                  <a:gd name="connsiteX1" fmla="*/ 167357 w 420687"/>
                  <a:gd name="connsiteY1" fmla="*/ 202406 h 1851233"/>
                  <a:gd name="connsiteX2" fmla="*/ 303882 w 420687"/>
                  <a:gd name="connsiteY2" fmla="*/ 1112252 h 1851233"/>
                  <a:gd name="connsiteX3" fmla="*/ 420687 w 420687"/>
                  <a:gd name="connsiteY3" fmla="*/ 1851233 h 1851233"/>
                  <a:gd name="connsiteX4" fmla="*/ 0 w 420687"/>
                  <a:gd name="connsiteY4" fmla="*/ 0 h 1851233"/>
                  <a:gd name="connsiteX0" fmla="*/ 0 w 303882"/>
                  <a:gd name="connsiteY0" fmla="*/ 0 h 1235283"/>
                  <a:gd name="connsiteX1" fmla="*/ 167357 w 303882"/>
                  <a:gd name="connsiteY1" fmla="*/ 202406 h 1235283"/>
                  <a:gd name="connsiteX2" fmla="*/ 303882 w 303882"/>
                  <a:gd name="connsiteY2" fmla="*/ 1112252 h 1235283"/>
                  <a:gd name="connsiteX3" fmla="*/ 227012 w 303882"/>
                  <a:gd name="connsiteY3" fmla="*/ 1235283 h 1235283"/>
                  <a:gd name="connsiteX4" fmla="*/ 0 w 303882"/>
                  <a:gd name="connsiteY4" fmla="*/ 0 h 1235283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30187 w 303882"/>
                  <a:gd name="connsiteY3" fmla="*/ 1244808 h 1244808"/>
                  <a:gd name="connsiteX4" fmla="*/ 0 w 303882"/>
                  <a:gd name="connsiteY4" fmla="*/ 0 h 1244808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74725 w 303882"/>
                  <a:gd name="connsiteY3" fmla="*/ 1165096 h 1244808"/>
                  <a:gd name="connsiteX4" fmla="*/ 230187 w 303882"/>
                  <a:gd name="connsiteY4" fmla="*/ 1244808 h 1244808"/>
                  <a:gd name="connsiteX5" fmla="*/ 0 w 303882"/>
                  <a:gd name="connsiteY5" fmla="*/ 0 h 1244808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230187 w 684300"/>
                  <a:gd name="connsiteY4" fmla="*/ 1244808 h 1717546"/>
                  <a:gd name="connsiteX5" fmla="*/ 0 w 684300"/>
                  <a:gd name="connsiteY5" fmla="*/ 0 h 1717546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417600 w 684300"/>
                  <a:gd name="connsiteY4" fmla="*/ 1444496 h 1717546"/>
                  <a:gd name="connsiteX5" fmla="*/ 230187 w 684300"/>
                  <a:gd name="connsiteY5" fmla="*/ 1244808 h 1717546"/>
                  <a:gd name="connsiteX6" fmla="*/ 0 w 684300"/>
                  <a:gd name="connsiteY6" fmla="*/ 0 h 17175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30187 w 738275"/>
                  <a:gd name="connsiteY5" fmla="*/ 1244808 h 2111246"/>
                  <a:gd name="connsiteX6" fmla="*/ 0 w 738275"/>
                  <a:gd name="connsiteY6" fmla="*/ 0 h 21112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27012 w 738275"/>
                  <a:gd name="connsiteY5" fmla="*/ 1247983 h 2111246"/>
                  <a:gd name="connsiteX6" fmla="*/ 0 w 738275"/>
                  <a:gd name="connsiteY6" fmla="*/ 0 h 211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275" h="2111246">
                    <a:moveTo>
                      <a:pt x="0" y="0"/>
                    </a:moveTo>
                    <a:lnTo>
                      <a:pt x="167357" y="202406"/>
                    </a:lnTo>
                    <a:lnTo>
                      <a:pt x="303882" y="1112252"/>
                    </a:lnTo>
                    <a:lnTo>
                      <a:pt x="684300" y="1717546"/>
                    </a:lnTo>
                    <a:lnTo>
                      <a:pt x="738275" y="2111246"/>
                    </a:lnTo>
                    <a:lnTo>
                      <a:pt x="227012" y="1247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4"/>
              <p:cNvSpPr/>
              <p:nvPr/>
            </p:nvSpPr>
            <p:spPr>
              <a:xfrm>
                <a:off x="3714751" y="1037473"/>
                <a:ext cx="2228139" cy="705058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139" h="705058">
                    <a:moveTo>
                      <a:pt x="1392445" y="0"/>
                    </a:moveTo>
                    <a:lnTo>
                      <a:pt x="2228139" y="573881"/>
                    </a:lnTo>
                    <a:lnTo>
                      <a:pt x="1722521" y="705058"/>
                    </a:lnTo>
                    <a:lnTo>
                      <a:pt x="1180513" y="260558"/>
                    </a:lnTo>
                    <a:lnTo>
                      <a:pt x="166686" y="474620"/>
                    </a:lnTo>
                    <a:lnTo>
                      <a:pt x="0" y="272214"/>
                    </a:lnTo>
                    <a:lnTo>
                      <a:pt x="1392445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4027655" y="2189289"/>
                <a:ext cx="1361723" cy="84969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873331 w 1366125"/>
                  <a:gd name="connsiteY0" fmla="*/ 0 h 847932"/>
                  <a:gd name="connsiteX1" fmla="*/ 1366125 w 1366125"/>
                  <a:gd name="connsiteY1" fmla="*/ 519111 h 847932"/>
                  <a:gd name="connsiteX2" fmla="*/ 377114 w 1366125"/>
                  <a:gd name="connsiteY2" fmla="*/ 847932 h 847932"/>
                  <a:gd name="connsiteX3" fmla="*/ 0 w 1366125"/>
                  <a:gd name="connsiteY3" fmla="*/ 246020 h 847932"/>
                  <a:gd name="connsiteX4" fmla="*/ 873331 w 1366125"/>
                  <a:gd name="connsiteY4" fmla="*/ 0 h 847932"/>
                  <a:gd name="connsiteX0" fmla="*/ 873331 w 1307152"/>
                  <a:gd name="connsiteY0" fmla="*/ 0 h 847932"/>
                  <a:gd name="connsiteX1" fmla="*/ 1307152 w 1307152"/>
                  <a:gd name="connsiteY1" fmla="*/ 521751 h 847932"/>
                  <a:gd name="connsiteX2" fmla="*/ 377114 w 1307152"/>
                  <a:gd name="connsiteY2" fmla="*/ 847932 h 847932"/>
                  <a:gd name="connsiteX3" fmla="*/ 0 w 1307152"/>
                  <a:gd name="connsiteY3" fmla="*/ 246020 h 847932"/>
                  <a:gd name="connsiteX4" fmla="*/ 873331 w 1307152"/>
                  <a:gd name="connsiteY4" fmla="*/ 0 h 847932"/>
                  <a:gd name="connsiteX0" fmla="*/ 873331 w 1364364"/>
                  <a:gd name="connsiteY0" fmla="*/ 0 h 847932"/>
                  <a:gd name="connsiteX1" fmla="*/ 1364364 w 1364364"/>
                  <a:gd name="connsiteY1" fmla="*/ 521751 h 847932"/>
                  <a:gd name="connsiteX2" fmla="*/ 377114 w 1364364"/>
                  <a:gd name="connsiteY2" fmla="*/ 847932 h 847932"/>
                  <a:gd name="connsiteX3" fmla="*/ 0 w 1364364"/>
                  <a:gd name="connsiteY3" fmla="*/ 246020 h 847932"/>
                  <a:gd name="connsiteX4" fmla="*/ 873331 w 1364364"/>
                  <a:gd name="connsiteY4" fmla="*/ 0 h 847932"/>
                  <a:gd name="connsiteX0" fmla="*/ 873331 w 1360843"/>
                  <a:gd name="connsiteY0" fmla="*/ 0 h 847932"/>
                  <a:gd name="connsiteX1" fmla="*/ 1360843 w 1360843"/>
                  <a:gd name="connsiteY1" fmla="*/ 519991 h 847932"/>
                  <a:gd name="connsiteX2" fmla="*/ 377114 w 1360843"/>
                  <a:gd name="connsiteY2" fmla="*/ 847932 h 847932"/>
                  <a:gd name="connsiteX3" fmla="*/ 0 w 1360843"/>
                  <a:gd name="connsiteY3" fmla="*/ 246020 h 847932"/>
                  <a:gd name="connsiteX4" fmla="*/ 873331 w 1360843"/>
                  <a:gd name="connsiteY4" fmla="*/ 0 h 847932"/>
                  <a:gd name="connsiteX0" fmla="*/ 873331 w 1361723"/>
                  <a:gd name="connsiteY0" fmla="*/ 0 h 847932"/>
                  <a:gd name="connsiteX1" fmla="*/ 1361723 w 1361723"/>
                  <a:gd name="connsiteY1" fmla="*/ 519991 h 847932"/>
                  <a:gd name="connsiteX2" fmla="*/ 377114 w 1361723"/>
                  <a:gd name="connsiteY2" fmla="*/ 847932 h 847932"/>
                  <a:gd name="connsiteX3" fmla="*/ 0 w 1361723"/>
                  <a:gd name="connsiteY3" fmla="*/ 246020 h 847932"/>
                  <a:gd name="connsiteX4" fmla="*/ 873331 w 1361723"/>
                  <a:gd name="connsiteY4" fmla="*/ 0 h 847932"/>
                  <a:gd name="connsiteX0" fmla="*/ 877732 w 1361723"/>
                  <a:gd name="connsiteY0" fmla="*/ 0 h 849692"/>
                  <a:gd name="connsiteX1" fmla="*/ 1361723 w 1361723"/>
                  <a:gd name="connsiteY1" fmla="*/ 521751 h 849692"/>
                  <a:gd name="connsiteX2" fmla="*/ 377114 w 1361723"/>
                  <a:gd name="connsiteY2" fmla="*/ 849692 h 849692"/>
                  <a:gd name="connsiteX3" fmla="*/ 0 w 1361723"/>
                  <a:gd name="connsiteY3" fmla="*/ 247780 h 849692"/>
                  <a:gd name="connsiteX4" fmla="*/ 877732 w 1361723"/>
                  <a:gd name="connsiteY4" fmla="*/ 0 h 8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1723" h="849692">
                    <a:moveTo>
                      <a:pt x="877732" y="0"/>
                    </a:moveTo>
                    <a:lnTo>
                      <a:pt x="1361723" y="521751"/>
                    </a:lnTo>
                    <a:lnTo>
                      <a:pt x="377114" y="849692"/>
                    </a:lnTo>
                    <a:lnTo>
                      <a:pt x="0" y="247780"/>
                    </a:lnTo>
                    <a:lnTo>
                      <a:pt x="877732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49544" y="1776607"/>
              <a:ext cx="687467" cy="788778"/>
              <a:chOff x="4449544" y="1776607"/>
              <a:chExt cx="687467" cy="788778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4655651" y="1999232"/>
                <a:ext cx="475539" cy="56615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0 w 1597694"/>
                  <a:gd name="connsiteY0" fmla="*/ 417513 h 1144003"/>
                  <a:gd name="connsiteX1" fmla="*/ 1583407 w 1597694"/>
                  <a:gd name="connsiteY1" fmla="*/ 0 h 1144003"/>
                  <a:gd name="connsiteX2" fmla="*/ 1597694 w 1597694"/>
                  <a:gd name="connsiteY2" fmla="*/ 891590 h 1144003"/>
                  <a:gd name="connsiteX3" fmla="*/ 719137 w 1597694"/>
                  <a:gd name="connsiteY3" fmla="*/ 1144003 h 1144003"/>
                  <a:gd name="connsiteX4" fmla="*/ 0 w 1597694"/>
                  <a:gd name="connsiteY4" fmla="*/ 417513 h 1144003"/>
                  <a:gd name="connsiteX0" fmla="*/ 0 w 1597694"/>
                  <a:gd name="connsiteY0" fmla="*/ 42863 h 769353"/>
                  <a:gd name="connsiteX1" fmla="*/ 510257 w 1597694"/>
                  <a:gd name="connsiteY1" fmla="*/ 0 h 769353"/>
                  <a:gd name="connsiteX2" fmla="*/ 1597694 w 1597694"/>
                  <a:gd name="connsiteY2" fmla="*/ 516940 h 769353"/>
                  <a:gd name="connsiteX3" fmla="*/ 719137 w 1597694"/>
                  <a:gd name="connsiteY3" fmla="*/ 769353 h 769353"/>
                  <a:gd name="connsiteX4" fmla="*/ 0 w 1597694"/>
                  <a:gd name="connsiteY4" fmla="*/ 42863 h 769353"/>
                  <a:gd name="connsiteX0" fmla="*/ 0 w 1597694"/>
                  <a:gd name="connsiteY0" fmla="*/ 131763 h 858253"/>
                  <a:gd name="connsiteX1" fmla="*/ 475332 w 1597694"/>
                  <a:gd name="connsiteY1" fmla="*/ 0 h 858253"/>
                  <a:gd name="connsiteX2" fmla="*/ 1597694 w 1597694"/>
                  <a:gd name="connsiteY2" fmla="*/ 605840 h 858253"/>
                  <a:gd name="connsiteX3" fmla="*/ 719137 w 1597694"/>
                  <a:gd name="connsiteY3" fmla="*/ 858253 h 858253"/>
                  <a:gd name="connsiteX4" fmla="*/ 0 w 1597694"/>
                  <a:gd name="connsiteY4" fmla="*/ 131763 h 858253"/>
                  <a:gd name="connsiteX0" fmla="*/ 0 w 719137"/>
                  <a:gd name="connsiteY0" fmla="*/ 131763 h 858253"/>
                  <a:gd name="connsiteX1" fmla="*/ 475332 w 719137"/>
                  <a:gd name="connsiteY1" fmla="*/ 0 h 858253"/>
                  <a:gd name="connsiteX2" fmla="*/ 461044 w 719137"/>
                  <a:gd name="connsiteY2" fmla="*/ 374065 h 858253"/>
                  <a:gd name="connsiteX3" fmla="*/ 719137 w 719137"/>
                  <a:gd name="connsiteY3" fmla="*/ 858253 h 858253"/>
                  <a:gd name="connsiteX4" fmla="*/ 0 w 719137"/>
                  <a:gd name="connsiteY4" fmla="*/ 131763 h 858253"/>
                  <a:gd name="connsiteX0" fmla="*/ 0 w 475332"/>
                  <a:gd name="connsiteY0" fmla="*/ 131763 h 566153"/>
                  <a:gd name="connsiteX1" fmla="*/ 475332 w 475332"/>
                  <a:gd name="connsiteY1" fmla="*/ 0 h 566153"/>
                  <a:gd name="connsiteX2" fmla="*/ 461044 w 475332"/>
                  <a:gd name="connsiteY2" fmla="*/ 374065 h 566153"/>
                  <a:gd name="connsiteX3" fmla="*/ 26987 w 475332"/>
                  <a:gd name="connsiteY3" fmla="*/ 566153 h 566153"/>
                  <a:gd name="connsiteX4" fmla="*/ 0 w 475332"/>
                  <a:gd name="connsiteY4" fmla="*/ 131763 h 566153"/>
                  <a:gd name="connsiteX0" fmla="*/ 0 w 480094"/>
                  <a:gd name="connsiteY0" fmla="*/ 131763 h 566153"/>
                  <a:gd name="connsiteX1" fmla="*/ 475332 w 480094"/>
                  <a:gd name="connsiteY1" fmla="*/ 0 h 566153"/>
                  <a:gd name="connsiteX2" fmla="*/ 480094 w 480094"/>
                  <a:gd name="connsiteY2" fmla="*/ 424865 h 566153"/>
                  <a:gd name="connsiteX3" fmla="*/ 26987 w 480094"/>
                  <a:gd name="connsiteY3" fmla="*/ 566153 h 566153"/>
                  <a:gd name="connsiteX4" fmla="*/ 0 w 480094"/>
                  <a:gd name="connsiteY4" fmla="*/ 131763 h 566153"/>
                  <a:gd name="connsiteX0" fmla="*/ 0 w 475539"/>
                  <a:gd name="connsiteY0" fmla="*/ 131763 h 566153"/>
                  <a:gd name="connsiteX1" fmla="*/ 475332 w 475539"/>
                  <a:gd name="connsiteY1" fmla="*/ 0 h 566153"/>
                  <a:gd name="connsiteX2" fmla="*/ 470412 w 475539"/>
                  <a:gd name="connsiteY2" fmla="*/ 430146 h 566153"/>
                  <a:gd name="connsiteX3" fmla="*/ 26987 w 475539"/>
                  <a:gd name="connsiteY3" fmla="*/ 566153 h 566153"/>
                  <a:gd name="connsiteX4" fmla="*/ 0 w 475539"/>
                  <a:gd name="connsiteY4" fmla="*/ 131763 h 56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539" h="566153">
                    <a:moveTo>
                      <a:pt x="0" y="131763"/>
                    </a:moveTo>
                    <a:lnTo>
                      <a:pt x="475332" y="0"/>
                    </a:lnTo>
                    <a:cubicBezTo>
                      <a:pt x="476919" y="141622"/>
                      <a:pt x="468825" y="288524"/>
                      <a:pt x="470412" y="430146"/>
                    </a:cubicBezTo>
                    <a:lnTo>
                      <a:pt x="26987" y="566153"/>
                    </a:lnTo>
                    <a:lnTo>
                      <a:pt x="0" y="13176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4449692" y="1895042"/>
                <a:ext cx="230858" cy="66775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6668 w 545182"/>
                  <a:gd name="connsiteY3" fmla="*/ 874920 h 1401177"/>
                  <a:gd name="connsiteX4" fmla="*/ 0 w 545182"/>
                  <a:gd name="connsiteY4" fmla="*/ 0 h 1401177"/>
                  <a:gd name="connsiteX0" fmla="*/ 0 w 764257"/>
                  <a:gd name="connsiteY0" fmla="*/ 0 h 1401177"/>
                  <a:gd name="connsiteX1" fmla="*/ 764257 w 764257"/>
                  <a:gd name="connsiteY1" fmla="*/ 214312 h 1401177"/>
                  <a:gd name="connsiteX2" fmla="*/ 497557 w 764257"/>
                  <a:gd name="connsiteY2" fmla="*/ 1401177 h 1401177"/>
                  <a:gd name="connsiteX3" fmla="*/ 16668 w 764257"/>
                  <a:gd name="connsiteY3" fmla="*/ 874920 h 1401177"/>
                  <a:gd name="connsiteX4" fmla="*/ 0 w 764257"/>
                  <a:gd name="connsiteY4" fmla="*/ 0 h 1401177"/>
                  <a:gd name="connsiteX0" fmla="*/ 540544 w 747589"/>
                  <a:gd name="connsiteY0" fmla="*/ 0 h 1420227"/>
                  <a:gd name="connsiteX1" fmla="*/ 747589 w 747589"/>
                  <a:gd name="connsiteY1" fmla="*/ 233362 h 1420227"/>
                  <a:gd name="connsiteX2" fmla="*/ 480889 w 747589"/>
                  <a:gd name="connsiteY2" fmla="*/ 1420227 h 1420227"/>
                  <a:gd name="connsiteX3" fmla="*/ 0 w 747589"/>
                  <a:gd name="connsiteY3" fmla="*/ 893970 h 1420227"/>
                  <a:gd name="connsiteX4" fmla="*/ 540544 w 747589"/>
                  <a:gd name="connsiteY4" fmla="*/ 0 h 1420227"/>
                  <a:gd name="connsiteX0" fmla="*/ 540544 w 771402"/>
                  <a:gd name="connsiteY0" fmla="*/ 0 h 893970"/>
                  <a:gd name="connsiteX1" fmla="*/ 747589 w 771402"/>
                  <a:gd name="connsiteY1" fmla="*/ 233362 h 893970"/>
                  <a:gd name="connsiteX2" fmla="*/ 771402 w 771402"/>
                  <a:gd name="connsiteY2" fmla="*/ 667752 h 893970"/>
                  <a:gd name="connsiteX3" fmla="*/ 0 w 771402"/>
                  <a:gd name="connsiteY3" fmla="*/ 893970 h 893970"/>
                  <a:gd name="connsiteX4" fmla="*/ 540544 w 771402"/>
                  <a:gd name="connsiteY4" fmla="*/ 0 h 893970"/>
                  <a:gd name="connsiteX0" fmla="*/ 45244 w 276102"/>
                  <a:gd name="connsiteY0" fmla="*/ 0 h 667752"/>
                  <a:gd name="connsiteX1" fmla="*/ 252289 w 276102"/>
                  <a:gd name="connsiteY1" fmla="*/ 233362 h 667752"/>
                  <a:gd name="connsiteX2" fmla="*/ 276102 w 276102"/>
                  <a:gd name="connsiteY2" fmla="*/ 667752 h 667752"/>
                  <a:gd name="connsiteX3" fmla="*/ 0 w 276102"/>
                  <a:gd name="connsiteY3" fmla="*/ 351045 h 667752"/>
                  <a:gd name="connsiteX4" fmla="*/ 45244 w 276102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45244 w 230858"/>
                  <a:gd name="connsiteY3" fmla="*/ 346282 h 667752"/>
                  <a:gd name="connsiteX4" fmla="*/ 0 w 230858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35719 w 230858"/>
                  <a:gd name="connsiteY3" fmla="*/ 415339 h 667752"/>
                  <a:gd name="connsiteX4" fmla="*/ 0 w 230858"/>
                  <a:gd name="connsiteY4" fmla="*/ 0 h 66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58" h="667752">
                    <a:moveTo>
                      <a:pt x="0" y="0"/>
                    </a:moveTo>
                    <a:lnTo>
                      <a:pt x="207045" y="233362"/>
                    </a:lnTo>
                    <a:lnTo>
                      <a:pt x="230858" y="667752"/>
                    </a:lnTo>
                    <a:lnTo>
                      <a:pt x="35719" y="415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"/>
              <p:cNvSpPr/>
              <p:nvPr/>
            </p:nvSpPr>
            <p:spPr>
              <a:xfrm>
                <a:off x="4449544" y="1776607"/>
                <a:ext cx="687467" cy="350251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1535318 w 2020968"/>
                  <a:gd name="connsiteY0" fmla="*/ 0 h 847932"/>
                  <a:gd name="connsiteX1" fmla="*/ 2020968 w 2020968"/>
                  <a:gd name="connsiteY1" fmla="*/ 526255 h 847932"/>
                  <a:gd name="connsiteX2" fmla="*/ 1039101 w 2020968"/>
                  <a:gd name="connsiteY2" fmla="*/ 847932 h 847932"/>
                  <a:gd name="connsiteX3" fmla="*/ 0 w 2020968"/>
                  <a:gd name="connsiteY3" fmla="*/ 126958 h 847932"/>
                  <a:gd name="connsiteX4" fmla="*/ 1535318 w 2020968"/>
                  <a:gd name="connsiteY4" fmla="*/ 0 h 847932"/>
                  <a:gd name="connsiteX0" fmla="*/ 442324 w 2020968"/>
                  <a:gd name="connsiteY0" fmla="*/ 0 h 838407"/>
                  <a:gd name="connsiteX1" fmla="*/ 2020968 w 2020968"/>
                  <a:gd name="connsiteY1" fmla="*/ 516730 h 838407"/>
                  <a:gd name="connsiteX2" fmla="*/ 1039101 w 2020968"/>
                  <a:gd name="connsiteY2" fmla="*/ 838407 h 838407"/>
                  <a:gd name="connsiteX3" fmla="*/ 0 w 2020968"/>
                  <a:gd name="connsiteY3" fmla="*/ 117433 h 838407"/>
                  <a:gd name="connsiteX4" fmla="*/ 442324 w 2020968"/>
                  <a:gd name="connsiteY4" fmla="*/ 0 h 838407"/>
                  <a:gd name="connsiteX0" fmla="*/ 442324 w 2020968"/>
                  <a:gd name="connsiteY0" fmla="*/ 0 h 516730"/>
                  <a:gd name="connsiteX1" fmla="*/ 2020968 w 2020968"/>
                  <a:gd name="connsiteY1" fmla="*/ 516730 h 516730"/>
                  <a:gd name="connsiteX2" fmla="*/ 210426 w 2020968"/>
                  <a:gd name="connsiteY2" fmla="*/ 350251 h 516730"/>
                  <a:gd name="connsiteX3" fmla="*/ 0 w 2020968"/>
                  <a:gd name="connsiteY3" fmla="*/ 117433 h 516730"/>
                  <a:gd name="connsiteX4" fmla="*/ 442324 w 2020968"/>
                  <a:gd name="connsiteY4" fmla="*/ 0 h 516730"/>
                  <a:gd name="connsiteX0" fmla="*/ 442324 w 566024"/>
                  <a:gd name="connsiteY0" fmla="*/ 0 h 350251"/>
                  <a:gd name="connsiteX1" fmla="*/ 566024 w 566024"/>
                  <a:gd name="connsiteY1" fmla="*/ 214311 h 350251"/>
                  <a:gd name="connsiteX2" fmla="*/ 210426 w 566024"/>
                  <a:gd name="connsiteY2" fmla="*/ 350251 h 350251"/>
                  <a:gd name="connsiteX3" fmla="*/ 0 w 566024"/>
                  <a:gd name="connsiteY3" fmla="*/ 117433 h 350251"/>
                  <a:gd name="connsiteX4" fmla="*/ 442324 w 566024"/>
                  <a:gd name="connsiteY4" fmla="*/ 0 h 350251"/>
                  <a:gd name="connsiteX0" fmla="*/ 442324 w 687467"/>
                  <a:gd name="connsiteY0" fmla="*/ 0 h 350251"/>
                  <a:gd name="connsiteX1" fmla="*/ 687467 w 687467"/>
                  <a:gd name="connsiteY1" fmla="*/ 221455 h 350251"/>
                  <a:gd name="connsiteX2" fmla="*/ 210426 w 687467"/>
                  <a:gd name="connsiteY2" fmla="*/ 350251 h 350251"/>
                  <a:gd name="connsiteX3" fmla="*/ 0 w 687467"/>
                  <a:gd name="connsiteY3" fmla="*/ 117433 h 350251"/>
                  <a:gd name="connsiteX4" fmla="*/ 442324 w 687467"/>
                  <a:gd name="connsiteY4" fmla="*/ 0 h 35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467" h="350251">
                    <a:moveTo>
                      <a:pt x="442324" y="0"/>
                    </a:moveTo>
                    <a:lnTo>
                      <a:pt x="687467" y="221455"/>
                    </a:lnTo>
                    <a:lnTo>
                      <a:pt x="210426" y="350251"/>
                    </a:lnTo>
                    <a:lnTo>
                      <a:pt x="0" y="117433"/>
                    </a:lnTo>
                    <a:lnTo>
                      <a:pt x="442324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74704" y="2051880"/>
            <a:ext cx="4552843" cy="1852616"/>
            <a:chOff x="5106005" y="2406229"/>
            <a:chExt cx="3157092" cy="1284665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3258" y="3467407"/>
              <a:ext cx="890729" cy="223487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2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1882" y="3485523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26281" y="2051880"/>
            <a:ext cx="1721001" cy="2018818"/>
            <a:chOff x="4318921" y="3806601"/>
            <a:chExt cx="1222250" cy="1433760"/>
          </a:xfrm>
        </p:grpSpPr>
        <p:grpSp>
          <p:nvGrpSpPr>
            <p:cNvPr id="50" name="Group 49"/>
            <p:cNvGrpSpPr/>
            <p:nvPr/>
          </p:nvGrpSpPr>
          <p:grpSpPr>
            <a:xfrm>
              <a:off x="4318921" y="3806601"/>
              <a:ext cx="1222250" cy="1385712"/>
              <a:chOff x="4070452" y="3534126"/>
              <a:chExt cx="1723664" cy="1954185"/>
            </a:xfrm>
            <a:solidFill>
              <a:srgbClr val="FFCC29"/>
            </a:solidFill>
          </p:grpSpPr>
          <p:sp>
            <p:nvSpPr>
              <p:cNvPr id="54" name="Freeform 53"/>
              <p:cNvSpPr/>
              <p:nvPr/>
            </p:nvSpPr>
            <p:spPr>
              <a:xfrm rot="9000000">
                <a:off x="4070452" y="3888874"/>
                <a:ext cx="923791" cy="15994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2600000" flipH="1">
                <a:off x="4870325" y="3888874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 rot="5400000">
              <a:off x="4334327" y="4887977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63332" y="2487602"/>
            <a:ext cx="845749" cy="990943"/>
            <a:chOff x="3464818" y="2490713"/>
            <a:chExt cx="845749" cy="990943"/>
          </a:xfrm>
        </p:grpSpPr>
        <p:grpSp>
          <p:nvGrpSpPr>
            <p:cNvPr id="89" name="Group 88"/>
            <p:cNvGrpSpPr/>
            <p:nvPr/>
          </p:nvGrpSpPr>
          <p:grpSpPr>
            <a:xfrm>
              <a:off x="3464818" y="2522797"/>
              <a:ext cx="845749" cy="958859"/>
              <a:chOff x="3178679" y="2204286"/>
              <a:chExt cx="1721001" cy="1951168"/>
            </a:xfrm>
          </p:grpSpPr>
          <p:sp>
            <p:nvSpPr>
              <p:cNvPr id="91" name="Freeform 90"/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0" name="Hexagon 89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875176" cy="956314"/>
          </a:xfrm>
          <a:custGeom>
            <a:avLst/>
            <a:gdLst/>
            <a:ahLst/>
            <a:cxnLst/>
            <a:rect l="l" t="t" r="r" b="b"/>
            <a:pathLst>
              <a:path w="5166902" h="1275085">
                <a:moveTo>
                  <a:pt x="662359" y="823243"/>
                </a:moveTo>
                <a:cubicBezTo>
                  <a:pt x="614437" y="840359"/>
                  <a:pt x="564517" y="855477"/>
                  <a:pt x="512601" y="868599"/>
                </a:cubicBezTo>
                <a:cubicBezTo>
                  <a:pt x="441858" y="887425"/>
                  <a:pt x="397073" y="905967"/>
                  <a:pt x="378247" y="924223"/>
                </a:cubicBezTo>
                <a:cubicBezTo>
                  <a:pt x="358849" y="943050"/>
                  <a:pt x="349151" y="964444"/>
                  <a:pt x="349151" y="988405"/>
                </a:cubicBezTo>
                <a:cubicBezTo>
                  <a:pt x="349151" y="1015790"/>
                  <a:pt x="358707" y="1038182"/>
                  <a:pt x="377819" y="1055583"/>
                </a:cubicBezTo>
                <a:cubicBezTo>
                  <a:pt x="396931" y="1072983"/>
                  <a:pt x="425028" y="1081683"/>
                  <a:pt x="462111" y="1081683"/>
                </a:cubicBezTo>
                <a:cubicBezTo>
                  <a:pt x="500906" y="1081683"/>
                  <a:pt x="536990" y="1072270"/>
                  <a:pt x="570365" y="1053443"/>
                </a:cubicBezTo>
                <a:cubicBezTo>
                  <a:pt x="603740" y="1034616"/>
                  <a:pt x="627416" y="1011653"/>
                  <a:pt x="641393" y="984554"/>
                </a:cubicBezTo>
                <a:cubicBezTo>
                  <a:pt x="655371" y="957455"/>
                  <a:pt x="662359" y="922226"/>
                  <a:pt x="662359" y="878868"/>
                </a:cubicBezTo>
                <a:close/>
                <a:moveTo>
                  <a:pt x="3105857" y="564803"/>
                </a:moveTo>
                <a:cubicBezTo>
                  <a:pt x="3055081" y="564803"/>
                  <a:pt x="3013149" y="584343"/>
                  <a:pt x="2980060" y="623423"/>
                </a:cubicBezTo>
                <a:cubicBezTo>
                  <a:pt x="2946970" y="662503"/>
                  <a:pt x="2930426" y="721978"/>
                  <a:pt x="2930426" y="801849"/>
                </a:cubicBezTo>
                <a:cubicBezTo>
                  <a:pt x="2930426" y="882861"/>
                  <a:pt x="2946827" y="942765"/>
                  <a:pt x="2979632" y="981559"/>
                </a:cubicBezTo>
                <a:cubicBezTo>
                  <a:pt x="3012436" y="1020354"/>
                  <a:pt x="3053655" y="1039751"/>
                  <a:pt x="3103289" y="1039751"/>
                </a:cubicBezTo>
                <a:cubicBezTo>
                  <a:pt x="3153494" y="1039751"/>
                  <a:pt x="3194713" y="1020639"/>
                  <a:pt x="3226947" y="982415"/>
                </a:cubicBezTo>
                <a:cubicBezTo>
                  <a:pt x="3259181" y="944191"/>
                  <a:pt x="3275298" y="882861"/>
                  <a:pt x="3275298" y="798426"/>
                </a:cubicBezTo>
                <a:cubicBezTo>
                  <a:pt x="3275298" y="719696"/>
                  <a:pt x="3259038" y="661076"/>
                  <a:pt x="3226519" y="622567"/>
                </a:cubicBezTo>
                <a:cubicBezTo>
                  <a:pt x="3194000" y="584058"/>
                  <a:pt x="3153779" y="564803"/>
                  <a:pt x="3105857" y="564803"/>
                </a:cubicBezTo>
                <a:close/>
                <a:moveTo>
                  <a:pt x="2444167" y="0"/>
                </a:moveTo>
                <a:lnTo>
                  <a:pt x="2444167" y="345728"/>
                </a:lnTo>
                <a:lnTo>
                  <a:pt x="2635858" y="345728"/>
                </a:lnTo>
                <a:lnTo>
                  <a:pt x="2635858" y="571854"/>
                </a:lnTo>
                <a:lnTo>
                  <a:pt x="2636097" y="571348"/>
                </a:lnTo>
                <a:cubicBezTo>
                  <a:pt x="2658026" y="530793"/>
                  <a:pt x="2686533" y="493668"/>
                  <a:pt x="2721620" y="459972"/>
                </a:cubicBezTo>
                <a:cubicBezTo>
                  <a:pt x="2815183" y="370117"/>
                  <a:pt x="2941550" y="325190"/>
                  <a:pt x="3100722" y="325190"/>
                </a:cubicBezTo>
                <a:cubicBezTo>
                  <a:pt x="3282714" y="325190"/>
                  <a:pt x="3420206" y="377962"/>
                  <a:pt x="3513199" y="483506"/>
                </a:cubicBezTo>
                <a:cubicBezTo>
                  <a:pt x="3559910" y="536634"/>
                  <a:pt x="3592023" y="597451"/>
                  <a:pt x="3609539" y="665957"/>
                </a:cubicBezTo>
                <a:lnTo>
                  <a:pt x="3618086" y="706968"/>
                </a:lnTo>
                <a:lnTo>
                  <a:pt x="3618086" y="345728"/>
                </a:lnTo>
                <a:lnTo>
                  <a:pt x="3944131" y="345728"/>
                </a:lnTo>
                <a:lnTo>
                  <a:pt x="3944131" y="494631"/>
                </a:lnTo>
                <a:cubicBezTo>
                  <a:pt x="3975509" y="430163"/>
                  <a:pt x="4007885" y="385806"/>
                  <a:pt x="4041260" y="361560"/>
                </a:cubicBezTo>
                <a:cubicBezTo>
                  <a:pt x="4074634" y="337313"/>
                  <a:pt x="4115854" y="325190"/>
                  <a:pt x="4164918" y="325190"/>
                </a:cubicBezTo>
                <a:cubicBezTo>
                  <a:pt x="4216263" y="325190"/>
                  <a:pt x="4272458" y="341164"/>
                  <a:pt x="4333502" y="373113"/>
                </a:cubicBezTo>
                <a:lnTo>
                  <a:pt x="4304082" y="440828"/>
                </a:lnTo>
                <a:lnTo>
                  <a:pt x="4320020" y="423848"/>
                </a:lnTo>
                <a:cubicBezTo>
                  <a:pt x="4351041" y="395477"/>
                  <a:pt x="4389443" y="373276"/>
                  <a:pt x="4435226" y="357248"/>
                </a:cubicBezTo>
                <a:cubicBezTo>
                  <a:pt x="4496271" y="335876"/>
                  <a:pt x="4578139" y="325190"/>
                  <a:pt x="4680830" y="325190"/>
                </a:cubicBezTo>
                <a:cubicBezTo>
                  <a:pt x="4789226" y="325190"/>
                  <a:pt x="4869240" y="333462"/>
                  <a:pt x="4920871" y="350007"/>
                </a:cubicBezTo>
                <a:cubicBezTo>
                  <a:pt x="4972502" y="366552"/>
                  <a:pt x="5015575" y="392225"/>
                  <a:pt x="5050091" y="427026"/>
                </a:cubicBezTo>
                <a:cubicBezTo>
                  <a:pt x="5084607" y="461827"/>
                  <a:pt x="5113275" y="508893"/>
                  <a:pt x="5136095" y="568226"/>
                </a:cubicBezTo>
                <a:lnTo>
                  <a:pt x="4805771" y="600745"/>
                </a:lnTo>
                <a:cubicBezTo>
                  <a:pt x="4797214" y="571649"/>
                  <a:pt x="4782951" y="550255"/>
                  <a:pt x="4762983" y="536563"/>
                </a:cubicBezTo>
                <a:cubicBezTo>
                  <a:pt x="4735598" y="518307"/>
                  <a:pt x="4702510" y="509179"/>
                  <a:pt x="4663715" y="509179"/>
                </a:cubicBezTo>
                <a:cubicBezTo>
                  <a:pt x="4624350" y="509179"/>
                  <a:pt x="4595682" y="516156"/>
                  <a:pt x="4577711" y="530111"/>
                </a:cubicBezTo>
                <a:cubicBezTo>
                  <a:pt x="4559740" y="544067"/>
                  <a:pt x="4550754" y="561015"/>
                  <a:pt x="4550754" y="580956"/>
                </a:cubicBezTo>
                <a:cubicBezTo>
                  <a:pt x="4550754" y="603170"/>
                  <a:pt x="4562164" y="619973"/>
                  <a:pt x="4584985" y="631365"/>
                </a:cubicBezTo>
                <a:cubicBezTo>
                  <a:pt x="4607805" y="642758"/>
                  <a:pt x="4657439" y="653014"/>
                  <a:pt x="4733887" y="662133"/>
                </a:cubicBezTo>
                <a:cubicBezTo>
                  <a:pt x="4849700" y="675237"/>
                  <a:pt x="4935847" y="693473"/>
                  <a:pt x="4992327" y="716841"/>
                </a:cubicBezTo>
                <a:cubicBezTo>
                  <a:pt x="5048808" y="740210"/>
                  <a:pt x="5092024" y="773551"/>
                  <a:pt x="5121975" y="816865"/>
                </a:cubicBezTo>
                <a:cubicBezTo>
                  <a:pt x="5151927" y="860179"/>
                  <a:pt x="5166902" y="907768"/>
                  <a:pt x="5166902" y="959630"/>
                </a:cubicBezTo>
                <a:cubicBezTo>
                  <a:pt x="5166902" y="1012064"/>
                  <a:pt x="5151071" y="1063073"/>
                  <a:pt x="5119408" y="1112658"/>
                </a:cubicBezTo>
                <a:cubicBezTo>
                  <a:pt x="5087744" y="1162243"/>
                  <a:pt x="5037825" y="1201711"/>
                  <a:pt x="4969650" y="1231061"/>
                </a:cubicBezTo>
                <a:cubicBezTo>
                  <a:pt x="4901474" y="1260411"/>
                  <a:pt x="4808624" y="1275085"/>
                  <a:pt x="4691100" y="1275085"/>
                </a:cubicBezTo>
                <a:cubicBezTo>
                  <a:pt x="4525082" y="1275085"/>
                  <a:pt x="4406844" y="1251409"/>
                  <a:pt x="4336386" y="1204057"/>
                </a:cubicBezTo>
                <a:cubicBezTo>
                  <a:pt x="4265928" y="1156705"/>
                  <a:pt x="4220716" y="1089385"/>
                  <a:pt x="4200748" y="1002098"/>
                </a:cubicBezTo>
                <a:lnTo>
                  <a:pt x="4546476" y="969579"/>
                </a:lnTo>
                <a:cubicBezTo>
                  <a:pt x="4560738" y="1010655"/>
                  <a:pt x="4580706" y="1040036"/>
                  <a:pt x="4606379" y="1057722"/>
                </a:cubicBezTo>
                <a:cubicBezTo>
                  <a:pt x="4632052" y="1075408"/>
                  <a:pt x="4666282" y="1084251"/>
                  <a:pt x="4709070" y="1084251"/>
                </a:cubicBezTo>
                <a:cubicBezTo>
                  <a:pt x="4755852" y="1084251"/>
                  <a:pt x="4792079" y="1074280"/>
                  <a:pt x="4817752" y="1054339"/>
                </a:cubicBezTo>
                <a:cubicBezTo>
                  <a:pt x="4837719" y="1039533"/>
                  <a:pt x="4847704" y="1021022"/>
                  <a:pt x="4847704" y="998808"/>
                </a:cubicBezTo>
                <a:cubicBezTo>
                  <a:pt x="4847704" y="973742"/>
                  <a:pt x="4834582" y="954371"/>
                  <a:pt x="4808338" y="940697"/>
                </a:cubicBezTo>
                <a:cubicBezTo>
                  <a:pt x="4789512" y="931016"/>
                  <a:pt x="4739592" y="919053"/>
                  <a:pt x="4658580" y="904808"/>
                </a:cubicBezTo>
                <a:cubicBezTo>
                  <a:pt x="4537632" y="883726"/>
                  <a:pt x="4453626" y="864208"/>
                  <a:pt x="4406558" y="846255"/>
                </a:cubicBezTo>
                <a:cubicBezTo>
                  <a:pt x="4359492" y="828302"/>
                  <a:pt x="4319841" y="797954"/>
                  <a:pt x="4287608" y="755210"/>
                </a:cubicBezTo>
                <a:cubicBezTo>
                  <a:pt x="4255374" y="712467"/>
                  <a:pt x="4239257" y="663737"/>
                  <a:pt x="4239257" y="609022"/>
                </a:cubicBezTo>
                <a:lnTo>
                  <a:pt x="4240987" y="586046"/>
                </a:lnTo>
                <a:lnTo>
                  <a:pt x="4225676" y="621284"/>
                </a:lnTo>
                <a:cubicBezTo>
                  <a:pt x="4184600" y="604168"/>
                  <a:pt x="4152081" y="595611"/>
                  <a:pt x="4128120" y="595611"/>
                </a:cubicBezTo>
                <a:cubicBezTo>
                  <a:pt x="4082479" y="595611"/>
                  <a:pt x="4047108" y="614437"/>
                  <a:pt x="4022005" y="652091"/>
                </a:cubicBezTo>
                <a:cubicBezTo>
                  <a:pt x="3986063" y="705148"/>
                  <a:pt x="3968092" y="804417"/>
                  <a:pt x="3968092" y="949896"/>
                </a:cubicBezTo>
                <a:lnTo>
                  <a:pt x="3968092" y="1254547"/>
                </a:lnTo>
                <a:lnTo>
                  <a:pt x="3618086" y="1254547"/>
                </a:lnTo>
                <a:lnTo>
                  <a:pt x="3618086" y="886624"/>
                </a:lnTo>
                <a:lnTo>
                  <a:pt x="3616613" y="897668"/>
                </a:lnTo>
                <a:cubicBezTo>
                  <a:pt x="3599230" y="993032"/>
                  <a:pt x="3555773" y="1074195"/>
                  <a:pt x="3486243" y="1141159"/>
                </a:cubicBezTo>
                <a:cubicBezTo>
                  <a:pt x="3393535" y="1230443"/>
                  <a:pt x="3265314" y="1275085"/>
                  <a:pt x="3101578" y="1275085"/>
                </a:cubicBezTo>
                <a:cubicBezTo>
                  <a:pt x="2955528" y="1275085"/>
                  <a:pt x="2837433" y="1238002"/>
                  <a:pt x="2747293" y="1163836"/>
                </a:cubicBezTo>
                <a:cubicBezTo>
                  <a:pt x="2636614" y="1071985"/>
                  <a:pt x="2581275" y="951608"/>
                  <a:pt x="2581275" y="802705"/>
                </a:cubicBezTo>
                <a:cubicBezTo>
                  <a:pt x="2581275" y="733388"/>
                  <a:pt x="2592970" y="670169"/>
                  <a:pt x="2616361" y="613047"/>
                </a:cubicBezTo>
                <a:lnTo>
                  <a:pt x="2622183" y="600745"/>
                </a:lnTo>
                <a:lnTo>
                  <a:pt x="2444167" y="600745"/>
                </a:lnTo>
                <a:lnTo>
                  <a:pt x="2444167" y="922726"/>
                </a:lnTo>
                <a:cubicBezTo>
                  <a:pt x="2444167" y="961440"/>
                  <a:pt x="2447875" y="987059"/>
                  <a:pt x="2455292" y="999584"/>
                </a:cubicBezTo>
                <a:cubicBezTo>
                  <a:pt x="2466702" y="1018945"/>
                  <a:pt x="2486670" y="1028626"/>
                  <a:pt x="2515195" y="1028626"/>
                </a:cubicBezTo>
                <a:cubicBezTo>
                  <a:pt x="2540868" y="1028626"/>
                  <a:pt x="2576810" y="1021223"/>
                  <a:pt x="2623021" y="1006416"/>
                </a:cubicBezTo>
                <a:lnTo>
                  <a:pt x="2648694" y="1246845"/>
                </a:lnTo>
                <a:cubicBezTo>
                  <a:pt x="2562547" y="1265672"/>
                  <a:pt x="2482106" y="1275085"/>
                  <a:pt x="2407369" y="1275085"/>
                </a:cubicBezTo>
                <a:cubicBezTo>
                  <a:pt x="2320652" y="1275085"/>
                  <a:pt x="2256755" y="1263974"/>
                  <a:pt x="2215678" y="1241751"/>
                </a:cubicBezTo>
                <a:cubicBezTo>
                  <a:pt x="2174602" y="1219528"/>
                  <a:pt x="2144223" y="1185768"/>
                  <a:pt x="2124540" y="1140470"/>
                </a:cubicBezTo>
                <a:cubicBezTo>
                  <a:pt x="2104857" y="1095173"/>
                  <a:pt x="2095016" y="1021816"/>
                  <a:pt x="2095016" y="920399"/>
                </a:cubicBezTo>
                <a:lnTo>
                  <a:pt x="2095016" y="600745"/>
                </a:lnTo>
                <a:lnTo>
                  <a:pt x="2011624" y="600745"/>
                </a:lnTo>
                <a:lnTo>
                  <a:pt x="2024360" y="637543"/>
                </a:lnTo>
                <a:lnTo>
                  <a:pt x="1696603" y="681187"/>
                </a:lnTo>
                <a:cubicBezTo>
                  <a:pt x="1686334" y="642392"/>
                  <a:pt x="1667650" y="613154"/>
                  <a:pt x="1640551" y="593471"/>
                </a:cubicBezTo>
                <a:cubicBezTo>
                  <a:pt x="1613452" y="573789"/>
                  <a:pt x="1577082" y="563947"/>
                  <a:pt x="1531441" y="563947"/>
                </a:cubicBezTo>
                <a:cubicBezTo>
                  <a:pt x="1473820" y="563947"/>
                  <a:pt x="1427181" y="584590"/>
                  <a:pt x="1391524" y="625877"/>
                </a:cubicBezTo>
                <a:cubicBezTo>
                  <a:pt x="1355868" y="667163"/>
                  <a:pt x="1338039" y="729667"/>
                  <a:pt x="1338039" y="813389"/>
                </a:cubicBezTo>
                <a:cubicBezTo>
                  <a:pt x="1338039" y="887992"/>
                  <a:pt x="1355725" y="944655"/>
                  <a:pt x="1391096" y="983378"/>
                </a:cubicBezTo>
                <a:cubicBezTo>
                  <a:pt x="1426468" y="1022101"/>
                  <a:pt x="1471538" y="1041463"/>
                  <a:pt x="1526307" y="1041463"/>
                </a:cubicBezTo>
                <a:cubicBezTo>
                  <a:pt x="1571947" y="1041463"/>
                  <a:pt x="1610314" y="1029767"/>
                  <a:pt x="1641407" y="1006376"/>
                </a:cubicBezTo>
                <a:cubicBezTo>
                  <a:pt x="1672500" y="982985"/>
                  <a:pt x="1695748" y="947043"/>
                  <a:pt x="1711151" y="898550"/>
                </a:cubicBezTo>
                <a:lnTo>
                  <a:pt x="2042331" y="936204"/>
                </a:lnTo>
                <a:cubicBezTo>
                  <a:pt x="2024075" y="1005235"/>
                  <a:pt x="1994123" y="1064996"/>
                  <a:pt x="1952476" y="1115486"/>
                </a:cubicBezTo>
                <a:cubicBezTo>
                  <a:pt x="1910829" y="1165976"/>
                  <a:pt x="1857629" y="1205198"/>
                  <a:pt x="1792877" y="1233153"/>
                </a:cubicBezTo>
                <a:cubicBezTo>
                  <a:pt x="1728124" y="1261108"/>
                  <a:pt x="1645828" y="1275085"/>
                  <a:pt x="1545989" y="1275085"/>
                </a:cubicBezTo>
                <a:cubicBezTo>
                  <a:pt x="1449573" y="1275085"/>
                  <a:pt x="1369275" y="1266109"/>
                  <a:pt x="1305092" y="1248156"/>
                </a:cubicBezTo>
                <a:cubicBezTo>
                  <a:pt x="1240910" y="1230202"/>
                  <a:pt x="1185714" y="1201133"/>
                  <a:pt x="1139502" y="1160948"/>
                </a:cubicBezTo>
                <a:cubicBezTo>
                  <a:pt x="1093291" y="1120763"/>
                  <a:pt x="1057064" y="1073596"/>
                  <a:pt x="1030821" y="1019447"/>
                </a:cubicBezTo>
                <a:cubicBezTo>
                  <a:pt x="1024260" y="1005909"/>
                  <a:pt x="1018519" y="991268"/>
                  <a:pt x="1013598" y="975522"/>
                </a:cubicBezTo>
                <a:lnTo>
                  <a:pt x="1002953" y="931774"/>
                </a:lnTo>
                <a:lnTo>
                  <a:pt x="1002953" y="1061145"/>
                </a:lnTo>
                <a:cubicBezTo>
                  <a:pt x="1002953" y="1103933"/>
                  <a:pt x="1005662" y="1137450"/>
                  <a:pt x="1011082" y="1161697"/>
                </a:cubicBezTo>
                <a:cubicBezTo>
                  <a:pt x="1016502" y="1185944"/>
                  <a:pt x="1028340" y="1216894"/>
                  <a:pt x="1046596" y="1254547"/>
                </a:cubicBezTo>
                <a:lnTo>
                  <a:pt x="719695" y="1254547"/>
                </a:lnTo>
                <a:cubicBezTo>
                  <a:pt x="706574" y="1231156"/>
                  <a:pt x="698016" y="1213328"/>
                  <a:pt x="694023" y="1201062"/>
                </a:cubicBezTo>
                <a:cubicBezTo>
                  <a:pt x="690029" y="1188796"/>
                  <a:pt x="686036" y="1169542"/>
                  <a:pt x="682042" y="1143298"/>
                </a:cubicBezTo>
                <a:cubicBezTo>
                  <a:pt x="636401" y="1187227"/>
                  <a:pt x="591046" y="1218605"/>
                  <a:pt x="545976" y="1237432"/>
                </a:cubicBezTo>
                <a:cubicBezTo>
                  <a:pt x="484361" y="1262534"/>
                  <a:pt x="412762" y="1275085"/>
                  <a:pt x="331180" y="1275085"/>
                </a:cubicBezTo>
                <a:cubicBezTo>
                  <a:pt x="222783" y="1275085"/>
                  <a:pt x="140487" y="1249983"/>
                  <a:pt x="84292" y="1199778"/>
                </a:cubicBezTo>
                <a:cubicBezTo>
                  <a:pt x="28097" y="1149574"/>
                  <a:pt x="0" y="1087674"/>
                  <a:pt x="0" y="1014078"/>
                </a:cubicBezTo>
                <a:cubicBezTo>
                  <a:pt x="0" y="945047"/>
                  <a:pt x="20253" y="888281"/>
                  <a:pt x="60759" y="843782"/>
                </a:cubicBezTo>
                <a:cubicBezTo>
                  <a:pt x="101265" y="799282"/>
                  <a:pt x="176002" y="766193"/>
                  <a:pt x="284969" y="744513"/>
                </a:cubicBezTo>
                <a:cubicBezTo>
                  <a:pt x="415615" y="718270"/>
                  <a:pt x="500335" y="699871"/>
                  <a:pt x="539130" y="689317"/>
                </a:cubicBezTo>
                <a:cubicBezTo>
                  <a:pt x="577924" y="678762"/>
                  <a:pt x="619001" y="664927"/>
                  <a:pt x="662359" y="647812"/>
                </a:cubicBezTo>
                <a:cubicBezTo>
                  <a:pt x="662359" y="605024"/>
                  <a:pt x="653517" y="575072"/>
                  <a:pt x="635831" y="557957"/>
                </a:cubicBezTo>
                <a:cubicBezTo>
                  <a:pt x="618145" y="540842"/>
                  <a:pt x="587052" y="532284"/>
                  <a:pt x="542553" y="532284"/>
                </a:cubicBezTo>
                <a:cubicBezTo>
                  <a:pt x="485502" y="532284"/>
                  <a:pt x="442714" y="541412"/>
                  <a:pt x="414189" y="559669"/>
                </a:cubicBezTo>
                <a:cubicBezTo>
                  <a:pt x="391939" y="573931"/>
                  <a:pt x="373968" y="600745"/>
                  <a:pt x="360276" y="640110"/>
                </a:cubicBezTo>
                <a:lnTo>
                  <a:pt x="27384" y="605024"/>
                </a:lnTo>
                <a:cubicBezTo>
                  <a:pt x="39935" y="546832"/>
                  <a:pt x="58049" y="501049"/>
                  <a:pt x="81725" y="467674"/>
                </a:cubicBezTo>
                <a:cubicBezTo>
                  <a:pt x="105401" y="434300"/>
                  <a:pt x="139489" y="405346"/>
                  <a:pt x="183989" y="380814"/>
                </a:cubicBezTo>
                <a:cubicBezTo>
                  <a:pt x="215937" y="363129"/>
                  <a:pt x="259866" y="349437"/>
                  <a:pt x="315776" y="339738"/>
                </a:cubicBezTo>
                <a:cubicBezTo>
                  <a:pt x="371686" y="330039"/>
                  <a:pt x="432160" y="325190"/>
                  <a:pt x="497197" y="325190"/>
                </a:cubicBezTo>
                <a:cubicBezTo>
                  <a:pt x="601600" y="325190"/>
                  <a:pt x="685465" y="331038"/>
                  <a:pt x="748791" y="342733"/>
                </a:cubicBezTo>
                <a:cubicBezTo>
                  <a:pt x="812118" y="354428"/>
                  <a:pt x="864890" y="378818"/>
                  <a:pt x="907107" y="415901"/>
                </a:cubicBezTo>
                <a:cubicBezTo>
                  <a:pt x="936774" y="441574"/>
                  <a:pt x="960164" y="477943"/>
                  <a:pt x="977280" y="525010"/>
                </a:cubicBezTo>
                <a:cubicBezTo>
                  <a:pt x="994395" y="572077"/>
                  <a:pt x="1002953" y="617005"/>
                  <a:pt x="1002953" y="659793"/>
                </a:cubicBezTo>
                <a:lnTo>
                  <a:pt x="1002953" y="678821"/>
                </a:lnTo>
                <a:lnTo>
                  <a:pt x="1003436" y="675521"/>
                </a:lnTo>
                <a:cubicBezTo>
                  <a:pt x="1011423" y="636617"/>
                  <a:pt x="1023404" y="601632"/>
                  <a:pt x="1039378" y="570566"/>
                </a:cubicBezTo>
                <a:cubicBezTo>
                  <a:pt x="1062769" y="524970"/>
                  <a:pt x="1094718" y="484074"/>
                  <a:pt x="1135224" y="447878"/>
                </a:cubicBezTo>
                <a:cubicBezTo>
                  <a:pt x="1175730" y="411682"/>
                  <a:pt x="1217377" y="384750"/>
                  <a:pt x="1260165" y="367082"/>
                </a:cubicBezTo>
                <a:cubicBezTo>
                  <a:pt x="1328055" y="339154"/>
                  <a:pt x="1415058" y="325190"/>
                  <a:pt x="1521172" y="325190"/>
                </a:cubicBezTo>
                <a:cubicBezTo>
                  <a:pt x="1669504" y="325190"/>
                  <a:pt x="1782607" y="351719"/>
                  <a:pt x="1860482" y="404776"/>
                </a:cubicBezTo>
                <a:cubicBezTo>
                  <a:pt x="1899419" y="431304"/>
                  <a:pt x="1932544" y="463966"/>
                  <a:pt x="1959857" y="502761"/>
                </a:cubicBezTo>
                <a:lnTo>
                  <a:pt x="1966652" y="513357"/>
                </a:lnTo>
                <a:lnTo>
                  <a:pt x="1966652" y="345728"/>
                </a:lnTo>
                <a:lnTo>
                  <a:pt x="2095016" y="345728"/>
                </a:lnTo>
                <a:lnTo>
                  <a:pt x="2095016" y="17885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64818" y="2490713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24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160</cp:revision>
  <dcterms:created xsi:type="dcterms:W3CDTF">2016-12-30T09:39:09Z</dcterms:created>
  <dcterms:modified xsi:type="dcterms:W3CDTF">2017-03-12T16:03:33Z</dcterms:modified>
</cp:coreProperties>
</file>