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48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422" r:id="rId36"/>
    <p:sldId id="495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445" r:id="rId45"/>
    <p:sldId id="489" r:id="rId46"/>
    <p:sldId id="505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5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282828"/>
    <a:srgbClr val="FF493E"/>
    <a:srgbClr val="444474"/>
    <a:srgbClr val="262626"/>
    <a:srgbClr val="2F3133"/>
    <a:srgbClr val="FFC021"/>
    <a:srgbClr val="BF2C78"/>
    <a:srgbClr val="FFE699"/>
    <a:srgbClr val="9E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69" d="100"/>
          <a:sy n="69" d="100"/>
        </p:scale>
        <p:origin x="50" y="209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95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1882" y="474832"/>
            <a:ext cx="5911215" cy="2527925"/>
            <a:chOff x="2351882" y="275327"/>
            <a:chExt cx="5911215" cy="2527925"/>
          </a:xfrm>
        </p:grpSpPr>
        <p:sp>
          <p:nvSpPr>
            <p:cNvPr id="48" name="Oval 47"/>
            <p:cNvSpPr/>
            <p:nvPr/>
          </p:nvSpPr>
          <p:spPr>
            <a:xfrm>
              <a:off x="2351882" y="170897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026281" y="275327"/>
              <a:ext cx="5236816" cy="2018818"/>
              <a:chOff x="3026281" y="2051880"/>
              <a:chExt cx="5236816" cy="201881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106005" y="2406229"/>
                <a:ext cx="3157092" cy="1200206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0" cap="none" spc="-14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13258" y="3467407"/>
                <a:ext cx="890729" cy="223487"/>
              </a:xfrm>
              <a:custGeom>
                <a:avLst/>
                <a:gdLst/>
                <a:ahLst/>
                <a:cxnLst/>
                <a:rect l="l" t="t" r="r" b="b"/>
                <a:pathLst>
                  <a:path w="1187639" h="297982">
                    <a:moveTo>
                      <a:pt x="154791" y="192388"/>
                    </a:moveTo>
                    <a:cubicBezTo>
                      <a:pt x="143592" y="196388"/>
                      <a:pt x="131926" y="199921"/>
                      <a:pt x="119793" y="202988"/>
                    </a:cubicBezTo>
                    <a:cubicBezTo>
                      <a:pt x="103261" y="207387"/>
                      <a:pt x="92795" y="211720"/>
                      <a:pt x="88395" y="215987"/>
                    </a:cubicBezTo>
                    <a:cubicBezTo>
                      <a:pt x="83862" y="220387"/>
                      <a:pt x="81595" y="225386"/>
                      <a:pt x="81595" y="230986"/>
                    </a:cubicBezTo>
                    <a:cubicBezTo>
                      <a:pt x="81595" y="237386"/>
                      <a:pt x="83829" y="242619"/>
                      <a:pt x="88295" y="246685"/>
                    </a:cubicBezTo>
                    <a:cubicBezTo>
                      <a:pt x="92761" y="250751"/>
                      <a:pt x="99328" y="252785"/>
                      <a:pt x="107994" y="252785"/>
                    </a:cubicBezTo>
                    <a:cubicBezTo>
                      <a:pt x="117060" y="252785"/>
                      <a:pt x="125493" y="250585"/>
                      <a:pt x="133292" y="246185"/>
                    </a:cubicBezTo>
                    <a:cubicBezTo>
                      <a:pt x="141092" y="241785"/>
                      <a:pt x="146625" y="236419"/>
                      <a:pt x="149891" y="230086"/>
                    </a:cubicBezTo>
                    <a:cubicBezTo>
                      <a:pt x="153158" y="223753"/>
                      <a:pt x="154791" y="215520"/>
                      <a:pt x="154791" y="205387"/>
                    </a:cubicBezTo>
                    <a:close/>
                    <a:moveTo>
                      <a:pt x="856018" y="131992"/>
                    </a:moveTo>
                    <a:cubicBezTo>
                      <a:pt x="844152" y="131992"/>
                      <a:pt x="834352" y="136558"/>
                      <a:pt x="826619" y="145691"/>
                    </a:cubicBezTo>
                    <a:cubicBezTo>
                      <a:pt x="818887" y="154824"/>
                      <a:pt x="815020" y="168723"/>
                      <a:pt x="815020" y="187389"/>
                    </a:cubicBezTo>
                    <a:cubicBezTo>
                      <a:pt x="815020" y="206321"/>
                      <a:pt x="818853" y="220320"/>
                      <a:pt x="826519" y="229386"/>
                    </a:cubicBezTo>
                    <a:cubicBezTo>
                      <a:pt x="834186" y="238452"/>
                      <a:pt x="843818" y="242985"/>
                      <a:pt x="855418" y="242985"/>
                    </a:cubicBezTo>
                    <a:cubicBezTo>
                      <a:pt x="867150" y="242985"/>
                      <a:pt x="876783" y="238519"/>
                      <a:pt x="884316" y="229586"/>
                    </a:cubicBezTo>
                    <a:cubicBezTo>
                      <a:pt x="891849" y="220653"/>
                      <a:pt x="895615" y="206321"/>
                      <a:pt x="895615" y="186589"/>
                    </a:cubicBezTo>
                    <a:cubicBezTo>
                      <a:pt x="895615" y="168190"/>
                      <a:pt x="891815" y="154491"/>
                      <a:pt x="884216" y="145491"/>
                    </a:cubicBezTo>
                    <a:cubicBezTo>
                      <a:pt x="876616" y="136492"/>
                      <a:pt x="867217" y="131992"/>
                      <a:pt x="856018" y="131992"/>
                    </a:cubicBezTo>
                    <a:close/>
                    <a:moveTo>
                      <a:pt x="1148242" y="75995"/>
                    </a:moveTo>
                    <a:cubicBezTo>
                      <a:pt x="1160241" y="75995"/>
                      <a:pt x="1173373" y="79728"/>
                      <a:pt x="1187639" y="87195"/>
                    </a:cubicBezTo>
                    <a:lnTo>
                      <a:pt x="1162441" y="145191"/>
                    </a:lnTo>
                    <a:cubicBezTo>
                      <a:pt x="1152841" y="141191"/>
                      <a:pt x="1145242" y="139192"/>
                      <a:pt x="1139642" y="139192"/>
                    </a:cubicBezTo>
                    <a:cubicBezTo>
                      <a:pt x="1128976" y="139192"/>
                      <a:pt x="1120710" y="143591"/>
                      <a:pt x="1114844" y="152391"/>
                    </a:cubicBezTo>
                    <a:cubicBezTo>
                      <a:pt x="1106444" y="164790"/>
                      <a:pt x="1102245" y="187989"/>
                      <a:pt x="1102245" y="221986"/>
                    </a:cubicBezTo>
                    <a:lnTo>
                      <a:pt x="1102245" y="293182"/>
                    </a:lnTo>
                    <a:lnTo>
                      <a:pt x="1020449" y="293182"/>
                    </a:lnTo>
                    <a:lnTo>
                      <a:pt x="1020449" y="80795"/>
                    </a:lnTo>
                    <a:lnTo>
                      <a:pt x="1096645" y="80795"/>
                    </a:lnTo>
                    <a:lnTo>
                      <a:pt x="1096645" y="115593"/>
                    </a:lnTo>
                    <a:cubicBezTo>
                      <a:pt x="1103978" y="100527"/>
                      <a:pt x="1111544" y="90161"/>
                      <a:pt x="1119343" y="84495"/>
                    </a:cubicBezTo>
                    <a:cubicBezTo>
                      <a:pt x="1127143" y="78829"/>
                      <a:pt x="1136776" y="75995"/>
                      <a:pt x="1148242" y="75995"/>
                    </a:cubicBezTo>
                    <a:close/>
                    <a:moveTo>
                      <a:pt x="854818" y="75995"/>
                    </a:moveTo>
                    <a:cubicBezTo>
                      <a:pt x="897348" y="75995"/>
                      <a:pt x="929480" y="88328"/>
                      <a:pt x="951212" y="112993"/>
                    </a:cubicBezTo>
                    <a:cubicBezTo>
                      <a:pt x="968677" y="132859"/>
                      <a:pt x="977410" y="157324"/>
                      <a:pt x="977410" y="186389"/>
                    </a:cubicBezTo>
                    <a:cubicBezTo>
                      <a:pt x="977410" y="219053"/>
                      <a:pt x="966577" y="245818"/>
                      <a:pt x="944912" y="266684"/>
                    </a:cubicBezTo>
                    <a:cubicBezTo>
                      <a:pt x="923247" y="287549"/>
                      <a:pt x="893282" y="297982"/>
                      <a:pt x="855018" y="297982"/>
                    </a:cubicBezTo>
                    <a:cubicBezTo>
                      <a:pt x="820886" y="297982"/>
                      <a:pt x="793288" y="289316"/>
                      <a:pt x="772223" y="271983"/>
                    </a:cubicBezTo>
                    <a:cubicBezTo>
                      <a:pt x="746358" y="250518"/>
                      <a:pt x="733425" y="222386"/>
                      <a:pt x="733425" y="187589"/>
                    </a:cubicBezTo>
                    <a:cubicBezTo>
                      <a:pt x="733425" y="155191"/>
                      <a:pt x="744358" y="128492"/>
                      <a:pt x="766223" y="107493"/>
                    </a:cubicBezTo>
                    <a:cubicBezTo>
                      <a:pt x="788088" y="86495"/>
                      <a:pt x="817620" y="75995"/>
                      <a:pt x="854818" y="75995"/>
                    </a:cubicBezTo>
                    <a:close/>
                    <a:moveTo>
                      <a:pt x="400218" y="75995"/>
                    </a:moveTo>
                    <a:cubicBezTo>
                      <a:pt x="434882" y="75995"/>
                      <a:pt x="461314" y="82195"/>
                      <a:pt x="479513" y="94594"/>
                    </a:cubicBezTo>
                    <a:cubicBezTo>
                      <a:pt x="497712" y="106993"/>
                      <a:pt x="510478" y="125126"/>
                      <a:pt x="517811" y="148991"/>
                    </a:cubicBezTo>
                    <a:lnTo>
                      <a:pt x="441215" y="159190"/>
                    </a:lnTo>
                    <a:cubicBezTo>
                      <a:pt x="438815" y="150124"/>
                      <a:pt x="434449" y="143291"/>
                      <a:pt x="428116" y="138692"/>
                    </a:cubicBezTo>
                    <a:cubicBezTo>
                      <a:pt x="421783" y="134092"/>
                      <a:pt x="413284" y="131792"/>
                      <a:pt x="402618" y="131792"/>
                    </a:cubicBezTo>
                    <a:cubicBezTo>
                      <a:pt x="389152" y="131792"/>
                      <a:pt x="378252" y="136616"/>
                      <a:pt x="369920" y="146265"/>
                    </a:cubicBezTo>
                    <a:cubicBezTo>
                      <a:pt x="361587" y="155913"/>
                      <a:pt x="357420" y="170520"/>
                      <a:pt x="357420" y="190085"/>
                    </a:cubicBezTo>
                    <a:cubicBezTo>
                      <a:pt x="357420" y="207520"/>
                      <a:pt x="361553" y="220762"/>
                      <a:pt x="369820" y="229811"/>
                    </a:cubicBezTo>
                    <a:cubicBezTo>
                      <a:pt x="378086" y="238860"/>
                      <a:pt x="388619" y="243385"/>
                      <a:pt x="401418" y="243385"/>
                    </a:cubicBezTo>
                    <a:cubicBezTo>
                      <a:pt x="412084" y="243385"/>
                      <a:pt x="421050" y="240652"/>
                      <a:pt x="428316" y="235186"/>
                    </a:cubicBezTo>
                    <a:cubicBezTo>
                      <a:pt x="435582" y="229719"/>
                      <a:pt x="441015" y="221320"/>
                      <a:pt x="444615" y="209987"/>
                    </a:cubicBezTo>
                    <a:lnTo>
                      <a:pt x="522010" y="218787"/>
                    </a:lnTo>
                    <a:cubicBezTo>
                      <a:pt x="517744" y="234919"/>
                      <a:pt x="510744" y="248885"/>
                      <a:pt x="501012" y="260684"/>
                    </a:cubicBezTo>
                    <a:cubicBezTo>
                      <a:pt x="491279" y="272483"/>
                      <a:pt x="478846" y="281650"/>
                      <a:pt x="463714" y="288182"/>
                    </a:cubicBezTo>
                    <a:cubicBezTo>
                      <a:pt x="448582" y="294715"/>
                      <a:pt x="429349" y="297982"/>
                      <a:pt x="406017" y="297982"/>
                    </a:cubicBezTo>
                    <a:cubicBezTo>
                      <a:pt x="383485" y="297982"/>
                      <a:pt x="364720" y="295884"/>
                      <a:pt x="349721" y="291688"/>
                    </a:cubicBezTo>
                    <a:cubicBezTo>
                      <a:pt x="334722" y="287493"/>
                      <a:pt x="321823" y="280700"/>
                      <a:pt x="311023" y="271308"/>
                    </a:cubicBezTo>
                    <a:cubicBezTo>
                      <a:pt x="300224" y="261917"/>
                      <a:pt x="291758" y="250895"/>
                      <a:pt x="285625" y="238240"/>
                    </a:cubicBezTo>
                    <a:cubicBezTo>
                      <a:pt x="279492" y="225586"/>
                      <a:pt x="276425" y="208802"/>
                      <a:pt x="276425" y="187889"/>
                    </a:cubicBezTo>
                    <a:cubicBezTo>
                      <a:pt x="276425" y="166042"/>
                      <a:pt x="280158" y="147859"/>
                      <a:pt x="287625" y="133339"/>
                    </a:cubicBezTo>
                    <a:cubicBezTo>
                      <a:pt x="293091" y="122683"/>
                      <a:pt x="300557" y="113126"/>
                      <a:pt x="310023" y="104667"/>
                    </a:cubicBezTo>
                    <a:cubicBezTo>
                      <a:pt x="319489" y="96208"/>
                      <a:pt x="329222" y="89914"/>
                      <a:pt x="339222" y="85785"/>
                    </a:cubicBezTo>
                    <a:cubicBezTo>
                      <a:pt x="355087" y="79259"/>
                      <a:pt x="375419" y="75995"/>
                      <a:pt x="400218" y="75995"/>
                    </a:cubicBezTo>
                    <a:close/>
                    <a:moveTo>
                      <a:pt x="116193" y="75995"/>
                    </a:moveTo>
                    <a:cubicBezTo>
                      <a:pt x="140592" y="75995"/>
                      <a:pt x="160191" y="77362"/>
                      <a:pt x="174990" y="80095"/>
                    </a:cubicBezTo>
                    <a:cubicBezTo>
                      <a:pt x="189789" y="82828"/>
                      <a:pt x="202121" y="88528"/>
                      <a:pt x="211987" y="97194"/>
                    </a:cubicBezTo>
                    <a:cubicBezTo>
                      <a:pt x="218920" y="103194"/>
                      <a:pt x="224387" y="111693"/>
                      <a:pt x="228386" y="122693"/>
                    </a:cubicBezTo>
                    <a:cubicBezTo>
                      <a:pt x="232386" y="133692"/>
                      <a:pt x="234386" y="144191"/>
                      <a:pt x="234386" y="154191"/>
                    </a:cubicBezTo>
                    <a:lnTo>
                      <a:pt x="234386" y="247985"/>
                    </a:lnTo>
                    <a:cubicBezTo>
                      <a:pt x="234386" y="257984"/>
                      <a:pt x="235019" y="265817"/>
                      <a:pt x="236286" y="271483"/>
                    </a:cubicBezTo>
                    <a:cubicBezTo>
                      <a:pt x="237553" y="277150"/>
                      <a:pt x="240319" y="284383"/>
                      <a:pt x="244585" y="293182"/>
                    </a:cubicBezTo>
                    <a:lnTo>
                      <a:pt x="168190" y="293182"/>
                    </a:lnTo>
                    <a:cubicBezTo>
                      <a:pt x="165124" y="287716"/>
                      <a:pt x="163124" y="283549"/>
                      <a:pt x="162190" y="280683"/>
                    </a:cubicBezTo>
                    <a:cubicBezTo>
                      <a:pt x="161257" y="277816"/>
                      <a:pt x="160324" y="273317"/>
                      <a:pt x="159391" y="267184"/>
                    </a:cubicBezTo>
                    <a:cubicBezTo>
                      <a:pt x="148725" y="277450"/>
                      <a:pt x="138125" y="284783"/>
                      <a:pt x="127593" y="289182"/>
                    </a:cubicBezTo>
                    <a:cubicBezTo>
                      <a:pt x="113193" y="295049"/>
                      <a:pt x="96461" y="297982"/>
                      <a:pt x="77396" y="297982"/>
                    </a:cubicBezTo>
                    <a:cubicBezTo>
                      <a:pt x="52064" y="297982"/>
                      <a:pt x="32832" y="292116"/>
                      <a:pt x="19699" y="280383"/>
                    </a:cubicBezTo>
                    <a:cubicBezTo>
                      <a:pt x="6567" y="268650"/>
                      <a:pt x="0" y="254185"/>
                      <a:pt x="0" y="236986"/>
                    </a:cubicBezTo>
                    <a:cubicBezTo>
                      <a:pt x="0" y="220853"/>
                      <a:pt x="4733" y="207587"/>
                      <a:pt x="14200" y="197188"/>
                    </a:cubicBezTo>
                    <a:cubicBezTo>
                      <a:pt x="23666" y="186789"/>
                      <a:pt x="41131" y="179056"/>
                      <a:pt x="66596" y="173989"/>
                    </a:cubicBezTo>
                    <a:cubicBezTo>
                      <a:pt x="97128" y="167856"/>
                      <a:pt x="116927" y="163557"/>
                      <a:pt x="125993" y="161090"/>
                    </a:cubicBezTo>
                    <a:cubicBezTo>
                      <a:pt x="135059" y="158624"/>
                      <a:pt x="144658" y="155391"/>
                      <a:pt x="154791" y="151391"/>
                    </a:cubicBezTo>
                    <a:cubicBezTo>
                      <a:pt x="154791" y="141391"/>
                      <a:pt x="152724" y="134392"/>
                      <a:pt x="148591" y="130392"/>
                    </a:cubicBezTo>
                    <a:cubicBezTo>
                      <a:pt x="144458" y="126392"/>
                      <a:pt x="137192" y="124392"/>
                      <a:pt x="126793" y="124392"/>
                    </a:cubicBezTo>
                    <a:cubicBezTo>
                      <a:pt x="113460" y="124392"/>
                      <a:pt x="103461" y="126526"/>
                      <a:pt x="96794" y="130792"/>
                    </a:cubicBezTo>
                    <a:cubicBezTo>
                      <a:pt x="91595" y="134125"/>
                      <a:pt x="87395" y="140391"/>
                      <a:pt x="84195" y="149591"/>
                    </a:cubicBezTo>
                    <a:lnTo>
                      <a:pt x="6400" y="141391"/>
                    </a:lnTo>
                    <a:cubicBezTo>
                      <a:pt x="9333" y="127792"/>
                      <a:pt x="13566" y="117093"/>
                      <a:pt x="19099" y="109293"/>
                    </a:cubicBezTo>
                    <a:cubicBezTo>
                      <a:pt x="24632" y="101494"/>
                      <a:pt x="32598" y="94728"/>
                      <a:pt x="42998" y="88995"/>
                    </a:cubicBezTo>
                    <a:cubicBezTo>
                      <a:pt x="50464" y="84862"/>
                      <a:pt x="60730" y="81662"/>
                      <a:pt x="73796" y="79395"/>
                    </a:cubicBezTo>
                    <a:cubicBezTo>
                      <a:pt x="86862" y="77129"/>
                      <a:pt x="100994" y="75995"/>
                      <a:pt x="116193" y="75995"/>
                    </a:cubicBezTo>
                    <a:close/>
                    <a:moveTo>
                      <a:pt x="660644" y="0"/>
                    </a:moveTo>
                    <a:lnTo>
                      <a:pt x="660644" y="80795"/>
                    </a:lnTo>
                    <a:lnTo>
                      <a:pt x="705441" y="80795"/>
                    </a:lnTo>
                    <a:lnTo>
                      <a:pt x="705441" y="140391"/>
                    </a:lnTo>
                    <a:lnTo>
                      <a:pt x="660644" y="140391"/>
                    </a:lnTo>
                    <a:lnTo>
                      <a:pt x="660644" y="215637"/>
                    </a:lnTo>
                    <a:cubicBezTo>
                      <a:pt x="660644" y="224684"/>
                      <a:pt x="661510" y="230671"/>
                      <a:pt x="663244" y="233598"/>
                    </a:cubicBezTo>
                    <a:cubicBezTo>
                      <a:pt x="665910" y="238123"/>
                      <a:pt x="670576" y="240385"/>
                      <a:pt x="677243" y="240385"/>
                    </a:cubicBezTo>
                    <a:cubicBezTo>
                      <a:pt x="683242" y="240385"/>
                      <a:pt x="691642" y="238655"/>
                      <a:pt x="702441" y="235195"/>
                    </a:cubicBezTo>
                    <a:lnTo>
                      <a:pt x="708441" y="291382"/>
                    </a:lnTo>
                    <a:cubicBezTo>
                      <a:pt x="688308" y="295782"/>
                      <a:pt x="669510" y="297982"/>
                      <a:pt x="652044" y="297982"/>
                    </a:cubicBezTo>
                    <a:cubicBezTo>
                      <a:pt x="631779" y="297982"/>
                      <a:pt x="616846" y="295385"/>
                      <a:pt x="607247" y="290192"/>
                    </a:cubicBezTo>
                    <a:cubicBezTo>
                      <a:pt x="597648" y="284998"/>
                      <a:pt x="590548" y="277109"/>
                      <a:pt x="585948" y="266523"/>
                    </a:cubicBezTo>
                    <a:cubicBezTo>
                      <a:pt x="581349" y="255937"/>
                      <a:pt x="579049" y="238794"/>
                      <a:pt x="579049" y="215093"/>
                    </a:cubicBezTo>
                    <a:lnTo>
                      <a:pt x="579049" y="140391"/>
                    </a:lnTo>
                    <a:lnTo>
                      <a:pt x="549051" y="140391"/>
                    </a:lnTo>
                    <a:lnTo>
                      <a:pt x="549051" y="80795"/>
                    </a:lnTo>
                    <a:lnTo>
                      <a:pt x="579049" y="80795"/>
                    </a:lnTo>
                    <a:lnTo>
                      <a:pt x="579049" y="4179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62" name="Freeform 61"/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909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62"/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9B00D2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63"/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grpFill/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F4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9B00D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56" name="Freeform 55"/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Freeform 56"/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CD80E9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 57"/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E694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" name="Hexagon 54"/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 cmpd="sng" algn="ctr">
                  <a:solidFill>
                    <a:srgbClr val="282828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Go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grpSp>
        <p:nvGrpSpPr>
          <p:cNvPr id="207" name="Group 206"/>
          <p:cNvGrpSpPr/>
          <p:nvPr/>
        </p:nvGrpSpPr>
        <p:grpSpPr>
          <a:xfrm>
            <a:off x="5900357" y="113383"/>
            <a:ext cx="1813837" cy="2843364"/>
            <a:chOff x="4725602" y="2714514"/>
            <a:chExt cx="1813837" cy="2843364"/>
          </a:xfrm>
        </p:grpSpPr>
        <p:grpSp>
          <p:nvGrpSpPr>
            <p:cNvPr id="208" name="Group 207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9" name="Freeform 208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214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Moon 219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Moon 220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240" name="Oval 239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235" name="Oval 234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6" name="Group 235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237" name="Freeform 236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237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" name="Group 226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231" name="Freeform 230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233" name="Snip Diagonal Corner Rectangle 232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Snip Diagonal Corner Rectangle 233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8" name="Freeform 227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grpSp>
        <p:nvGrpSpPr>
          <p:cNvPr id="160" name="Group 159"/>
          <p:cNvGrpSpPr/>
          <p:nvPr/>
        </p:nvGrpSpPr>
        <p:grpSpPr>
          <a:xfrm>
            <a:off x="5900357" y="113383"/>
            <a:ext cx="1813837" cy="2843364"/>
            <a:chOff x="4725602" y="2714514"/>
            <a:chExt cx="1813837" cy="2843364"/>
          </a:xfrm>
        </p:grpSpPr>
        <p:grpSp>
          <p:nvGrpSpPr>
            <p:cNvPr id="161" name="Group 16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Isosceles Triangle 19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2" name="Freeform 16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6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Moon 17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Moon 17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193" name="Oval 19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188" name="Oval 18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184" name="Freeform 18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186" name="Snip Diagonal Corner Rectangle 18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Snip Diagonal Corner Rectangle 18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1" name="Freeform 18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/>
              <a:t>”An </a:t>
            </a:r>
            <a:r>
              <a:rPr lang="sv-SE" sz="2400" b="1" i="1" dirty="0" err="1"/>
              <a:t>island</a:t>
            </a:r>
            <a:r>
              <a:rPr lang="sv-SE" sz="2400" b="1" i="1" dirty="0"/>
              <a:t> </a:t>
            </a:r>
            <a:r>
              <a:rPr lang="sv-SE" sz="2400" b="1" i="1" dirty="0" err="1"/>
              <a:t>of</a:t>
            </a:r>
            <a:r>
              <a:rPr lang="sv-SE" sz="2400" b="1" i="1" dirty="0"/>
              <a:t> </a:t>
            </a:r>
            <a:r>
              <a:rPr lang="sv-SE" sz="2400" b="1" i="1" dirty="0" err="1" smtClean="0"/>
              <a:t>consistency</a:t>
            </a:r>
            <a:r>
              <a:rPr lang="sv-SE" sz="2400" b="1" i="1" dirty="0" smtClean="0"/>
              <a:t> in </a:t>
            </a:r>
            <a:r>
              <a:rPr lang="sv-SE" sz="2400" b="1" i="1" dirty="0"/>
              <a:t>a </a:t>
            </a:r>
            <a:r>
              <a:rPr lang="sv-SE" sz="2400" b="1" i="1" dirty="0" err="1"/>
              <a:t>sea</a:t>
            </a:r>
            <a:r>
              <a:rPr lang="sv-SE" sz="2400" b="1" i="1" dirty="0"/>
              <a:t> </a:t>
            </a:r>
            <a:r>
              <a:rPr lang="sv-SE" sz="2400" b="1" i="1" dirty="0" err="1"/>
              <a:t>of</a:t>
            </a:r>
            <a:r>
              <a:rPr lang="sv-SE" sz="2400" b="1" i="1" dirty="0"/>
              <a:t> </a:t>
            </a:r>
            <a:r>
              <a:rPr lang="sv-SE" sz="2400" b="1" i="1" dirty="0" err="1"/>
              <a:t>concurrency</a:t>
            </a:r>
            <a:r>
              <a:rPr lang="sv-SE" sz="2400" b="1" i="1" dirty="0" smtClean="0"/>
              <a:t>”</a:t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/>
              <a:t>”</a:t>
            </a:r>
            <a:r>
              <a:rPr lang="sv-SE" sz="2400" b="1" i="1" dirty="0" err="1"/>
              <a:t>Shared</a:t>
            </a:r>
            <a:r>
              <a:rPr lang="sv-SE" sz="2400" b="1" i="1" dirty="0"/>
              <a:t>  </a:t>
            </a:r>
            <a:r>
              <a:rPr lang="sv-SE" sz="2400" b="1" i="1" dirty="0" err="1"/>
              <a:t>nothing</a:t>
            </a:r>
            <a:r>
              <a:rPr lang="sv-SE" sz="2400" b="1" i="1" dirty="0"/>
              <a:t>”, ”Black box</a:t>
            </a:r>
            <a:r>
              <a:rPr lang="sv-SE" sz="2400" b="1" i="1" dirty="0" smtClean="0"/>
              <a:t>”</a:t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/>
              <a:t>”</a:t>
            </a:r>
            <a:r>
              <a:rPr lang="sv-SE" sz="2400" b="1" i="1" dirty="0" err="1"/>
              <a:t>Location</a:t>
            </a:r>
            <a:r>
              <a:rPr lang="sv-SE" sz="2400" b="1" i="1" dirty="0"/>
              <a:t> transparent”, ”</a:t>
            </a:r>
            <a:r>
              <a:rPr lang="sv-SE" sz="2400" b="1" i="1" dirty="0" err="1"/>
              <a:t>Distributable</a:t>
            </a:r>
            <a:r>
              <a:rPr lang="sv-SE" sz="2400" b="1" i="1" dirty="0"/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2037" y="2936562"/>
            <a:ext cx="1813837" cy="2843364"/>
            <a:chOff x="4725602" y="2714514"/>
            <a:chExt cx="1813837" cy="2843364"/>
          </a:xfrm>
        </p:grpSpPr>
        <p:grpSp>
          <p:nvGrpSpPr>
            <p:cNvPr id="31" name="Group 3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Moon 4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Moon 4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63" name="Oval 6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58" name="Oval 5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60" name="Freeform 5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54" name="Freeform 5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56" name="Snip Diagonal Corner Rectangle 5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Snip Diagonal Corner Rectangle 5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" name="Freeform 5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1882" y="474832"/>
            <a:ext cx="5911215" cy="2527925"/>
            <a:chOff x="2351882" y="275327"/>
            <a:chExt cx="5911215" cy="2527925"/>
          </a:xfrm>
        </p:grpSpPr>
        <p:sp>
          <p:nvSpPr>
            <p:cNvPr id="48" name="Oval 47"/>
            <p:cNvSpPr/>
            <p:nvPr/>
          </p:nvSpPr>
          <p:spPr>
            <a:xfrm>
              <a:off x="2351882" y="170897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026281" y="275327"/>
              <a:ext cx="5236816" cy="2018818"/>
              <a:chOff x="3026281" y="2051880"/>
              <a:chExt cx="5236816" cy="201881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106005" y="2406229"/>
                <a:ext cx="3157092" cy="1200206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0" cap="none" spc="-14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13258" y="3467407"/>
                <a:ext cx="890729" cy="223487"/>
              </a:xfrm>
              <a:custGeom>
                <a:avLst/>
                <a:gdLst/>
                <a:ahLst/>
                <a:cxnLst/>
                <a:rect l="l" t="t" r="r" b="b"/>
                <a:pathLst>
                  <a:path w="1187639" h="297982">
                    <a:moveTo>
                      <a:pt x="154791" y="192388"/>
                    </a:moveTo>
                    <a:cubicBezTo>
                      <a:pt x="143592" y="196388"/>
                      <a:pt x="131926" y="199921"/>
                      <a:pt x="119793" y="202988"/>
                    </a:cubicBezTo>
                    <a:cubicBezTo>
                      <a:pt x="103261" y="207387"/>
                      <a:pt x="92795" y="211720"/>
                      <a:pt x="88395" y="215987"/>
                    </a:cubicBezTo>
                    <a:cubicBezTo>
                      <a:pt x="83862" y="220387"/>
                      <a:pt x="81595" y="225386"/>
                      <a:pt x="81595" y="230986"/>
                    </a:cubicBezTo>
                    <a:cubicBezTo>
                      <a:pt x="81595" y="237386"/>
                      <a:pt x="83829" y="242619"/>
                      <a:pt x="88295" y="246685"/>
                    </a:cubicBezTo>
                    <a:cubicBezTo>
                      <a:pt x="92761" y="250751"/>
                      <a:pt x="99328" y="252785"/>
                      <a:pt x="107994" y="252785"/>
                    </a:cubicBezTo>
                    <a:cubicBezTo>
                      <a:pt x="117060" y="252785"/>
                      <a:pt x="125493" y="250585"/>
                      <a:pt x="133292" y="246185"/>
                    </a:cubicBezTo>
                    <a:cubicBezTo>
                      <a:pt x="141092" y="241785"/>
                      <a:pt x="146625" y="236419"/>
                      <a:pt x="149891" y="230086"/>
                    </a:cubicBezTo>
                    <a:cubicBezTo>
                      <a:pt x="153158" y="223753"/>
                      <a:pt x="154791" y="215520"/>
                      <a:pt x="154791" y="205387"/>
                    </a:cubicBezTo>
                    <a:close/>
                    <a:moveTo>
                      <a:pt x="856018" y="131992"/>
                    </a:moveTo>
                    <a:cubicBezTo>
                      <a:pt x="844152" y="131992"/>
                      <a:pt x="834352" y="136558"/>
                      <a:pt x="826619" y="145691"/>
                    </a:cubicBezTo>
                    <a:cubicBezTo>
                      <a:pt x="818887" y="154824"/>
                      <a:pt x="815020" y="168723"/>
                      <a:pt x="815020" y="187389"/>
                    </a:cubicBezTo>
                    <a:cubicBezTo>
                      <a:pt x="815020" y="206321"/>
                      <a:pt x="818853" y="220320"/>
                      <a:pt x="826519" y="229386"/>
                    </a:cubicBezTo>
                    <a:cubicBezTo>
                      <a:pt x="834186" y="238452"/>
                      <a:pt x="843818" y="242985"/>
                      <a:pt x="855418" y="242985"/>
                    </a:cubicBezTo>
                    <a:cubicBezTo>
                      <a:pt x="867150" y="242985"/>
                      <a:pt x="876783" y="238519"/>
                      <a:pt x="884316" y="229586"/>
                    </a:cubicBezTo>
                    <a:cubicBezTo>
                      <a:pt x="891849" y="220653"/>
                      <a:pt x="895615" y="206321"/>
                      <a:pt x="895615" y="186589"/>
                    </a:cubicBezTo>
                    <a:cubicBezTo>
                      <a:pt x="895615" y="168190"/>
                      <a:pt x="891815" y="154491"/>
                      <a:pt x="884216" y="145491"/>
                    </a:cubicBezTo>
                    <a:cubicBezTo>
                      <a:pt x="876616" y="136492"/>
                      <a:pt x="867217" y="131992"/>
                      <a:pt x="856018" y="131992"/>
                    </a:cubicBezTo>
                    <a:close/>
                    <a:moveTo>
                      <a:pt x="1148242" y="75995"/>
                    </a:moveTo>
                    <a:cubicBezTo>
                      <a:pt x="1160241" y="75995"/>
                      <a:pt x="1173373" y="79728"/>
                      <a:pt x="1187639" y="87195"/>
                    </a:cubicBezTo>
                    <a:lnTo>
                      <a:pt x="1162441" y="145191"/>
                    </a:lnTo>
                    <a:cubicBezTo>
                      <a:pt x="1152841" y="141191"/>
                      <a:pt x="1145242" y="139192"/>
                      <a:pt x="1139642" y="139192"/>
                    </a:cubicBezTo>
                    <a:cubicBezTo>
                      <a:pt x="1128976" y="139192"/>
                      <a:pt x="1120710" y="143591"/>
                      <a:pt x="1114844" y="152391"/>
                    </a:cubicBezTo>
                    <a:cubicBezTo>
                      <a:pt x="1106444" y="164790"/>
                      <a:pt x="1102245" y="187989"/>
                      <a:pt x="1102245" y="221986"/>
                    </a:cubicBezTo>
                    <a:lnTo>
                      <a:pt x="1102245" y="293182"/>
                    </a:lnTo>
                    <a:lnTo>
                      <a:pt x="1020449" y="293182"/>
                    </a:lnTo>
                    <a:lnTo>
                      <a:pt x="1020449" y="80795"/>
                    </a:lnTo>
                    <a:lnTo>
                      <a:pt x="1096645" y="80795"/>
                    </a:lnTo>
                    <a:lnTo>
                      <a:pt x="1096645" y="115593"/>
                    </a:lnTo>
                    <a:cubicBezTo>
                      <a:pt x="1103978" y="100527"/>
                      <a:pt x="1111544" y="90161"/>
                      <a:pt x="1119343" y="84495"/>
                    </a:cubicBezTo>
                    <a:cubicBezTo>
                      <a:pt x="1127143" y="78829"/>
                      <a:pt x="1136776" y="75995"/>
                      <a:pt x="1148242" y="75995"/>
                    </a:cubicBezTo>
                    <a:close/>
                    <a:moveTo>
                      <a:pt x="854818" y="75995"/>
                    </a:moveTo>
                    <a:cubicBezTo>
                      <a:pt x="897348" y="75995"/>
                      <a:pt x="929480" y="88328"/>
                      <a:pt x="951212" y="112993"/>
                    </a:cubicBezTo>
                    <a:cubicBezTo>
                      <a:pt x="968677" y="132859"/>
                      <a:pt x="977410" y="157324"/>
                      <a:pt x="977410" y="186389"/>
                    </a:cubicBezTo>
                    <a:cubicBezTo>
                      <a:pt x="977410" y="219053"/>
                      <a:pt x="966577" y="245818"/>
                      <a:pt x="944912" y="266684"/>
                    </a:cubicBezTo>
                    <a:cubicBezTo>
                      <a:pt x="923247" y="287549"/>
                      <a:pt x="893282" y="297982"/>
                      <a:pt x="855018" y="297982"/>
                    </a:cubicBezTo>
                    <a:cubicBezTo>
                      <a:pt x="820886" y="297982"/>
                      <a:pt x="793288" y="289316"/>
                      <a:pt x="772223" y="271983"/>
                    </a:cubicBezTo>
                    <a:cubicBezTo>
                      <a:pt x="746358" y="250518"/>
                      <a:pt x="733425" y="222386"/>
                      <a:pt x="733425" y="187589"/>
                    </a:cubicBezTo>
                    <a:cubicBezTo>
                      <a:pt x="733425" y="155191"/>
                      <a:pt x="744358" y="128492"/>
                      <a:pt x="766223" y="107493"/>
                    </a:cubicBezTo>
                    <a:cubicBezTo>
                      <a:pt x="788088" y="86495"/>
                      <a:pt x="817620" y="75995"/>
                      <a:pt x="854818" y="75995"/>
                    </a:cubicBezTo>
                    <a:close/>
                    <a:moveTo>
                      <a:pt x="400218" y="75995"/>
                    </a:moveTo>
                    <a:cubicBezTo>
                      <a:pt x="434882" y="75995"/>
                      <a:pt x="461314" y="82195"/>
                      <a:pt x="479513" y="94594"/>
                    </a:cubicBezTo>
                    <a:cubicBezTo>
                      <a:pt x="497712" y="106993"/>
                      <a:pt x="510478" y="125126"/>
                      <a:pt x="517811" y="148991"/>
                    </a:cubicBezTo>
                    <a:lnTo>
                      <a:pt x="441215" y="159190"/>
                    </a:lnTo>
                    <a:cubicBezTo>
                      <a:pt x="438815" y="150124"/>
                      <a:pt x="434449" y="143291"/>
                      <a:pt x="428116" y="138692"/>
                    </a:cubicBezTo>
                    <a:cubicBezTo>
                      <a:pt x="421783" y="134092"/>
                      <a:pt x="413284" y="131792"/>
                      <a:pt x="402618" y="131792"/>
                    </a:cubicBezTo>
                    <a:cubicBezTo>
                      <a:pt x="389152" y="131792"/>
                      <a:pt x="378252" y="136616"/>
                      <a:pt x="369920" y="146265"/>
                    </a:cubicBezTo>
                    <a:cubicBezTo>
                      <a:pt x="361587" y="155913"/>
                      <a:pt x="357420" y="170520"/>
                      <a:pt x="357420" y="190085"/>
                    </a:cubicBezTo>
                    <a:cubicBezTo>
                      <a:pt x="357420" y="207520"/>
                      <a:pt x="361553" y="220762"/>
                      <a:pt x="369820" y="229811"/>
                    </a:cubicBezTo>
                    <a:cubicBezTo>
                      <a:pt x="378086" y="238860"/>
                      <a:pt x="388619" y="243385"/>
                      <a:pt x="401418" y="243385"/>
                    </a:cubicBezTo>
                    <a:cubicBezTo>
                      <a:pt x="412084" y="243385"/>
                      <a:pt x="421050" y="240652"/>
                      <a:pt x="428316" y="235186"/>
                    </a:cubicBezTo>
                    <a:cubicBezTo>
                      <a:pt x="435582" y="229719"/>
                      <a:pt x="441015" y="221320"/>
                      <a:pt x="444615" y="209987"/>
                    </a:cubicBezTo>
                    <a:lnTo>
                      <a:pt x="522010" y="218787"/>
                    </a:lnTo>
                    <a:cubicBezTo>
                      <a:pt x="517744" y="234919"/>
                      <a:pt x="510744" y="248885"/>
                      <a:pt x="501012" y="260684"/>
                    </a:cubicBezTo>
                    <a:cubicBezTo>
                      <a:pt x="491279" y="272483"/>
                      <a:pt x="478846" y="281650"/>
                      <a:pt x="463714" y="288182"/>
                    </a:cubicBezTo>
                    <a:cubicBezTo>
                      <a:pt x="448582" y="294715"/>
                      <a:pt x="429349" y="297982"/>
                      <a:pt x="406017" y="297982"/>
                    </a:cubicBezTo>
                    <a:cubicBezTo>
                      <a:pt x="383485" y="297982"/>
                      <a:pt x="364720" y="295884"/>
                      <a:pt x="349721" y="291688"/>
                    </a:cubicBezTo>
                    <a:cubicBezTo>
                      <a:pt x="334722" y="287493"/>
                      <a:pt x="321823" y="280700"/>
                      <a:pt x="311023" y="271308"/>
                    </a:cubicBezTo>
                    <a:cubicBezTo>
                      <a:pt x="300224" y="261917"/>
                      <a:pt x="291758" y="250895"/>
                      <a:pt x="285625" y="238240"/>
                    </a:cubicBezTo>
                    <a:cubicBezTo>
                      <a:pt x="279492" y="225586"/>
                      <a:pt x="276425" y="208802"/>
                      <a:pt x="276425" y="187889"/>
                    </a:cubicBezTo>
                    <a:cubicBezTo>
                      <a:pt x="276425" y="166042"/>
                      <a:pt x="280158" y="147859"/>
                      <a:pt x="287625" y="133339"/>
                    </a:cubicBezTo>
                    <a:cubicBezTo>
                      <a:pt x="293091" y="122683"/>
                      <a:pt x="300557" y="113126"/>
                      <a:pt x="310023" y="104667"/>
                    </a:cubicBezTo>
                    <a:cubicBezTo>
                      <a:pt x="319489" y="96208"/>
                      <a:pt x="329222" y="89914"/>
                      <a:pt x="339222" y="85785"/>
                    </a:cubicBezTo>
                    <a:cubicBezTo>
                      <a:pt x="355087" y="79259"/>
                      <a:pt x="375419" y="75995"/>
                      <a:pt x="400218" y="75995"/>
                    </a:cubicBezTo>
                    <a:close/>
                    <a:moveTo>
                      <a:pt x="116193" y="75995"/>
                    </a:moveTo>
                    <a:cubicBezTo>
                      <a:pt x="140592" y="75995"/>
                      <a:pt x="160191" y="77362"/>
                      <a:pt x="174990" y="80095"/>
                    </a:cubicBezTo>
                    <a:cubicBezTo>
                      <a:pt x="189789" y="82828"/>
                      <a:pt x="202121" y="88528"/>
                      <a:pt x="211987" y="97194"/>
                    </a:cubicBezTo>
                    <a:cubicBezTo>
                      <a:pt x="218920" y="103194"/>
                      <a:pt x="224387" y="111693"/>
                      <a:pt x="228386" y="122693"/>
                    </a:cubicBezTo>
                    <a:cubicBezTo>
                      <a:pt x="232386" y="133692"/>
                      <a:pt x="234386" y="144191"/>
                      <a:pt x="234386" y="154191"/>
                    </a:cubicBezTo>
                    <a:lnTo>
                      <a:pt x="234386" y="247985"/>
                    </a:lnTo>
                    <a:cubicBezTo>
                      <a:pt x="234386" y="257984"/>
                      <a:pt x="235019" y="265817"/>
                      <a:pt x="236286" y="271483"/>
                    </a:cubicBezTo>
                    <a:cubicBezTo>
                      <a:pt x="237553" y="277150"/>
                      <a:pt x="240319" y="284383"/>
                      <a:pt x="244585" y="293182"/>
                    </a:cubicBezTo>
                    <a:lnTo>
                      <a:pt x="168190" y="293182"/>
                    </a:lnTo>
                    <a:cubicBezTo>
                      <a:pt x="165124" y="287716"/>
                      <a:pt x="163124" y="283549"/>
                      <a:pt x="162190" y="280683"/>
                    </a:cubicBezTo>
                    <a:cubicBezTo>
                      <a:pt x="161257" y="277816"/>
                      <a:pt x="160324" y="273317"/>
                      <a:pt x="159391" y="267184"/>
                    </a:cubicBezTo>
                    <a:cubicBezTo>
                      <a:pt x="148725" y="277450"/>
                      <a:pt x="138125" y="284783"/>
                      <a:pt x="127593" y="289182"/>
                    </a:cubicBezTo>
                    <a:cubicBezTo>
                      <a:pt x="113193" y="295049"/>
                      <a:pt x="96461" y="297982"/>
                      <a:pt x="77396" y="297982"/>
                    </a:cubicBezTo>
                    <a:cubicBezTo>
                      <a:pt x="52064" y="297982"/>
                      <a:pt x="32832" y="292116"/>
                      <a:pt x="19699" y="280383"/>
                    </a:cubicBezTo>
                    <a:cubicBezTo>
                      <a:pt x="6567" y="268650"/>
                      <a:pt x="0" y="254185"/>
                      <a:pt x="0" y="236986"/>
                    </a:cubicBezTo>
                    <a:cubicBezTo>
                      <a:pt x="0" y="220853"/>
                      <a:pt x="4733" y="207587"/>
                      <a:pt x="14200" y="197188"/>
                    </a:cubicBezTo>
                    <a:cubicBezTo>
                      <a:pt x="23666" y="186789"/>
                      <a:pt x="41131" y="179056"/>
                      <a:pt x="66596" y="173989"/>
                    </a:cubicBezTo>
                    <a:cubicBezTo>
                      <a:pt x="97128" y="167856"/>
                      <a:pt x="116927" y="163557"/>
                      <a:pt x="125993" y="161090"/>
                    </a:cubicBezTo>
                    <a:cubicBezTo>
                      <a:pt x="135059" y="158624"/>
                      <a:pt x="144658" y="155391"/>
                      <a:pt x="154791" y="151391"/>
                    </a:cubicBezTo>
                    <a:cubicBezTo>
                      <a:pt x="154791" y="141391"/>
                      <a:pt x="152724" y="134392"/>
                      <a:pt x="148591" y="130392"/>
                    </a:cubicBezTo>
                    <a:cubicBezTo>
                      <a:pt x="144458" y="126392"/>
                      <a:pt x="137192" y="124392"/>
                      <a:pt x="126793" y="124392"/>
                    </a:cubicBezTo>
                    <a:cubicBezTo>
                      <a:pt x="113460" y="124392"/>
                      <a:pt x="103461" y="126526"/>
                      <a:pt x="96794" y="130792"/>
                    </a:cubicBezTo>
                    <a:cubicBezTo>
                      <a:pt x="91595" y="134125"/>
                      <a:pt x="87395" y="140391"/>
                      <a:pt x="84195" y="149591"/>
                    </a:cubicBezTo>
                    <a:lnTo>
                      <a:pt x="6400" y="141391"/>
                    </a:lnTo>
                    <a:cubicBezTo>
                      <a:pt x="9333" y="127792"/>
                      <a:pt x="13566" y="117093"/>
                      <a:pt x="19099" y="109293"/>
                    </a:cubicBezTo>
                    <a:cubicBezTo>
                      <a:pt x="24632" y="101494"/>
                      <a:pt x="32598" y="94728"/>
                      <a:pt x="42998" y="88995"/>
                    </a:cubicBezTo>
                    <a:cubicBezTo>
                      <a:pt x="50464" y="84862"/>
                      <a:pt x="60730" y="81662"/>
                      <a:pt x="73796" y="79395"/>
                    </a:cubicBezTo>
                    <a:cubicBezTo>
                      <a:pt x="86862" y="77129"/>
                      <a:pt x="100994" y="75995"/>
                      <a:pt x="116193" y="75995"/>
                    </a:cubicBezTo>
                    <a:close/>
                    <a:moveTo>
                      <a:pt x="660644" y="0"/>
                    </a:moveTo>
                    <a:lnTo>
                      <a:pt x="660644" y="80795"/>
                    </a:lnTo>
                    <a:lnTo>
                      <a:pt x="705441" y="80795"/>
                    </a:lnTo>
                    <a:lnTo>
                      <a:pt x="705441" y="140391"/>
                    </a:lnTo>
                    <a:lnTo>
                      <a:pt x="660644" y="140391"/>
                    </a:lnTo>
                    <a:lnTo>
                      <a:pt x="660644" y="215637"/>
                    </a:lnTo>
                    <a:cubicBezTo>
                      <a:pt x="660644" y="224684"/>
                      <a:pt x="661510" y="230671"/>
                      <a:pt x="663244" y="233598"/>
                    </a:cubicBezTo>
                    <a:cubicBezTo>
                      <a:pt x="665910" y="238123"/>
                      <a:pt x="670576" y="240385"/>
                      <a:pt x="677243" y="240385"/>
                    </a:cubicBezTo>
                    <a:cubicBezTo>
                      <a:pt x="683242" y="240385"/>
                      <a:pt x="691642" y="238655"/>
                      <a:pt x="702441" y="235195"/>
                    </a:cubicBezTo>
                    <a:lnTo>
                      <a:pt x="708441" y="291382"/>
                    </a:lnTo>
                    <a:cubicBezTo>
                      <a:pt x="688308" y="295782"/>
                      <a:pt x="669510" y="297982"/>
                      <a:pt x="652044" y="297982"/>
                    </a:cubicBezTo>
                    <a:cubicBezTo>
                      <a:pt x="631779" y="297982"/>
                      <a:pt x="616846" y="295385"/>
                      <a:pt x="607247" y="290192"/>
                    </a:cubicBezTo>
                    <a:cubicBezTo>
                      <a:pt x="597648" y="284998"/>
                      <a:pt x="590548" y="277109"/>
                      <a:pt x="585948" y="266523"/>
                    </a:cubicBezTo>
                    <a:cubicBezTo>
                      <a:pt x="581349" y="255937"/>
                      <a:pt x="579049" y="238794"/>
                      <a:pt x="579049" y="215093"/>
                    </a:cubicBezTo>
                    <a:lnTo>
                      <a:pt x="579049" y="140391"/>
                    </a:lnTo>
                    <a:lnTo>
                      <a:pt x="549051" y="140391"/>
                    </a:lnTo>
                    <a:lnTo>
                      <a:pt x="549051" y="80795"/>
                    </a:lnTo>
                    <a:lnTo>
                      <a:pt x="579049" y="80795"/>
                    </a:lnTo>
                    <a:lnTo>
                      <a:pt x="579049" y="4179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62" name="Freeform 61"/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909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62"/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9B00D2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63"/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grpFill/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F4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9B00D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56" name="Freeform 55"/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Freeform 56"/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CD80E9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 57"/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E694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sv-SE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" name="Hexagon 54"/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 cmpd="sng" algn="ctr">
                  <a:solidFill>
                    <a:srgbClr val="282828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38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15884</TotalTime>
  <Words>654</Words>
  <Application>Microsoft Office PowerPoint</Application>
  <PresentationFormat>Widescreen</PresentationFormat>
  <Paragraphs>300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1849</cp:revision>
  <dcterms:created xsi:type="dcterms:W3CDTF">2014-06-11T19:04:29Z</dcterms:created>
  <dcterms:modified xsi:type="dcterms:W3CDTF">2017-03-17T15:27:04Z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