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94" r:id="rId3"/>
    <p:sldId id="274" r:id="rId4"/>
    <p:sldId id="279" r:id="rId5"/>
    <p:sldId id="266" r:id="rId6"/>
    <p:sldId id="263" r:id="rId7"/>
    <p:sldId id="285" r:id="rId8"/>
    <p:sldId id="276" r:id="rId9"/>
    <p:sldId id="275" r:id="rId10"/>
    <p:sldId id="264" r:id="rId11"/>
    <p:sldId id="296" r:id="rId12"/>
    <p:sldId id="298" r:id="rId13"/>
    <p:sldId id="297" r:id="rId14"/>
    <p:sldId id="267" r:id="rId15"/>
    <p:sldId id="265" r:id="rId16"/>
    <p:sldId id="290" r:id="rId17"/>
    <p:sldId id="300" r:id="rId18"/>
    <p:sldId id="289" r:id="rId19"/>
    <p:sldId id="256" r:id="rId20"/>
    <p:sldId id="282" r:id="rId21"/>
    <p:sldId id="259" r:id="rId22"/>
    <p:sldId id="261" r:id="rId23"/>
    <p:sldId id="272" r:id="rId24"/>
    <p:sldId id="273" r:id="rId25"/>
    <p:sldId id="271" r:id="rId26"/>
    <p:sldId id="286" r:id="rId27"/>
    <p:sldId id="287" r:id="rId28"/>
    <p:sldId id="288" r:id="rId29"/>
    <p:sldId id="293" r:id="rId30"/>
    <p:sldId id="299" r:id="rId31"/>
    <p:sldId id="269" r:id="rId32"/>
    <p:sldId id="281" r:id="rId33"/>
    <p:sldId id="291" r:id="rId34"/>
    <p:sldId id="295" r:id="rId35"/>
    <p:sldId id="27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B3E"/>
    <a:srgbClr val="262626"/>
    <a:srgbClr val="0D2535"/>
    <a:srgbClr val="0F2A3D"/>
    <a:srgbClr val="0B1E2B"/>
    <a:srgbClr val="194461"/>
    <a:srgbClr val="05CFFF"/>
    <a:srgbClr val="1D9F58"/>
    <a:srgbClr val="091823"/>
    <a:srgbClr val="3DB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2000" dirty="0"/>
              <a:t>Price of 1MB in USD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>
        <c:manualLayout>
          <c:layoutTarget val="inner"/>
          <c:xMode val="edge"/>
          <c:yMode val="edge"/>
          <c:x val="0.11132238262800431"/>
          <c:y val="8.9921612541993295E-2"/>
          <c:w val="0.83604824381238962"/>
          <c:h val="0.8204927211646136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5"/>
            <c:spPr>
              <a:solidFill>
                <a:srgbClr val="05CFFF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Sheet1!$A$1:$A$185</c:f>
              <c:numCache>
                <c:formatCode>0</c:formatCode>
                <c:ptCount val="185"/>
                <c:pt idx="0">
                  <c:v>1982</c:v>
                </c:pt>
                <c:pt idx="1">
                  <c:v>1982</c:v>
                </c:pt>
                <c:pt idx="2">
                  <c:v>1983</c:v>
                </c:pt>
                <c:pt idx="3">
                  <c:v>1983.5</c:v>
                </c:pt>
                <c:pt idx="4">
                  <c:v>1983.5</c:v>
                </c:pt>
                <c:pt idx="5">
                  <c:v>1984.58</c:v>
                </c:pt>
                <c:pt idx="6">
                  <c:v>1985</c:v>
                </c:pt>
                <c:pt idx="7">
                  <c:v>1985.5</c:v>
                </c:pt>
                <c:pt idx="8">
                  <c:v>1986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1989</c:v>
                </c:pt>
                <c:pt idx="14">
                  <c:v>1990</c:v>
                </c:pt>
                <c:pt idx="15">
                  <c:v>1990.17</c:v>
                </c:pt>
                <c:pt idx="16">
                  <c:v>1990.5</c:v>
                </c:pt>
                <c:pt idx="17">
                  <c:v>1990.75</c:v>
                </c:pt>
                <c:pt idx="18">
                  <c:v>1991</c:v>
                </c:pt>
                <c:pt idx="19">
                  <c:v>1991.17</c:v>
                </c:pt>
                <c:pt idx="20">
                  <c:v>1991.5</c:v>
                </c:pt>
                <c:pt idx="21">
                  <c:v>1991.75</c:v>
                </c:pt>
                <c:pt idx="22">
                  <c:v>1992</c:v>
                </c:pt>
                <c:pt idx="23">
                  <c:v>1992.17</c:v>
                </c:pt>
                <c:pt idx="24">
                  <c:v>1992.5</c:v>
                </c:pt>
                <c:pt idx="25">
                  <c:v>1992.75</c:v>
                </c:pt>
                <c:pt idx="26">
                  <c:v>1993</c:v>
                </c:pt>
                <c:pt idx="27">
                  <c:v>1993.17</c:v>
                </c:pt>
                <c:pt idx="28">
                  <c:v>1993.5</c:v>
                </c:pt>
                <c:pt idx="29">
                  <c:v>1993.75</c:v>
                </c:pt>
                <c:pt idx="30">
                  <c:v>1994</c:v>
                </c:pt>
                <c:pt idx="31">
                  <c:v>1994.17</c:v>
                </c:pt>
                <c:pt idx="32">
                  <c:v>1994.5</c:v>
                </c:pt>
                <c:pt idx="33">
                  <c:v>1994.5</c:v>
                </c:pt>
                <c:pt idx="34">
                  <c:v>1994.75</c:v>
                </c:pt>
                <c:pt idx="35">
                  <c:v>1995</c:v>
                </c:pt>
                <c:pt idx="36">
                  <c:v>1995.17</c:v>
                </c:pt>
                <c:pt idx="37">
                  <c:v>1995.5</c:v>
                </c:pt>
                <c:pt idx="38">
                  <c:v>1995.75</c:v>
                </c:pt>
                <c:pt idx="39">
                  <c:v>1996</c:v>
                </c:pt>
                <c:pt idx="40">
                  <c:v>1996.17</c:v>
                </c:pt>
                <c:pt idx="41">
                  <c:v>1996.5</c:v>
                </c:pt>
                <c:pt idx="42">
                  <c:v>1996.75</c:v>
                </c:pt>
                <c:pt idx="43">
                  <c:v>1997</c:v>
                </c:pt>
                <c:pt idx="44">
                  <c:v>1997.17</c:v>
                </c:pt>
                <c:pt idx="45">
                  <c:v>1997.5</c:v>
                </c:pt>
                <c:pt idx="46">
                  <c:v>1997.75</c:v>
                </c:pt>
                <c:pt idx="47">
                  <c:v>1998</c:v>
                </c:pt>
                <c:pt idx="48">
                  <c:v>1998.2</c:v>
                </c:pt>
                <c:pt idx="49">
                  <c:v>1998.45</c:v>
                </c:pt>
                <c:pt idx="50">
                  <c:v>1998.75</c:v>
                </c:pt>
                <c:pt idx="51">
                  <c:v>1999.09</c:v>
                </c:pt>
                <c:pt idx="52">
                  <c:v>1999.17</c:v>
                </c:pt>
                <c:pt idx="53">
                  <c:v>1999.5</c:v>
                </c:pt>
                <c:pt idx="54">
                  <c:v>1999.75</c:v>
                </c:pt>
                <c:pt idx="55">
                  <c:v>2000</c:v>
                </c:pt>
                <c:pt idx="56">
                  <c:v>2000.17</c:v>
                </c:pt>
                <c:pt idx="57">
                  <c:v>1999.75</c:v>
                </c:pt>
                <c:pt idx="58">
                  <c:v>1999.9</c:v>
                </c:pt>
                <c:pt idx="59">
                  <c:v>2000.34</c:v>
                </c:pt>
                <c:pt idx="60">
                  <c:v>2000.5</c:v>
                </c:pt>
                <c:pt idx="61">
                  <c:v>2000.75</c:v>
                </c:pt>
                <c:pt idx="62">
                  <c:v>2001</c:v>
                </c:pt>
                <c:pt idx="63">
                  <c:v>2001.17</c:v>
                </c:pt>
                <c:pt idx="64">
                  <c:v>2001.5</c:v>
                </c:pt>
                <c:pt idx="65">
                  <c:v>2001.75</c:v>
                </c:pt>
                <c:pt idx="66">
                  <c:v>2002.08</c:v>
                </c:pt>
                <c:pt idx="67">
                  <c:v>2002.25</c:v>
                </c:pt>
                <c:pt idx="68">
                  <c:v>2002.33</c:v>
                </c:pt>
                <c:pt idx="69">
                  <c:v>2002.58</c:v>
                </c:pt>
                <c:pt idx="70">
                  <c:v>2002.75</c:v>
                </c:pt>
                <c:pt idx="71">
                  <c:v>2003.17</c:v>
                </c:pt>
                <c:pt idx="72">
                  <c:v>2003.25</c:v>
                </c:pt>
                <c:pt idx="73">
                  <c:v>2003.33</c:v>
                </c:pt>
                <c:pt idx="74">
                  <c:v>2003.42</c:v>
                </c:pt>
                <c:pt idx="75">
                  <c:v>2003.5</c:v>
                </c:pt>
                <c:pt idx="76">
                  <c:v>2003.58</c:v>
                </c:pt>
                <c:pt idx="77">
                  <c:v>2003.67</c:v>
                </c:pt>
                <c:pt idx="78">
                  <c:v>2003.75</c:v>
                </c:pt>
                <c:pt idx="79">
                  <c:v>2003.83</c:v>
                </c:pt>
                <c:pt idx="80">
                  <c:v>2003.99</c:v>
                </c:pt>
                <c:pt idx="81">
                  <c:v>2004</c:v>
                </c:pt>
                <c:pt idx="82">
                  <c:v>2004.08</c:v>
                </c:pt>
                <c:pt idx="83">
                  <c:v>2004.17</c:v>
                </c:pt>
                <c:pt idx="84">
                  <c:v>2004.33</c:v>
                </c:pt>
                <c:pt idx="85">
                  <c:v>2004.42</c:v>
                </c:pt>
                <c:pt idx="86">
                  <c:v>2004.5</c:v>
                </c:pt>
                <c:pt idx="87">
                  <c:v>2004.67</c:v>
                </c:pt>
                <c:pt idx="88">
                  <c:v>2005.25</c:v>
                </c:pt>
                <c:pt idx="89">
                  <c:v>2005.42</c:v>
                </c:pt>
                <c:pt idx="90">
                  <c:v>2005.83</c:v>
                </c:pt>
                <c:pt idx="91">
                  <c:v>2005.92</c:v>
                </c:pt>
                <c:pt idx="92">
                  <c:v>2006.33</c:v>
                </c:pt>
                <c:pt idx="93">
                  <c:v>2006.5</c:v>
                </c:pt>
                <c:pt idx="94">
                  <c:v>2006.67</c:v>
                </c:pt>
                <c:pt idx="95">
                  <c:v>2006.75</c:v>
                </c:pt>
                <c:pt idx="96">
                  <c:v>2006.83</c:v>
                </c:pt>
                <c:pt idx="97">
                  <c:v>2006.99</c:v>
                </c:pt>
                <c:pt idx="98">
                  <c:v>2007</c:v>
                </c:pt>
                <c:pt idx="99">
                  <c:v>2007.08</c:v>
                </c:pt>
                <c:pt idx="100">
                  <c:v>2007.17</c:v>
                </c:pt>
                <c:pt idx="101">
                  <c:v>2007.33</c:v>
                </c:pt>
                <c:pt idx="102">
                  <c:v>2007.5</c:v>
                </c:pt>
                <c:pt idx="103">
                  <c:v>2007.67</c:v>
                </c:pt>
                <c:pt idx="104">
                  <c:v>2007.75</c:v>
                </c:pt>
                <c:pt idx="105">
                  <c:v>2007.83</c:v>
                </c:pt>
                <c:pt idx="106">
                  <c:v>2007.92</c:v>
                </c:pt>
                <c:pt idx="107">
                  <c:v>2008</c:v>
                </c:pt>
                <c:pt idx="108">
                  <c:v>2008.08</c:v>
                </c:pt>
                <c:pt idx="109">
                  <c:v>2008.33</c:v>
                </c:pt>
                <c:pt idx="110">
                  <c:v>2008.5</c:v>
                </c:pt>
                <c:pt idx="111">
                  <c:v>2008.58</c:v>
                </c:pt>
                <c:pt idx="112">
                  <c:v>2008.67</c:v>
                </c:pt>
                <c:pt idx="113">
                  <c:v>2008.83</c:v>
                </c:pt>
                <c:pt idx="114">
                  <c:v>2008.92</c:v>
                </c:pt>
                <c:pt idx="115">
                  <c:v>2009</c:v>
                </c:pt>
                <c:pt idx="116">
                  <c:v>2009.08</c:v>
                </c:pt>
                <c:pt idx="117">
                  <c:v>2009.25</c:v>
                </c:pt>
                <c:pt idx="118">
                  <c:v>2009.42</c:v>
                </c:pt>
                <c:pt idx="119">
                  <c:v>2009.5</c:v>
                </c:pt>
                <c:pt idx="120">
                  <c:v>2009.58</c:v>
                </c:pt>
                <c:pt idx="121">
                  <c:v>2009.75</c:v>
                </c:pt>
                <c:pt idx="122">
                  <c:v>2009.92</c:v>
                </c:pt>
                <c:pt idx="123">
                  <c:v>2010</c:v>
                </c:pt>
                <c:pt idx="124">
                  <c:v>2010.08</c:v>
                </c:pt>
                <c:pt idx="125">
                  <c:v>2010.17</c:v>
                </c:pt>
                <c:pt idx="126">
                  <c:v>2010.33</c:v>
                </c:pt>
                <c:pt idx="127">
                  <c:v>2010.5</c:v>
                </c:pt>
                <c:pt idx="128">
                  <c:v>2010.58</c:v>
                </c:pt>
                <c:pt idx="129">
                  <c:v>2010.75</c:v>
                </c:pt>
                <c:pt idx="130">
                  <c:v>2010.83</c:v>
                </c:pt>
                <c:pt idx="131">
                  <c:v>2010.92</c:v>
                </c:pt>
                <c:pt idx="132">
                  <c:v>2011</c:v>
                </c:pt>
                <c:pt idx="133">
                  <c:v>2011.08</c:v>
                </c:pt>
                <c:pt idx="134">
                  <c:v>2011.33</c:v>
                </c:pt>
                <c:pt idx="135">
                  <c:v>2011.42</c:v>
                </c:pt>
                <c:pt idx="136">
                  <c:v>2011.67</c:v>
                </c:pt>
                <c:pt idx="137">
                  <c:v>2011.75</c:v>
                </c:pt>
                <c:pt idx="138">
                  <c:v>2012</c:v>
                </c:pt>
                <c:pt idx="139">
                  <c:v>2012.08</c:v>
                </c:pt>
                <c:pt idx="140">
                  <c:v>2012.25</c:v>
                </c:pt>
                <c:pt idx="141">
                  <c:v>2012.33</c:v>
                </c:pt>
                <c:pt idx="142">
                  <c:v>2012.58</c:v>
                </c:pt>
                <c:pt idx="143">
                  <c:v>2012.67</c:v>
                </c:pt>
                <c:pt idx="144">
                  <c:v>2013</c:v>
                </c:pt>
                <c:pt idx="145">
                  <c:v>2013.08</c:v>
                </c:pt>
                <c:pt idx="146">
                  <c:v>2013.33</c:v>
                </c:pt>
                <c:pt idx="147">
                  <c:v>2013.42</c:v>
                </c:pt>
                <c:pt idx="148">
                  <c:v>2013.58</c:v>
                </c:pt>
                <c:pt idx="149">
                  <c:v>2013.67</c:v>
                </c:pt>
                <c:pt idx="150">
                  <c:v>2013.75</c:v>
                </c:pt>
                <c:pt idx="151">
                  <c:v>2013.83</c:v>
                </c:pt>
                <c:pt idx="152">
                  <c:v>2013.92</c:v>
                </c:pt>
                <c:pt idx="153">
                  <c:v>2014.08</c:v>
                </c:pt>
                <c:pt idx="154">
                  <c:v>2014.17</c:v>
                </c:pt>
                <c:pt idx="155">
                  <c:v>2014.25</c:v>
                </c:pt>
                <c:pt idx="156">
                  <c:v>2014.42</c:v>
                </c:pt>
                <c:pt idx="157">
                  <c:v>2014.58</c:v>
                </c:pt>
                <c:pt idx="158">
                  <c:v>2014.67</c:v>
                </c:pt>
                <c:pt idx="159">
                  <c:v>2014.83</c:v>
                </c:pt>
                <c:pt idx="160">
                  <c:v>2015</c:v>
                </c:pt>
                <c:pt idx="161">
                  <c:v>2015.08</c:v>
                </c:pt>
                <c:pt idx="162">
                  <c:v>2015.25</c:v>
                </c:pt>
                <c:pt idx="163">
                  <c:v>2015.33</c:v>
                </c:pt>
                <c:pt idx="164">
                  <c:v>2015.5</c:v>
                </c:pt>
                <c:pt idx="165">
                  <c:v>2015.58</c:v>
                </c:pt>
                <c:pt idx="166">
                  <c:v>2015.67</c:v>
                </c:pt>
                <c:pt idx="167">
                  <c:v>2015.75</c:v>
                </c:pt>
                <c:pt idx="168">
                  <c:v>2015.83</c:v>
                </c:pt>
                <c:pt idx="169">
                  <c:v>2015.92</c:v>
                </c:pt>
                <c:pt idx="170">
                  <c:v>2016.08</c:v>
                </c:pt>
                <c:pt idx="171">
                  <c:v>2016.25</c:v>
                </c:pt>
                <c:pt idx="172">
                  <c:v>2016.33</c:v>
                </c:pt>
                <c:pt idx="173">
                  <c:v>2016.42</c:v>
                </c:pt>
                <c:pt idx="174">
                  <c:v>2016.5</c:v>
                </c:pt>
                <c:pt idx="175">
                  <c:v>2016.58</c:v>
                </c:pt>
                <c:pt idx="176">
                  <c:v>2016.75</c:v>
                </c:pt>
                <c:pt idx="177">
                  <c:v>2016.83</c:v>
                </c:pt>
                <c:pt idx="178">
                  <c:v>2016.92</c:v>
                </c:pt>
                <c:pt idx="179">
                  <c:v>2017</c:v>
                </c:pt>
                <c:pt idx="180">
                  <c:v>2017.17</c:v>
                </c:pt>
                <c:pt idx="181">
                  <c:v>2017.33</c:v>
                </c:pt>
                <c:pt idx="182">
                  <c:v>2017.42</c:v>
                </c:pt>
                <c:pt idx="183">
                  <c:v>2017.5</c:v>
                </c:pt>
              </c:numCache>
            </c:numRef>
          </c:xVal>
          <c:yVal>
            <c:numRef>
              <c:f>Sheet1!$B$1:$B$185</c:f>
              <c:numCache>
                <c:formatCode>0.0000000000</c:formatCode>
                <c:ptCount val="185"/>
                <c:pt idx="0">
                  <c:v>289.2105263158</c:v>
                </c:pt>
                <c:pt idx="1">
                  <c:v>270</c:v>
                </c:pt>
                <c:pt idx="2">
                  <c:v>319</c:v>
                </c:pt>
                <c:pt idx="3">
                  <c:v>119.9</c:v>
                </c:pt>
                <c:pt idx="4">
                  <c:v>287.5</c:v>
                </c:pt>
                <c:pt idx="5">
                  <c:v>37.5</c:v>
                </c:pt>
                <c:pt idx="6">
                  <c:v>31.392857142899999</c:v>
                </c:pt>
                <c:pt idx="7">
                  <c:v>34.75</c:v>
                </c:pt>
                <c:pt idx="8">
                  <c:v>24.45</c:v>
                </c:pt>
                <c:pt idx="9">
                  <c:v>18.45</c:v>
                </c:pt>
                <c:pt idx="10">
                  <c:v>14.9666666667</c:v>
                </c:pt>
                <c:pt idx="11">
                  <c:v>9.9666666667000001</c:v>
                </c:pt>
                <c:pt idx="12">
                  <c:v>7.4833333333000001</c:v>
                </c:pt>
                <c:pt idx="13">
                  <c:v>14.3</c:v>
                </c:pt>
                <c:pt idx="14">
                  <c:v>5.2794117646999998</c:v>
                </c:pt>
                <c:pt idx="15">
                  <c:v>4.0833333332999997</c:v>
                </c:pt>
                <c:pt idx="16">
                  <c:v>3.2692307692</c:v>
                </c:pt>
                <c:pt idx="17">
                  <c:v>5.2153846153999996</c:v>
                </c:pt>
                <c:pt idx="18">
                  <c:v>4.2450000000000001</c:v>
                </c:pt>
                <c:pt idx="19">
                  <c:v>3.0676923076999998</c:v>
                </c:pt>
                <c:pt idx="20">
                  <c:v>2.8032544379000002</c:v>
                </c:pt>
                <c:pt idx="21">
                  <c:v>2.7919999999999998</c:v>
                </c:pt>
                <c:pt idx="22">
                  <c:v>1.9558823529</c:v>
                </c:pt>
                <c:pt idx="23">
                  <c:v>1.9558823529</c:v>
                </c:pt>
                <c:pt idx="24">
                  <c:v>1.6241666667000001</c:v>
                </c:pt>
                <c:pt idx="25">
                  <c:v>1.3995</c:v>
                </c:pt>
                <c:pt idx="26">
                  <c:v>1.3325925926</c:v>
                </c:pt>
                <c:pt idx="27">
                  <c:v>1.1526666667000001</c:v>
                </c:pt>
                <c:pt idx="28">
                  <c:v>0.97266666670000002</c:v>
                </c:pt>
                <c:pt idx="29">
                  <c:v>0.71777777779999996</c:v>
                </c:pt>
                <c:pt idx="30">
                  <c:v>0.57899999999999996</c:v>
                </c:pt>
                <c:pt idx="31">
                  <c:v>0.65727272729999997</c:v>
                </c:pt>
                <c:pt idx="32">
                  <c:v>0.53555555560000001</c:v>
                </c:pt>
                <c:pt idx="33">
                  <c:v>0.95190476189999995</c:v>
                </c:pt>
                <c:pt idx="34">
                  <c:v>0.43322222220000001</c:v>
                </c:pt>
                <c:pt idx="35">
                  <c:v>0.26655555559999999</c:v>
                </c:pt>
                <c:pt idx="36">
                  <c:v>0.33928571429999999</c:v>
                </c:pt>
                <c:pt idx="37">
                  <c:v>0.2482417582</c:v>
                </c:pt>
                <c:pt idx="38">
                  <c:v>0.21384615379999999</c:v>
                </c:pt>
                <c:pt idx="39">
                  <c:v>0.20393700789999999</c:v>
                </c:pt>
                <c:pt idx="40">
                  <c:v>0.19153846150000001</c:v>
                </c:pt>
                <c:pt idx="41">
                  <c:v>0.12759999999999999</c:v>
                </c:pt>
                <c:pt idx="42">
                  <c:v>0.13800000000000001</c:v>
                </c:pt>
                <c:pt idx="43">
                  <c:v>0.13800000000000001</c:v>
                </c:pt>
                <c:pt idx="44">
                  <c:v>0.1125806452</c:v>
                </c:pt>
                <c:pt idx="45">
                  <c:v>5.6682027599999997E-2</c:v>
                </c:pt>
                <c:pt idx="46">
                  <c:v>4.8387096800000001E-2</c:v>
                </c:pt>
                <c:pt idx="47">
                  <c:v>3.5252156600000001E-2</c:v>
                </c:pt>
                <c:pt idx="48">
                  <c:v>2.9777703999999999E-2</c:v>
                </c:pt>
                <c:pt idx="49">
                  <c:v>2.8948241499999999E-2</c:v>
                </c:pt>
                <c:pt idx="50">
                  <c:v>2.4843750000000001E-2</c:v>
                </c:pt>
                <c:pt idx="51">
                  <c:v>2.2617857099999999E-2</c:v>
                </c:pt>
                <c:pt idx="52">
                  <c:v>1.87007353E-2</c:v>
                </c:pt>
                <c:pt idx="53">
                  <c:v>1.09994737E-2</c:v>
                </c:pt>
                <c:pt idx="54">
                  <c:v>4.8166666699999999E-2</c:v>
                </c:pt>
                <c:pt idx="55">
                  <c:v>1.4787234E-2</c:v>
                </c:pt>
                <c:pt idx="56">
                  <c:v>4.224E-2</c:v>
                </c:pt>
                <c:pt idx="57">
                  <c:v>1.01744186E-2</c:v>
                </c:pt>
                <c:pt idx="58">
                  <c:v>8.8372092999999992E-3</c:v>
                </c:pt>
                <c:pt idx="59">
                  <c:v>6.9750000000000003E-3</c:v>
                </c:pt>
                <c:pt idx="60">
                  <c:v>5.8469055000000001E-3</c:v>
                </c:pt>
                <c:pt idx="61">
                  <c:v>4.0716611999999999E-3</c:v>
                </c:pt>
                <c:pt idx="62">
                  <c:v>3.8461538E-3</c:v>
                </c:pt>
                <c:pt idx="63">
                  <c:v>3.6019536E-3</c:v>
                </c:pt>
                <c:pt idx="64">
                  <c:v>2.7499999999999998E-3</c:v>
                </c:pt>
                <c:pt idx="65">
                  <c:v>2.5899999999999999E-3</c:v>
                </c:pt>
                <c:pt idx="66">
                  <c:v>1.8625E-3</c:v>
                </c:pt>
                <c:pt idx="67">
                  <c:v>1.7374999999999999E-3</c:v>
                </c:pt>
                <c:pt idx="68">
                  <c:v>1.71875E-3</c:v>
                </c:pt>
                <c:pt idx="69">
                  <c:v>1.6583333E-3</c:v>
                </c:pt>
                <c:pt idx="70">
                  <c:v>1.2166666999999999E-3</c:v>
                </c:pt>
                <c:pt idx="71">
                  <c:v>1.3064712999999999E-3</c:v>
                </c:pt>
                <c:pt idx="72">
                  <c:v>1.2087911999999999E-3</c:v>
                </c:pt>
                <c:pt idx="73">
                  <c:v>1.65E-3</c:v>
                </c:pt>
                <c:pt idx="74">
                  <c:v>1.1249999999999999E-3</c:v>
                </c:pt>
                <c:pt idx="75">
                  <c:v>1.1624999999999999E-3</c:v>
                </c:pt>
                <c:pt idx="76">
                  <c:v>1.1233211000000001E-3</c:v>
                </c:pt>
                <c:pt idx="77">
                  <c:v>8.9166669999999996E-4</c:v>
                </c:pt>
                <c:pt idx="78">
                  <c:v>1.0622711000000001E-3</c:v>
                </c:pt>
                <c:pt idx="79">
                  <c:v>8.5470089999999999E-4</c:v>
                </c:pt>
                <c:pt idx="80">
                  <c:v>7.4991670000000002E-4</c:v>
                </c:pt>
                <c:pt idx="81">
                  <c:v>9.2500000000000004E-4</c:v>
                </c:pt>
                <c:pt idx="82">
                  <c:v>9.0354089999999997E-4</c:v>
                </c:pt>
                <c:pt idx="83">
                  <c:v>7.4375000000000005E-4</c:v>
                </c:pt>
                <c:pt idx="84">
                  <c:v>8.25E-4</c:v>
                </c:pt>
                <c:pt idx="85">
                  <c:v>8.7912090000000003E-4</c:v>
                </c:pt>
                <c:pt idx="86">
                  <c:v>6.7940000000000003E-4</c:v>
                </c:pt>
                <c:pt idx="87">
                  <c:v>6.09375E-4</c:v>
                </c:pt>
                <c:pt idx="88">
                  <c:v>8.7600000000000004E-4</c:v>
                </c:pt>
                <c:pt idx="89">
                  <c:v>4.9994999999999998E-4</c:v>
                </c:pt>
                <c:pt idx="90">
                  <c:v>6.2250000000000001E-4</c:v>
                </c:pt>
                <c:pt idx="91">
                  <c:v>4.0624999999999998E-4</c:v>
                </c:pt>
                <c:pt idx="92">
                  <c:v>3.2388000000000002E-4</c:v>
                </c:pt>
                <c:pt idx="93">
                  <c:v>3.2796000000000002E-4</c:v>
                </c:pt>
                <c:pt idx="94">
                  <c:v>2.1871879999999999E-4</c:v>
                </c:pt>
                <c:pt idx="95">
                  <c:v>2.9884380000000003E-4</c:v>
                </c:pt>
                <c:pt idx="96">
                  <c:v>2.6372E-4</c:v>
                </c:pt>
                <c:pt idx="97">
                  <c:v>2.7996E-4</c:v>
                </c:pt>
                <c:pt idx="98">
                  <c:v>2.7996E-4</c:v>
                </c:pt>
                <c:pt idx="99">
                  <c:v>2.6853130000000002E-4</c:v>
                </c:pt>
                <c:pt idx="100">
                  <c:v>2.64825E-4</c:v>
                </c:pt>
                <c:pt idx="101">
                  <c:v>2.4996879999999999E-4</c:v>
                </c:pt>
                <c:pt idx="102">
                  <c:v>2.12475E-4</c:v>
                </c:pt>
                <c:pt idx="103">
                  <c:v>2.0997999999999999E-4</c:v>
                </c:pt>
                <c:pt idx="104">
                  <c:v>2.0997999999999999E-4</c:v>
                </c:pt>
                <c:pt idx="105">
                  <c:v>1.9997999999999999E-4</c:v>
                </c:pt>
                <c:pt idx="106">
                  <c:v>2.0997999999999999E-4</c:v>
                </c:pt>
                <c:pt idx="107">
                  <c:v>1.9997999999999999E-4</c:v>
                </c:pt>
                <c:pt idx="108">
                  <c:v>1.9997999999999999E-4</c:v>
                </c:pt>
                <c:pt idx="109">
                  <c:v>1.7997999999999999E-4</c:v>
                </c:pt>
                <c:pt idx="110">
                  <c:v>1.4998E-4</c:v>
                </c:pt>
                <c:pt idx="111">
                  <c:v>1.327969E-4</c:v>
                </c:pt>
                <c:pt idx="112">
                  <c:v>1.327969E-4</c:v>
                </c:pt>
                <c:pt idx="113">
                  <c:v>1.171719E-4</c:v>
                </c:pt>
                <c:pt idx="114">
                  <c:v>9.9989999999999996E-5</c:v>
                </c:pt>
                <c:pt idx="115">
                  <c:v>9.3319999999999994E-5</c:v>
                </c:pt>
                <c:pt idx="116">
                  <c:v>8.7990000000000003E-5</c:v>
                </c:pt>
                <c:pt idx="117">
                  <c:v>8.9989999999999997E-5</c:v>
                </c:pt>
                <c:pt idx="118">
                  <c:v>8.666E-5</c:v>
                </c:pt>
                <c:pt idx="119">
                  <c:v>8.9989999999999997E-5</c:v>
                </c:pt>
                <c:pt idx="120">
                  <c:v>7.4989999999999999E-5</c:v>
                </c:pt>
                <c:pt idx="121">
                  <c:v>7.9989999999999998E-5</c:v>
                </c:pt>
                <c:pt idx="122">
                  <c:v>6.9989999999999999E-5</c:v>
                </c:pt>
                <c:pt idx="123">
                  <c:v>7.3326700000000004E-5</c:v>
                </c:pt>
                <c:pt idx="124">
                  <c:v>7.3326700000000004E-5</c:v>
                </c:pt>
                <c:pt idx="125">
                  <c:v>7.9989999999999998E-5</c:v>
                </c:pt>
                <c:pt idx="126">
                  <c:v>7.4989999999999999E-5</c:v>
                </c:pt>
                <c:pt idx="127">
                  <c:v>5.4994999999999998E-5</c:v>
                </c:pt>
                <c:pt idx="128">
                  <c:v>5.4994999999999998E-5</c:v>
                </c:pt>
                <c:pt idx="129">
                  <c:v>4.9994999999999998E-5</c:v>
                </c:pt>
                <c:pt idx="130">
                  <c:v>4.9994999999999998E-5</c:v>
                </c:pt>
                <c:pt idx="131">
                  <c:v>4.4994999999999999E-5</c:v>
                </c:pt>
                <c:pt idx="132">
                  <c:v>3.9994999999999999E-5</c:v>
                </c:pt>
                <c:pt idx="133">
                  <c:v>3.9994999999999999E-5</c:v>
                </c:pt>
                <c:pt idx="134">
                  <c:v>3.9994999999999999E-5</c:v>
                </c:pt>
                <c:pt idx="135">
                  <c:v>3.6659999999999998E-5</c:v>
                </c:pt>
                <c:pt idx="136">
                  <c:v>3.9993300000000002E-5</c:v>
                </c:pt>
                <c:pt idx="137">
                  <c:v>3.9994999999999999E-5</c:v>
                </c:pt>
                <c:pt idx="138">
                  <c:v>7.8634999999999995E-5</c:v>
                </c:pt>
                <c:pt idx="139">
                  <c:v>7.9090000000000003E-5</c:v>
                </c:pt>
                <c:pt idx="140">
                  <c:v>6.4616700000000001E-5</c:v>
                </c:pt>
                <c:pt idx="141">
                  <c:v>5.9994999999999997E-5</c:v>
                </c:pt>
                <c:pt idx="142">
                  <c:v>5.3090000000000002E-5</c:v>
                </c:pt>
                <c:pt idx="143">
                  <c:v>4.9996700000000002E-5</c:v>
                </c:pt>
                <c:pt idx="144">
                  <c:v>5.4994999999999998E-5</c:v>
                </c:pt>
                <c:pt idx="145">
                  <c:v>4.6663299999999998E-5</c:v>
                </c:pt>
                <c:pt idx="146">
                  <c:v>4.333E-5</c:v>
                </c:pt>
                <c:pt idx="147">
                  <c:v>4.4997499999999997E-5</c:v>
                </c:pt>
                <c:pt idx="148">
                  <c:v>4.4996700000000002E-5</c:v>
                </c:pt>
                <c:pt idx="149">
                  <c:v>4.333E-5</c:v>
                </c:pt>
                <c:pt idx="150">
                  <c:v>4.2996700000000001E-5</c:v>
                </c:pt>
                <c:pt idx="151">
                  <c:v>3.9996700000000003E-5</c:v>
                </c:pt>
                <c:pt idx="152">
                  <c:v>3.9996700000000003E-5</c:v>
                </c:pt>
                <c:pt idx="153">
                  <c:v>3.6663299999999998E-5</c:v>
                </c:pt>
                <c:pt idx="154">
                  <c:v>3.6663299999999998E-5</c:v>
                </c:pt>
                <c:pt idx="155">
                  <c:v>3.6663299999999998E-5</c:v>
                </c:pt>
                <c:pt idx="156">
                  <c:v>3.4996700000000003E-5</c:v>
                </c:pt>
                <c:pt idx="157">
                  <c:v>3.4996700000000003E-5</c:v>
                </c:pt>
                <c:pt idx="158">
                  <c:v>3.4996700000000003E-5</c:v>
                </c:pt>
                <c:pt idx="159">
                  <c:v>3.6247500000000002E-5</c:v>
                </c:pt>
                <c:pt idx="160">
                  <c:v>3.3330000000000001E-5</c:v>
                </c:pt>
                <c:pt idx="161">
                  <c:v>3.2663300000000003E-5</c:v>
                </c:pt>
                <c:pt idx="162">
                  <c:v>2.8330000000000002E-5</c:v>
                </c:pt>
                <c:pt idx="163">
                  <c:v>3.1663299999999999E-5</c:v>
                </c:pt>
                <c:pt idx="164">
                  <c:v>2.99967E-5</c:v>
                </c:pt>
                <c:pt idx="165">
                  <c:v>2.8997999999999999E-5</c:v>
                </c:pt>
                <c:pt idx="166">
                  <c:v>2.99967E-5</c:v>
                </c:pt>
                <c:pt idx="167">
                  <c:v>2.99967E-5</c:v>
                </c:pt>
                <c:pt idx="168">
                  <c:v>3.2497499999999998E-5</c:v>
                </c:pt>
                <c:pt idx="169">
                  <c:v>2.8330000000000002E-5</c:v>
                </c:pt>
                <c:pt idx="170">
                  <c:v>3.1247500000000002E-5</c:v>
                </c:pt>
                <c:pt idx="171">
                  <c:v>2.7703800000000001E-5</c:v>
                </c:pt>
                <c:pt idx="172">
                  <c:v>2.99875E-5</c:v>
                </c:pt>
                <c:pt idx="173">
                  <c:v>2.8330000000000002E-5</c:v>
                </c:pt>
                <c:pt idx="174">
                  <c:v>3.1247500000000002E-5</c:v>
                </c:pt>
                <c:pt idx="175">
                  <c:v>2.99875E-5</c:v>
                </c:pt>
                <c:pt idx="176">
                  <c:v>2.932E-5</c:v>
                </c:pt>
                <c:pt idx="177">
                  <c:v>3.1663299999999999E-5</c:v>
                </c:pt>
                <c:pt idx="178">
                  <c:v>2.9663300000000001E-5</c:v>
                </c:pt>
                <c:pt idx="179">
                  <c:v>2.89967E-5</c:v>
                </c:pt>
                <c:pt idx="180">
                  <c:v>2.6996699999999999E-5</c:v>
                </c:pt>
                <c:pt idx="181">
                  <c:v>2.9998E-5</c:v>
                </c:pt>
                <c:pt idx="182">
                  <c:v>2.4996700000000001E-5</c:v>
                </c:pt>
                <c:pt idx="183">
                  <c:v>2.5996700000000001E-5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8-439A-A79E-60531D7DB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316576"/>
        <c:axId val="598316248"/>
      </c:scatterChart>
      <c:valAx>
        <c:axId val="59831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dirty="0"/>
                  <a:t>Year</a:t>
                </a:r>
              </a:p>
            </c:rich>
          </c:tx>
          <c:layout>
            <c:manualLayout>
              <c:xMode val="edge"/>
              <c:yMode val="edge"/>
              <c:x val="7.0788456832117817E-3"/>
              <c:y val="0.93575854863484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248"/>
        <c:crosses val="autoZero"/>
        <c:crossBetween val="midCat"/>
      </c:valAx>
      <c:valAx>
        <c:axId val="5983162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b="1" dirty="0"/>
                  <a:t>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.00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102B3E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25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022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4" y="-92865"/>
            <a:ext cx="12319687" cy="693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8843" y="1814324"/>
            <a:ext cx="6211908" cy="1475013"/>
          </a:xfrm>
          <a:effectLst/>
        </p:spPr>
        <p:txBody>
          <a:bodyPr anchor="b"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8845" y="3289338"/>
            <a:ext cx="6211906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1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39198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34872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39198"/>
            <a:ext cx="10164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7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6672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584"/>
            <a:ext cx="11029615" cy="39682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3854" y="6351555"/>
            <a:ext cx="2844799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806" y="6351554"/>
            <a:ext cx="39541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9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67" y="3206356"/>
            <a:ext cx="4929922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266" y="4703863"/>
            <a:ext cx="492992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38052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38052"/>
            <a:ext cx="1052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0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5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40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53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10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70703"/>
            <a:ext cx="12270259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4503" r="-404" b="40947"/>
          <a:stretch/>
        </p:blipFill>
        <p:spPr>
          <a:xfrm>
            <a:off x="0" y="5177480"/>
            <a:ext cx="12270259" cy="1680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707143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707143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00984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396658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00984"/>
            <a:ext cx="1052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7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611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70703"/>
            <a:ext cx="12270259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23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529158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43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70703"/>
            <a:ext cx="8835081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4" r="27867"/>
          <a:stretch/>
        </p:blipFill>
        <p:spPr>
          <a:xfrm>
            <a:off x="8835081" y="599725"/>
            <a:ext cx="3356919" cy="6258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6314485"/>
            <a:ext cx="13281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6314485"/>
            <a:ext cx="116419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1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4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3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196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17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75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223E-EFA9-46CD-9A40-B396BA79062B}" type="datetimeFigureOut">
              <a:rPr lang="sv-SE" smtClean="0"/>
              <a:t>2017-10-21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41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7262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148281"/>
            <a:ext cx="11029616" cy="9267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891160"/>
            <a:ext cx="11029616" cy="3967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3216" y="635155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808" y="6351555"/>
            <a:ext cx="3876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2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8611" y="2901720"/>
            <a:ext cx="9223898" cy="1475013"/>
          </a:xfrm>
        </p:spPr>
        <p:txBody>
          <a:bodyPr>
            <a:noAutofit/>
          </a:bodyPr>
          <a:lstStyle/>
          <a:p>
            <a:pPr algn="ctr"/>
            <a:r>
              <a:rPr lang="en-US" sz="2000" b="1" i="1" dirty="0"/>
              <a:t>Millions of Transactions per Second on a Single Machine</a:t>
            </a:r>
            <a:br>
              <a:rPr lang="en-US" sz="2000" b="1" i="1" dirty="0"/>
            </a:br>
            <a:r>
              <a:rPr lang="en-US" sz="2000" b="1" i="1" dirty="0"/>
              <a:t>Case for a Virtualized Database and Scale-In</a:t>
            </a:r>
            <a:endParaRPr lang="sv-SE" sz="2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7664" y="4376733"/>
            <a:ext cx="5038491" cy="590321"/>
          </a:xfrm>
        </p:spPr>
        <p:txBody>
          <a:bodyPr/>
          <a:lstStyle/>
          <a:p>
            <a:r>
              <a:rPr lang="en-US" dirty="0"/>
              <a:t>Roger Johansson</a:t>
            </a:r>
          </a:p>
        </p:txBody>
      </p:sp>
    </p:spTree>
    <p:extLst>
      <p:ext uri="{BB962C8B-B14F-4D97-AF65-F5344CB8AC3E}">
        <p14:creationId xmlns:p14="http://schemas.microsoft.com/office/powerpoint/2010/main" val="57815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82607-FC2B-4E89-8699-7790725F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6"/>
          <a:stretch/>
        </p:blipFill>
        <p:spPr>
          <a:xfrm>
            <a:off x="0" y="0"/>
            <a:ext cx="12192000" cy="68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82607-FC2B-4E89-8699-7790725F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6"/>
          <a:stretch/>
        </p:blipFill>
        <p:spPr>
          <a:xfrm>
            <a:off x="0" y="0"/>
            <a:ext cx="12192000" cy="6873212"/>
          </a:xfrm>
          <a:prstGeom prst="rect">
            <a:avLst/>
          </a:prstGeom>
          <a:ln>
            <a:solidFill>
              <a:srgbClr val="102B3E"/>
            </a:solidFill>
            <a:prstDash val="solid"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F7ECC0-D87D-4A13-A0ED-F8BA5CF0CEF7}"/>
              </a:ext>
            </a:extLst>
          </p:cNvPr>
          <p:cNvSpPr/>
          <p:nvPr/>
        </p:nvSpPr>
        <p:spPr>
          <a:xfrm>
            <a:off x="-1" y="614149"/>
            <a:ext cx="9451075" cy="1915691"/>
          </a:xfrm>
          <a:custGeom>
            <a:avLst/>
            <a:gdLst>
              <a:gd name="connsiteX0" fmla="*/ 0 w 9451075"/>
              <a:gd name="connsiteY0" fmla="*/ 0 h 1915691"/>
              <a:gd name="connsiteX1" fmla="*/ 9451075 w 9451075"/>
              <a:gd name="connsiteY1" fmla="*/ 0 h 1915691"/>
              <a:gd name="connsiteX2" fmla="*/ 9451075 w 9451075"/>
              <a:gd name="connsiteY2" fmla="*/ 1915691 h 1915691"/>
              <a:gd name="connsiteX3" fmla="*/ 0 w 9451075"/>
              <a:gd name="connsiteY3" fmla="*/ 1915691 h 1915691"/>
              <a:gd name="connsiteX4" fmla="*/ 0 w 9451075"/>
              <a:gd name="connsiteY4" fmla="*/ 0 h 1915691"/>
              <a:gd name="connsiteX5" fmla="*/ 61416 w 9451075"/>
              <a:gd name="connsiteY5" fmla="*/ 432179 h 1915691"/>
              <a:gd name="connsiteX6" fmla="*/ 61416 w 9451075"/>
              <a:gd name="connsiteY6" fmla="*/ 1849272 h 1915691"/>
              <a:gd name="connsiteX7" fmla="*/ 2611272 w 9451075"/>
              <a:gd name="connsiteY7" fmla="*/ 1849272 h 1915691"/>
              <a:gd name="connsiteX8" fmla="*/ 2611272 w 9451075"/>
              <a:gd name="connsiteY8" fmla="*/ 432179 h 1915691"/>
              <a:gd name="connsiteX9" fmla="*/ 61416 w 9451075"/>
              <a:gd name="connsiteY9" fmla="*/ 432179 h 191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1075" h="1915691">
                <a:moveTo>
                  <a:pt x="0" y="0"/>
                </a:moveTo>
                <a:lnTo>
                  <a:pt x="9451075" y="0"/>
                </a:lnTo>
                <a:lnTo>
                  <a:pt x="9451075" y="1915691"/>
                </a:lnTo>
                <a:lnTo>
                  <a:pt x="0" y="1915691"/>
                </a:lnTo>
                <a:lnTo>
                  <a:pt x="0" y="0"/>
                </a:lnTo>
                <a:close/>
                <a:moveTo>
                  <a:pt x="61416" y="432179"/>
                </a:moveTo>
                <a:lnTo>
                  <a:pt x="61416" y="1849272"/>
                </a:lnTo>
                <a:lnTo>
                  <a:pt x="2611272" y="1849272"/>
                </a:lnTo>
                <a:lnTo>
                  <a:pt x="2611272" y="432179"/>
                </a:lnTo>
                <a:lnTo>
                  <a:pt x="61416" y="432179"/>
                </a:lnTo>
                <a:close/>
              </a:path>
            </a:pathLst>
          </a:custGeom>
          <a:solidFill>
            <a:srgbClr val="3DB5BE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20D27-91C6-4C15-B46B-433F05A3DF8F}"/>
              </a:ext>
            </a:extLst>
          </p:cNvPr>
          <p:cNvSpPr/>
          <p:nvPr/>
        </p:nvSpPr>
        <p:spPr>
          <a:xfrm>
            <a:off x="0" y="0"/>
            <a:ext cx="12192000" cy="238836"/>
          </a:xfrm>
          <a:prstGeom prst="rect">
            <a:avLst/>
          </a:prstGeom>
          <a:solidFill>
            <a:srgbClr val="FF4343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7E17DE-BBF4-4F79-A2D9-712A54641946}"/>
              </a:ext>
            </a:extLst>
          </p:cNvPr>
          <p:cNvSpPr/>
          <p:nvPr/>
        </p:nvSpPr>
        <p:spPr>
          <a:xfrm>
            <a:off x="-1" y="3182112"/>
            <a:ext cx="9451074" cy="2215578"/>
          </a:xfrm>
          <a:prstGeom prst="rect">
            <a:avLst/>
          </a:prstGeom>
          <a:solidFill>
            <a:srgbClr val="1D9F58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CFB04-7F0E-4713-9D7F-6779DD0B446B}"/>
              </a:ext>
            </a:extLst>
          </p:cNvPr>
          <p:cNvSpPr/>
          <p:nvPr/>
        </p:nvSpPr>
        <p:spPr>
          <a:xfrm>
            <a:off x="1" y="2529840"/>
            <a:ext cx="9451074" cy="65227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5E65B-BB34-4E95-8C0F-61F66A6DF9EA}"/>
              </a:ext>
            </a:extLst>
          </p:cNvPr>
          <p:cNvSpPr/>
          <p:nvPr/>
        </p:nvSpPr>
        <p:spPr>
          <a:xfrm>
            <a:off x="-1" y="5397690"/>
            <a:ext cx="9451074" cy="1475522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597435-85AF-40A1-9BF8-31E48CD7F01A}"/>
              </a:ext>
            </a:extLst>
          </p:cNvPr>
          <p:cNvSpPr/>
          <p:nvPr/>
        </p:nvSpPr>
        <p:spPr>
          <a:xfrm>
            <a:off x="61415" y="1046328"/>
            <a:ext cx="2549856" cy="1417093"/>
          </a:xfrm>
          <a:custGeom>
            <a:avLst/>
            <a:gdLst>
              <a:gd name="connsiteX0" fmla="*/ 0 w 2549856"/>
              <a:gd name="connsiteY0" fmla="*/ 0 h 1417093"/>
              <a:gd name="connsiteX1" fmla="*/ 2549856 w 2549856"/>
              <a:gd name="connsiteY1" fmla="*/ 0 h 1417093"/>
              <a:gd name="connsiteX2" fmla="*/ 2549856 w 2549856"/>
              <a:gd name="connsiteY2" fmla="*/ 1417093 h 1417093"/>
              <a:gd name="connsiteX3" fmla="*/ 0 w 2549856"/>
              <a:gd name="connsiteY3" fmla="*/ 1417093 h 1417093"/>
              <a:gd name="connsiteX4" fmla="*/ 0 w 2549856"/>
              <a:gd name="connsiteY4" fmla="*/ 0 h 141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856" h="1417093">
                <a:moveTo>
                  <a:pt x="0" y="0"/>
                </a:moveTo>
                <a:lnTo>
                  <a:pt x="2549856" y="0"/>
                </a:lnTo>
                <a:lnTo>
                  <a:pt x="2549856" y="1417093"/>
                </a:lnTo>
                <a:lnTo>
                  <a:pt x="0" y="1417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30000"/>
            </a:scheme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575BB-CAFC-4737-B395-62E41C5BC6E4}"/>
              </a:ext>
            </a:extLst>
          </p:cNvPr>
          <p:cNvSpPr/>
          <p:nvPr/>
        </p:nvSpPr>
        <p:spPr>
          <a:xfrm>
            <a:off x="9451075" y="614149"/>
            <a:ext cx="2740924" cy="6243851"/>
          </a:xfrm>
          <a:prstGeom prst="rect">
            <a:avLst/>
          </a:prstGeom>
          <a:solidFill>
            <a:srgbClr val="DD5893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17756-9936-4CBA-9EDC-3B4661BAA70C}"/>
              </a:ext>
            </a:extLst>
          </p:cNvPr>
          <p:cNvSpPr/>
          <p:nvPr/>
        </p:nvSpPr>
        <p:spPr>
          <a:xfrm>
            <a:off x="-1" y="238836"/>
            <a:ext cx="12192000" cy="375313"/>
          </a:xfrm>
          <a:prstGeom prst="rect">
            <a:avLst/>
          </a:prstGeom>
          <a:solidFill>
            <a:srgbClr val="7030A0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166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82607-FC2B-4E89-8699-7790725F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6"/>
          <a:stretch/>
        </p:blipFill>
        <p:spPr>
          <a:xfrm>
            <a:off x="0" y="0"/>
            <a:ext cx="12192000" cy="687321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277697C-E122-4C15-A66C-A20F45A0CCF9}"/>
              </a:ext>
            </a:extLst>
          </p:cNvPr>
          <p:cNvGrpSpPr/>
          <p:nvPr/>
        </p:nvGrpSpPr>
        <p:grpSpPr>
          <a:xfrm>
            <a:off x="580030" y="3245807"/>
            <a:ext cx="3233462" cy="1148517"/>
            <a:chOff x="580030" y="3245807"/>
            <a:chExt cx="3233462" cy="11485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E115348-61A6-492F-9306-5C7B3979CD00}"/>
                </a:ext>
              </a:extLst>
            </p:cNvPr>
            <p:cNvGrpSpPr/>
            <p:nvPr/>
          </p:nvGrpSpPr>
          <p:grpSpPr>
            <a:xfrm>
              <a:off x="1566140" y="3245807"/>
              <a:ext cx="2247352" cy="1148517"/>
              <a:chOff x="1566140" y="3245807"/>
              <a:chExt cx="2247352" cy="114851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7533887-7578-423A-A0CD-3E505E4CB4B0}"/>
                  </a:ext>
                </a:extLst>
              </p:cNvPr>
              <p:cNvSpPr/>
              <p:nvPr/>
            </p:nvSpPr>
            <p:spPr>
              <a:xfrm>
                <a:off x="1566140" y="3245807"/>
                <a:ext cx="2247352" cy="1145793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1B1F47A-7DD0-466A-B7AA-7C66F8F09911}"/>
                  </a:ext>
                </a:extLst>
              </p:cNvPr>
              <p:cNvGrpSpPr/>
              <p:nvPr/>
            </p:nvGrpSpPr>
            <p:grpSpPr>
              <a:xfrm>
                <a:off x="1566141" y="3248531"/>
                <a:ext cx="2247351" cy="1145793"/>
                <a:chOff x="4329812" y="1009073"/>
                <a:chExt cx="2997692" cy="152834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299AE4F-FA60-40A0-A497-9DA66AF46722}"/>
                    </a:ext>
                  </a:extLst>
                </p:cNvPr>
                <p:cNvSpPr/>
                <p:nvPr/>
              </p:nvSpPr>
              <p:spPr>
                <a:xfrm>
                  <a:off x="4329812" y="1389333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7" name="Rectangle: Top Corners Rounded 79">
                  <a:extLst>
                    <a:ext uri="{FF2B5EF4-FFF2-40B4-BE49-F238E27FC236}">
                      <a16:creationId xmlns:a16="http://schemas.microsoft.com/office/drawing/2014/main" id="{6AA105A2-7D13-4B4D-95E4-0E045A09751C}"/>
                    </a:ext>
                  </a:extLst>
                </p:cNvPr>
                <p:cNvSpPr/>
                <p:nvPr/>
              </p:nvSpPr>
              <p:spPr>
                <a:xfrm>
                  <a:off x="4329812" y="1009073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 err="1">
                      <a:solidFill>
                        <a:schemeClr val="bg1"/>
                      </a:solidFill>
                    </a:rPr>
                    <a:t>User</a:t>
                  </a:r>
                  <a:endParaRPr lang="sv-SE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BCCF9BF-9EFC-4554-8D4A-1918172562DB}"/>
                    </a:ext>
                  </a:extLst>
                </p:cNvPr>
                <p:cNvSpPr/>
                <p:nvPr/>
              </p:nvSpPr>
              <p:spPr>
                <a:xfrm>
                  <a:off x="4329812" y="215716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0FDBF4-3EDF-4F56-B016-ADE2691D410C}"/>
                    </a:ext>
                  </a:extLst>
                </p:cNvPr>
                <p:cNvSpPr/>
                <p:nvPr/>
              </p:nvSpPr>
              <p:spPr>
                <a:xfrm>
                  <a:off x="4329812" y="177690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4843E9D-BA5B-4858-B683-7B21EBD52572}"/>
                    </a:ext>
                  </a:extLst>
                </p:cNvPr>
                <p:cNvSpPr/>
                <p:nvPr/>
              </p:nvSpPr>
              <p:spPr>
                <a:xfrm>
                  <a:off x="5828658" y="1389333"/>
                  <a:ext cx="1498846" cy="389024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123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319A44D-21FE-48C9-AA02-F328496F9B3B}"/>
                    </a:ext>
                  </a:extLst>
                </p:cNvPr>
                <p:cNvSpPr/>
                <p:nvPr/>
              </p:nvSpPr>
              <p:spPr>
                <a:xfrm>
                  <a:off x="5828658" y="215716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Edqvist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5285FFB-DC99-4CAF-899C-36F33E94E5CF}"/>
                    </a:ext>
                  </a:extLst>
                </p:cNvPr>
                <p:cNvSpPr/>
                <p:nvPr/>
              </p:nvSpPr>
              <p:spPr>
                <a:xfrm>
                  <a:off x="5828658" y="177690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Stefan</a:t>
                  </a:r>
                </a:p>
              </p:txBody>
            </p: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2FAB27-EC7B-426F-9E35-B98C506B348F}"/>
                </a:ext>
              </a:extLst>
            </p:cNvPr>
            <p:cNvCxnSpPr>
              <a:cxnSpLocks/>
            </p:cNvCxnSpPr>
            <p:nvPr/>
          </p:nvCxnSpPr>
          <p:spPr>
            <a:xfrm>
              <a:off x="580030" y="3818704"/>
              <a:ext cx="986111" cy="1568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99CE32-EE96-4333-822D-698D425D7937}"/>
              </a:ext>
            </a:extLst>
          </p:cNvPr>
          <p:cNvGrpSpPr/>
          <p:nvPr/>
        </p:nvGrpSpPr>
        <p:grpSpPr>
          <a:xfrm>
            <a:off x="7690423" y="628013"/>
            <a:ext cx="3233463" cy="1145793"/>
            <a:chOff x="5158763" y="928263"/>
            <a:chExt cx="3233463" cy="11457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C92652-BB3C-45F6-A707-9EBF44DD5BD0}"/>
                </a:ext>
              </a:extLst>
            </p:cNvPr>
            <p:cNvGrpSpPr/>
            <p:nvPr/>
          </p:nvGrpSpPr>
          <p:grpSpPr>
            <a:xfrm>
              <a:off x="6144874" y="928263"/>
              <a:ext cx="2247352" cy="1145793"/>
              <a:chOff x="6144874" y="928263"/>
              <a:chExt cx="2247352" cy="114579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3E11390-BFED-48C5-8E9F-549782C16A1A}"/>
                  </a:ext>
                </a:extLst>
              </p:cNvPr>
              <p:cNvSpPr/>
              <p:nvPr/>
            </p:nvSpPr>
            <p:spPr>
              <a:xfrm>
                <a:off x="6144874" y="928263"/>
                <a:ext cx="2247352" cy="1145793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14CD04B-66C7-4843-9086-4DDE29D9D49E}"/>
                  </a:ext>
                </a:extLst>
              </p:cNvPr>
              <p:cNvGrpSpPr/>
              <p:nvPr/>
            </p:nvGrpSpPr>
            <p:grpSpPr>
              <a:xfrm>
                <a:off x="6144875" y="928263"/>
                <a:ext cx="2247351" cy="1145793"/>
                <a:chOff x="4329812" y="1009073"/>
                <a:chExt cx="2997692" cy="152834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ECE111A-59C9-45FD-B079-3E5D8D41BB38}"/>
                    </a:ext>
                  </a:extLst>
                </p:cNvPr>
                <p:cNvSpPr/>
                <p:nvPr/>
              </p:nvSpPr>
              <p:spPr>
                <a:xfrm>
                  <a:off x="4329812" y="1389333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27" name="Rectangle: Top Corners Rounded 79">
                  <a:extLst>
                    <a:ext uri="{FF2B5EF4-FFF2-40B4-BE49-F238E27FC236}">
                      <a16:creationId xmlns:a16="http://schemas.microsoft.com/office/drawing/2014/main" id="{35B5AB60-17C0-4F70-BD90-18B22012F2AA}"/>
                    </a:ext>
                  </a:extLst>
                </p:cNvPr>
                <p:cNvSpPr/>
                <p:nvPr/>
              </p:nvSpPr>
              <p:spPr>
                <a:xfrm>
                  <a:off x="4329812" y="1009073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 err="1">
                      <a:solidFill>
                        <a:schemeClr val="bg1"/>
                      </a:solidFill>
                    </a:rPr>
                    <a:t>Profile</a:t>
                  </a:r>
                  <a:endParaRPr lang="sv-SE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926CFB7-59CC-48F7-9E58-2887C3A041EA}"/>
                    </a:ext>
                  </a:extLst>
                </p:cNvPr>
                <p:cNvSpPr/>
                <p:nvPr/>
              </p:nvSpPr>
              <p:spPr>
                <a:xfrm>
                  <a:off x="4329812" y="215716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204D863-736A-4E81-BAC3-15E96F1050AE}"/>
                    </a:ext>
                  </a:extLst>
                </p:cNvPr>
                <p:cNvSpPr/>
                <p:nvPr/>
              </p:nvSpPr>
              <p:spPr>
                <a:xfrm>
                  <a:off x="4329812" y="177690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17004E6-6B74-405E-B706-5EA2C9CC1B85}"/>
                    </a:ext>
                  </a:extLst>
                </p:cNvPr>
                <p:cNvSpPr/>
                <p:nvPr/>
              </p:nvSpPr>
              <p:spPr>
                <a:xfrm>
                  <a:off x="5828658" y="1389333"/>
                  <a:ext cx="1498846" cy="389024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789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8D0DA1-1833-48A0-9F0A-CA7AF868313B}"/>
                    </a:ext>
                  </a:extLst>
                </p:cNvPr>
                <p:cNvSpPr/>
                <p:nvPr/>
              </p:nvSpPr>
              <p:spPr>
                <a:xfrm>
                  <a:off x="5828658" y="215716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Edqvist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A122DC5-1A03-48D8-81BA-36E20180817A}"/>
                    </a:ext>
                  </a:extLst>
                </p:cNvPr>
                <p:cNvSpPr/>
                <p:nvPr/>
              </p:nvSpPr>
              <p:spPr>
                <a:xfrm>
                  <a:off x="5828658" y="177690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Stefan</a:t>
                  </a:r>
                </a:p>
              </p:txBody>
            </p:sp>
          </p:grp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6570D8-5A9F-48C5-8207-A0B7C8080C2B}"/>
                </a:ext>
              </a:extLst>
            </p:cNvPr>
            <p:cNvCxnSpPr>
              <a:cxnSpLocks/>
            </p:cNvCxnSpPr>
            <p:nvPr/>
          </p:nvCxnSpPr>
          <p:spPr>
            <a:xfrm>
              <a:off x="5158763" y="1489721"/>
              <a:ext cx="986111" cy="1568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00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F9CF4-1468-4A33-8DD3-D098DB82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Data Flow Programming</a:t>
            </a:r>
          </a:p>
        </p:txBody>
      </p:sp>
    </p:spTree>
    <p:extLst>
      <p:ext uri="{BB962C8B-B14F-4D97-AF65-F5344CB8AC3E}">
        <p14:creationId xmlns:p14="http://schemas.microsoft.com/office/powerpoint/2010/main" val="31451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671F86-E495-4E19-A901-E9E18A41C03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514350"/>
            <a:ext cx="6372225" cy="224077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92066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91285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66639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9F5386D-DA42-439D-8693-4A2239435697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5A814D-72D2-4CE5-8B06-F0B5D34C72A6}"/>
              </a:ext>
            </a:extLst>
          </p:cNvPr>
          <p:cNvSpPr/>
          <p:nvPr/>
        </p:nvSpPr>
        <p:spPr>
          <a:xfrm>
            <a:off x="1414462" y="314325"/>
            <a:ext cx="9296400" cy="4240434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548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671F86-E495-4E19-A901-E9E18A41C03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69BF2E9-97DC-4DCB-A063-3A1A67CAD2C8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495B4-BED2-4AA9-8121-1C6B6A13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48" y="420622"/>
            <a:ext cx="4152900" cy="2324100"/>
          </a:xfrm>
          <a:prstGeom prst="rect">
            <a:avLst/>
          </a:prstGeom>
          <a:ln w="63500">
            <a:solidFill>
              <a:srgbClr val="19446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7041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Demo </a:t>
            </a:r>
            <a:r>
              <a:rPr lang="sv-SE" b="1" dirty="0" err="1"/>
              <a:t>Dataflow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66798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In Memory, For Real</a:t>
            </a:r>
          </a:p>
        </p:txBody>
      </p:sp>
    </p:spTree>
    <p:extLst>
      <p:ext uri="{BB962C8B-B14F-4D97-AF65-F5344CB8AC3E}">
        <p14:creationId xmlns:p14="http://schemas.microsoft.com/office/powerpoint/2010/main" val="90222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FE7416-931C-4BC0-8454-FD3716F5750C}"/>
              </a:ext>
            </a:extLst>
          </p:cNvPr>
          <p:cNvGrpSpPr/>
          <p:nvPr/>
        </p:nvGrpSpPr>
        <p:grpSpPr>
          <a:xfrm>
            <a:off x="537406" y="3926829"/>
            <a:ext cx="8120819" cy="2144052"/>
            <a:chOff x="537406" y="3926829"/>
            <a:chExt cx="8120819" cy="214405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ABA466-3EB5-4FEC-A9C1-79013D7ECE35}"/>
                </a:ext>
              </a:extLst>
            </p:cNvPr>
            <p:cNvSpPr/>
            <p:nvPr/>
          </p:nvSpPr>
          <p:spPr>
            <a:xfrm>
              <a:off x="2990632" y="3926829"/>
              <a:ext cx="5667593" cy="2144052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" bIns="82800" rtlCol="0" anchor="t"/>
            <a:lstStyle/>
            <a:p>
              <a:pPr algn="ctr"/>
              <a:r>
                <a:rPr lang="sv-SE" b="1" dirty="0"/>
                <a:t>Disk</a:t>
              </a:r>
            </a:p>
          </p:txBody>
        </p:sp>
        <p:sp>
          <p:nvSpPr>
            <p:cNvPr id="58" name="Speech Bubble: Rectangle with Corners Rounded 57">
              <a:extLst>
                <a:ext uri="{FF2B5EF4-FFF2-40B4-BE49-F238E27FC236}">
                  <a16:creationId xmlns:a16="http://schemas.microsoft.com/office/drawing/2014/main" id="{A3F1A0F5-0333-45DF-8219-6B7C9EFBCB18}"/>
                </a:ext>
              </a:extLst>
            </p:cNvPr>
            <p:cNvSpPr/>
            <p:nvPr/>
          </p:nvSpPr>
          <p:spPr>
            <a:xfrm>
              <a:off x="537406" y="4283515"/>
              <a:ext cx="2135455" cy="15243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Data is stored on disk, optimized for spinning disks and moving arms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FA889-9824-48E3-90D3-4EBBA281574E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10B441B-7F75-41D5-9691-0760986C8564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6" name="Speech Bubble: Rectangle with Corners Rounded 55">
              <a:extLst>
                <a:ext uri="{FF2B5EF4-FFF2-40B4-BE49-F238E27FC236}">
                  <a16:creationId xmlns:a16="http://schemas.microsoft.com/office/drawing/2014/main" id="{CB0D2E36-F5A1-4836-BF6B-C69C45BF5C72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75476-6C4E-42E5-997C-DF4585357C56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1CD46A-5FB7-4F1E-BFA5-0A1D16AEF014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57" name="Speech Bubble: Rectangle with Corners Rounded 56">
              <a:extLst>
                <a:ext uri="{FF2B5EF4-FFF2-40B4-BE49-F238E27FC236}">
                  <a16:creationId xmlns:a16="http://schemas.microsoft.com/office/drawing/2014/main" id="{B93FFBB9-1EAD-45A1-A1B4-BCAFF8790071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Storage model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42C466-4DF0-4388-A8D5-B9725D8A2D1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48839E-FDA2-44FC-8B5A-8618EA7C85D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3D7E83-F661-4B30-A34C-23275C88107C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9AEE2E5-3C2B-417F-983D-1CE2EC5FFB91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28A9BB-8A8E-42F3-A15A-839E22C3F9F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9B68E1-05AA-4C6F-B26A-D9B1BF4B8362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66E0E6-4794-4866-ACCD-75A4EB232D34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A5FBF2-9FEA-495C-8268-01E0FEA1755C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7BF4A4C-D7B7-4701-BB2C-D947F2C3D54D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D034D56-E2F5-4C21-BEEA-74C6F5367225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BBFA54-867D-4AA1-B1E7-725A1F42D6A7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1" name="Rectangle: Top Corners Rounded 14">
              <a:extLst>
                <a:ext uri="{FF2B5EF4-FFF2-40B4-BE49-F238E27FC236}">
                  <a16:creationId xmlns:a16="http://schemas.microsoft.com/office/drawing/2014/main" id="{7235B1F4-9A7B-4BE6-A3D6-D590150CC161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2" name="Rectangle: Top Corners Rounded 15">
              <a:extLst>
                <a:ext uri="{FF2B5EF4-FFF2-40B4-BE49-F238E27FC236}">
                  <a16:creationId xmlns:a16="http://schemas.microsoft.com/office/drawing/2014/main" id="{68C6B7AB-026A-467D-B75A-F3DCD31512D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3" name="Rectangle: Top Corners Rounded 16">
              <a:extLst>
                <a:ext uri="{FF2B5EF4-FFF2-40B4-BE49-F238E27FC236}">
                  <a16:creationId xmlns:a16="http://schemas.microsoft.com/office/drawing/2014/main" id="{845485EB-B84B-4EB5-BD1C-9EB0234B9B2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4" name="Rectangle: Top Corners Rounded 19">
              <a:extLst>
                <a:ext uri="{FF2B5EF4-FFF2-40B4-BE49-F238E27FC236}">
                  <a16:creationId xmlns:a16="http://schemas.microsoft.com/office/drawing/2014/main" id="{EBD9390B-98AE-47C2-8B16-9DE95F972F78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C32C1E1-C2A3-4CB9-99E8-959B0F7A7F5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B6C7890-AF42-4636-A748-EF383041E5C3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1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7F96EF-525F-43E7-9AF9-B666D020B6CC}"/>
              </a:ext>
            </a:extLst>
          </p:cNvPr>
          <p:cNvSpPr/>
          <p:nvPr/>
        </p:nvSpPr>
        <p:spPr>
          <a:xfrm>
            <a:off x="2990632" y="3896685"/>
            <a:ext cx="5676051" cy="216467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Memory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439138-C766-458A-BC7B-CF1EC694D58C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5F0D05-7663-4DFA-BBCB-BBE2498076CB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9" name="Speech Bubble: Rectangle with Corners Rounded 58">
              <a:extLst>
                <a:ext uri="{FF2B5EF4-FFF2-40B4-BE49-F238E27FC236}">
                  <a16:creationId xmlns:a16="http://schemas.microsoft.com/office/drawing/2014/main" id="{C92AA4AC-AAA4-4619-8CB7-E04C2B1D6BFF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708ED5-F1FC-49D4-BF3A-077B1FC13E8E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725AD1-39DA-4648-875B-038EA5D93942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62" name="Speech Bubble: Rectangle with Corners Rounded 61">
              <a:extLst>
                <a:ext uri="{FF2B5EF4-FFF2-40B4-BE49-F238E27FC236}">
                  <a16:creationId xmlns:a16="http://schemas.microsoft.com/office/drawing/2014/main" id="{463C9087-638C-4F48-8856-128740B202B6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Relational model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408890AD-799A-456E-9764-23056E9ED247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mainly kept in memory, enabling faster reads and writes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A653DB-5D97-4697-B7FF-9A5F326E4809}"/>
              </a:ext>
            </a:extLst>
          </p:cNvPr>
          <p:cNvGrpSpPr/>
          <p:nvPr/>
        </p:nvGrpSpPr>
        <p:grpSpPr>
          <a:xfrm>
            <a:off x="3343275" y="4279717"/>
            <a:ext cx="4981390" cy="1528348"/>
            <a:chOff x="5133975" y="1194138"/>
            <a:chExt cx="4981390" cy="152834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ECDEDC0-FE10-43EF-BEF2-E575264237B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5C93A0-EFDA-48CF-ABE3-CA25999AA1F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57188C-75CC-408C-A460-863C71262D70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0E9D3F-792F-4C52-AFDE-1C350D37D11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268F368-03CB-44D4-A63C-D1A0971F448A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5A2E45-7DB5-4B16-AD2B-CFCF1254BBA3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816110-48D8-4558-98F7-AC3D85AA89D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E96D65B-C267-4BE4-BA29-EA059B8F55DC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AD9815A-C1D4-459E-886C-0186529A6E97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76ACD1-2910-4A8E-AA88-253AB31D8336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43337753-6FEF-4493-9C8C-AC73F2D7CFE5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7" name="Rectangle: Top Corners Rounded 15">
              <a:extLst>
                <a:ext uri="{FF2B5EF4-FFF2-40B4-BE49-F238E27FC236}">
                  <a16:creationId xmlns:a16="http://schemas.microsoft.com/office/drawing/2014/main" id="{142D0D97-8208-4D8C-AA81-56DF1723A371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8" name="Rectangle: Top Corners Rounded 16">
              <a:extLst>
                <a:ext uri="{FF2B5EF4-FFF2-40B4-BE49-F238E27FC236}">
                  <a16:creationId xmlns:a16="http://schemas.microsoft.com/office/drawing/2014/main" id="{5FAC6B8F-65A4-461F-9508-A60F8878545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9" name="Rectangle: Top Corners Rounded 19">
              <a:extLst>
                <a:ext uri="{FF2B5EF4-FFF2-40B4-BE49-F238E27FC236}">
                  <a16:creationId xmlns:a16="http://schemas.microsoft.com/office/drawing/2014/main" id="{E26729DF-FBAC-4AB4-8E29-D8841BC3CBBC}"/>
                </a:ext>
              </a:extLst>
            </p:cNvPr>
            <p:cNvSpPr/>
            <p:nvPr/>
          </p:nvSpPr>
          <p:spPr>
            <a:xfrm>
              <a:off x="5133975" y="1194138"/>
              <a:ext cx="1206904" cy="38377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6B4DC5-BA2E-4A6A-949E-31E9B358C61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32DF6D9-331E-4A6A-929E-CD4B2581ED4C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25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393-AC66-47FD-8BC1-C2DBC454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Who am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5BCD2-E412-4F91-9736-68421D5B43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94958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None/>
              <a:defRPr/>
            </a:pPr>
            <a:r>
              <a:rPr lang="sv-SE" sz="3200" b="1" dirty="0">
                <a:ln w="12700">
                  <a:noFill/>
                </a:ln>
              </a:rPr>
              <a:t>Roger Johansson</a:t>
            </a:r>
            <a:endParaRPr kumimoji="0" lang="sv-SE" sz="32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sz="2000" b="1" dirty="0">
                <a:ln w="12700">
                  <a:noFill/>
                </a:ln>
              </a:rPr>
            </a:br>
            <a:r>
              <a:rPr lang="sv-SE" sz="2000" b="1" dirty="0">
                <a:ln w="12700">
                  <a:noFill/>
                </a:ln>
              </a:rPr>
              <a:t>Senior Solution Architect – Starcounter </a:t>
            </a:r>
            <a:br>
              <a:rPr lang="sv-SE" sz="2000" b="1" dirty="0">
                <a:ln w="12700">
                  <a:noFill/>
                </a:ln>
              </a:rPr>
            </a:br>
            <a:r>
              <a:rPr lang="sv-SE" sz="2000" dirty="0">
                <a:ln w="12700">
                  <a:noFill/>
                </a:ln>
              </a:rPr>
              <a:t>http://StarCounter.io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 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http://GetAkka.net</a:t>
            </a:r>
            <a:r>
              <a:rPr lang="sv-SE" sz="2000" b="1" dirty="0">
                <a:ln w="12700">
                  <a:noFill/>
                </a:ln>
                <a:latin typeface="Calibri" panose="020F0502020204030204"/>
              </a:rPr>
              <a:t>, </a:t>
            </a:r>
            <a:r>
              <a:rPr lang="sv-SE" sz="2000" dirty="0">
                <a:ln w="12700">
                  <a:noFill/>
                </a:ln>
              </a:rPr>
              <a:t>http://Proto.Actor</a:t>
            </a:r>
            <a:endParaRPr lang="sv-SE" sz="2000" dirty="0">
              <a:ln w="12700">
                <a:noFill/>
              </a:ln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0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roger@starcounter.com</a:t>
            </a:r>
          </a:p>
          <a:p>
            <a:pPr>
              <a:defRPr/>
            </a:pPr>
            <a:endParaRPr lang="sv-SE" sz="2000" dirty="0">
              <a:ln w="12700">
                <a:noFill/>
              </a:ln>
            </a:endParaRPr>
          </a:p>
          <a:p>
            <a:pPr marL="0" indent="0">
              <a:buNone/>
              <a:defRPr/>
            </a:pPr>
            <a:r>
              <a:rPr lang="sv-SE" sz="2000" dirty="0">
                <a:ln w="12700">
                  <a:noFill/>
                </a:ln>
              </a:rPr>
              <a:t>http://Github.com/rogeralsing/presentation</a:t>
            </a:r>
            <a:r>
              <a:rPr lang="sv-SE" sz="2000" b="1" dirty="0">
                <a:ln w="12700">
                  <a:noFill/>
                </a:ln>
              </a:rPr>
              <a:t>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BAE213-49CD-4102-BBBC-C3E49D69245D}"/>
              </a:ext>
            </a:extLst>
          </p:cNvPr>
          <p:cNvGrpSpPr/>
          <p:nvPr/>
        </p:nvGrpSpPr>
        <p:grpSpPr>
          <a:xfrm>
            <a:off x="6172523" y="2396049"/>
            <a:ext cx="5582385" cy="4124534"/>
            <a:chOff x="5839148" y="2076281"/>
            <a:chExt cx="5582385" cy="412453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05F4B8-18D9-4888-BB7E-9AD656CB1204}"/>
                </a:ext>
              </a:extLst>
            </p:cNvPr>
            <p:cNvGrpSpPr/>
            <p:nvPr/>
          </p:nvGrpSpPr>
          <p:grpSpPr>
            <a:xfrm>
              <a:off x="7645400" y="3755895"/>
              <a:ext cx="3776133" cy="2444920"/>
              <a:chOff x="2200617" y="1522642"/>
              <a:chExt cx="3998037" cy="2588595"/>
            </a:xfrm>
          </p:grpSpPr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419E2546-0103-418E-8F84-2CBA6F2AB40E}"/>
                  </a:ext>
                </a:extLst>
              </p:cNvPr>
              <p:cNvSpPr/>
              <p:nvPr/>
            </p:nvSpPr>
            <p:spPr>
              <a:xfrm rot="1449229">
                <a:off x="4713445" y="2984182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32CFE5-5AB2-47AE-8B74-3DE830CE82F7}"/>
                  </a:ext>
                </a:extLst>
              </p:cNvPr>
              <p:cNvSpPr/>
              <p:nvPr/>
            </p:nvSpPr>
            <p:spPr>
              <a:xfrm>
                <a:off x="2200617" y="2878928"/>
                <a:ext cx="3998037" cy="1232309"/>
              </a:xfrm>
              <a:prstGeom prst="ellipse">
                <a:avLst/>
              </a:prstGeom>
              <a:gradFill flip="none" rotWithShape="1">
                <a:gsLst>
                  <a:gs pos="69000">
                    <a:schemeClr val="bg1">
                      <a:alpha val="0"/>
                    </a:schemeClr>
                  </a:gs>
                  <a:gs pos="18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191">
                <a:extLst>
                  <a:ext uri="{FF2B5EF4-FFF2-40B4-BE49-F238E27FC236}">
                    <a16:creationId xmlns:a16="http://schemas.microsoft.com/office/drawing/2014/main" id="{E45D4276-CEEF-4D7C-991E-8B1F8EB19AE2}"/>
                  </a:ext>
                </a:extLst>
              </p:cNvPr>
              <p:cNvSpPr/>
              <p:nvPr/>
            </p:nvSpPr>
            <p:spPr>
              <a:xfrm rot="16200000">
                <a:off x="3911539" y="1542395"/>
                <a:ext cx="216220" cy="176713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794D070-1917-456E-8B28-23D17BEB0702}"/>
                  </a:ext>
                </a:extLst>
              </p:cNvPr>
              <p:cNvSpPr/>
              <p:nvPr/>
            </p:nvSpPr>
            <p:spPr>
              <a:xfrm rot="5400000">
                <a:off x="3851800" y="3285655"/>
                <a:ext cx="251701" cy="112024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AE449-894A-452C-8495-69AC5738E85E}"/>
                  </a:ext>
                </a:extLst>
              </p:cNvPr>
              <p:cNvSpPr/>
              <p:nvPr/>
            </p:nvSpPr>
            <p:spPr>
              <a:xfrm>
                <a:off x="3653717" y="1770103"/>
                <a:ext cx="451264" cy="41127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ounded Rectangle 5">
                <a:extLst>
                  <a:ext uri="{FF2B5EF4-FFF2-40B4-BE49-F238E27FC236}">
                    <a16:creationId xmlns:a16="http://schemas.microsoft.com/office/drawing/2014/main" id="{BB1F3D7F-10B4-45EE-9A83-98E3CCF3706D}"/>
                  </a:ext>
                </a:extLst>
              </p:cNvPr>
              <p:cNvSpPr/>
              <p:nvPr/>
            </p:nvSpPr>
            <p:spPr>
              <a:xfrm>
                <a:off x="3621325" y="1589506"/>
                <a:ext cx="1260514" cy="1787665"/>
              </a:xfrm>
              <a:custGeom>
                <a:avLst/>
                <a:gdLst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232373 h 2434213"/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1238460 h 2434213"/>
                  <a:gd name="connsiteX9" fmla="*/ 0 w 1394208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0 w 1600199"/>
                  <a:gd name="connsiteY8" fmla="*/ 1544935 h 2434213"/>
                  <a:gd name="connsiteX9" fmla="*/ 205991 w 1600199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82899 w 1600199"/>
                  <a:gd name="connsiteY8" fmla="*/ 1823776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5024 w 1600199"/>
                  <a:gd name="connsiteY8" fmla="*/ 1956917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75362 w 1607735"/>
                  <a:gd name="connsiteY5" fmla="*/ 2434213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25121 w 1607735"/>
                  <a:gd name="connsiteY5" fmla="*/ 2406580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375362 w 1708218"/>
                  <a:gd name="connsiteY2" fmla="*/ 0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429377 w 1708218"/>
                  <a:gd name="connsiteY3" fmla="*/ 679525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625320 w 1708218"/>
                  <a:gd name="connsiteY4" fmla="*/ 1278653 h 2434213"/>
                  <a:gd name="connsiteX5" fmla="*/ 1708218 w 1708218"/>
                  <a:gd name="connsiteY5" fmla="*/ 1933047 h 2434213"/>
                  <a:gd name="connsiteX6" fmla="*/ 1325121 w 1708218"/>
                  <a:gd name="connsiteY6" fmla="*/ 2406580 h 2434213"/>
                  <a:gd name="connsiteX7" fmla="*/ 445900 w 1708218"/>
                  <a:gd name="connsiteY7" fmla="*/ 2434213 h 2434213"/>
                  <a:gd name="connsiteX8" fmla="*/ 213527 w 1708218"/>
                  <a:gd name="connsiteY8" fmla="*/ 2201840 h 2434213"/>
                  <a:gd name="connsiteX9" fmla="*/ 12560 w 1708218"/>
                  <a:gd name="connsiteY9" fmla="*/ 1956917 h 2434213"/>
                  <a:gd name="connsiteX10" fmla="*/ 0 w 1708218"/>
                  <a:gd name="connsiteY10" fmla="*/ 1549959 h 2434213"/>
                  <a:gd name="connsiteX11" fmla="*/ 213527 w 1708218"/>
                  <a:gd name="connsiteY11" fmla="*/ 232373 h 2434213"/>
                  <a:gd name="connsiteX0" fmla="*/ 213527 w 1708218"/>
                  <a:gd name="connsiteY0" fmla="*/ 2323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13527 w 1708218"/>
                  <a:gd name="connsiteY11" fmla="*/ 232373 h 2409093"/>
                  <a:gd name="connsiteX0" fmla="*/ 484832 w 1708218"/>
                  <a:gd name="connsiteY0" fmla="*/ 4609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484832 w 1708218"/>
                  <a:gd name="connsiteY11" fmla="*/ 460973 h 2409093"/>
                  <a:gd name="connsiteX0" fmla="*/ 298938 w 1708218"/>
                  <a:gd name="connsiteY0" fmla="*/ 408219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98938 w 1708218"/>
                  <a:gd name="connsiteY11" fmla="*/ 408219 h 2409093"/>
                  <a:gd name="connsiteX0" fmla="*/ 298938 w 1708218"/>
                  <a:gd name="connsiteY0" fmla="*/ 290151 h 2291025"/>
                  <a:gd name="connsiteX1" fmla="*/ 762423 w 1708218"/>
                  <a:gd name="connsiteY1" fmla="*/ 12560 h 2291025"/>
                  <a:gd name="connsiteX2" fmla="*/ 1139226 w 1708218"/>
                  <a:gd name="connsiteY2" fmla="*/ 0 h 2291025"/>
                  <a:gd name="connsiteX3" fmla="*/ 1542420 w 1708218"/>
                  <a:gd name="connsiteY3" fmla="*/ 471022 h 2291025"/>
                  <a:gd name="connsiteX4" fmla="*/ 1625320 w 1708218"/>
                  <a:gd name="connsiteY4" fmla="*/ 1160585 h 2291025"/>
                  <a:gd name="connsiteX5" fmla="*/ 1708218 w 1708218"/>
                  <a:gd name="connsiteY5" fmla="*/ 1814979 h 2291025"/>
                  <a:gd name="connsiteX6" fmla="*/ 1325121 w 1708218"/>
                  <a:gd name="connsiteY6" fmla="*/ 2288512 h 2291025"/>
                  <a:gd name="connsiteX7" fmla="*/ 450925 w 1708218"/>
                  <a:gd name="connsiteY7" fmla="*/ 2291025 h 2291025"/>
                  <a:gd name="connsiteX8" fmla="*/ 213527 w 1708218"/>
                  <a:gd name="connsiteY8" fmla="*/ 2083772 h 2291025"/>
                  <a:gd name="connsiteX9" fmla="*/ 12560 w 1708218"/>
                  <a:gd name="connsiteY9" fmla="*/ 1838849 h 2291025"/>
                  <a:gd name="connsiteX10" fmla="*/ 0 w 1708218"/>
                  <a:gd name="connsiteY10" fmla="*/ 1431891 h 2291025"/>
                  <a:gd name="connsiteX11" fmla="*/ 298938 w 1708218"/>
                  <a:gd name="connsiteY11" fmla="*/ 290151 h 2291025"/>
                  <a:gd name="connsiteX0" fmla="*/ 298938 w 1708218"/>
                  <a:gd name="connsiteY0" fmla="*/ 378074 h 2378948"/>
                  <a:gd name="connsiteX1" fmla="*/ 709669 w 1708218"/>
                  <a:gd name="connsiteY1" fmla="*/ 0 h 2378948"/>
                  <a:gd name="connsiteX2" fmla="*/ 1139226 w 1708218"/>
                  <a:gd name="connsiteY2" fmla="*/ 87923 h 2378948"/>
                  <a:gd name="connsiteX3" fmla="*/ 1542420 w 1708218"/>
                  <a:gd name="connsiteY3" fmla="*/ 558945 h 2378948"/>
                  <a:gd name="connsiteX4" fmla="*/ 1625320 w 1708218"/>
                  <a:gd name="connsiteY4" fmla="*/ 1248508 h 2378948"/>
                  <a:gd name="connsiteX5" fmla="*/ 1708218 w 1708218"/>
                  <a:gd name="connsiteY5" fmla="*/ 1902902 h 2378948"/>
                  <a:gd name="connsiteX6" fmla="*/ 1325121 w 1708218"/>
                  <a:gd name="connsiteY6" fmla="*/ 2376435 h 2378948"/>
                  <a:gd name="connsiteX7" fmla="*/ 450925 w 1708218"/>
                  <a:gd name="connsiteY7" fmla="*/ 2378948 h 2378948"/>
                  <a:gd name="connsiteX8" fmla="*/ 213527 w 1708218"/>
                  <a:gd name="connsiteY8" fmla="*/ 2171695 h 2378948"/>
                  <a:gd name="connsiteX9" fmla="*/ 12560 w 1708218"/>
                  <a:gd name="connsiteY9" fmla="*/ 1926772 h 2378948"/>
                  <a:gd name="connsiteX10" fmla="*/ 0 w 1708218"/>
                  <a:gd name="connsiteY10" fmla="*/ 1519814 h 2378948"/>
                  <a:gd name="connsiteX11" fmla="*/ 298938 w 1708218"/>
                  <a:gd name="connsiteY11" fmla="*/ 378074 h 2378948"/>
                  <a:gd name="connsiteX0" fmla="*/ 298938 w 1708218"/>
                  <a:gd name="connsiteY0" fmla="*/ 380586 h 2381460"/>
                  <a:gd name="connsiteX1" fmla="*/ 709669 w 1708218"/>
                  <a:gd name="connsiteY1" fmla="*/ 2512 h 2381460"/>
                  <a:gd name="connsiteX2" fmla="*/ 1144251 w 1708218"/>
                  <a:gd name="connsiteY2" fmla="*/ 0 h 2381460"/>
                  <a:gd name="connsiteX3" fmla="*/ 1542420 w 1708218"/>
                  <a:gd name="connsiteY3" fmla="*/ 561457 h 2381460"/>
                  <a:gd name="connsiteX4" fmla="*/ 1625320 w 1708218"/>
                  <a:gd name="connsiteY4" fmla="*/ 1251020 h 2381460"/>
                  <a:gd name="connsiteX5" fmla="*/ 1708218 w 1708218"/>
                  <a:gd name="connsiteY5" fmla="*/ 1905414 h 2381460"/>
                  <a:gd name="connsiteX6" fmla="*/ 1325121 w 1708218"/>
                  <a:gd name="connsiteY6" fmla="*/ 2378947 h 2381460"/>
                  <a:gd name="connsiteX7" fmla="*/ 450925 w 1708218"/>
                  <a:gd name="connsiteY7" fmla="*/ 2381460 h 2381460"/>
                  <a:gd name="connsiteX8" fmla="*/ 213527 w 1708218"/>
                  <a:gd name="connsiteY8" fmla="*/ 2174207 h 2381460"/>
                  <a:gd name="connsiteX9" fmla="*/ 12560 w 1708218"/>
                  <a:gd name="connsiteY9" fmla="*/ 1929284 h 2381460"/>
                  <a:gd name="connsiteX10" fmla="*/ 0 w 1708218"/>
                  <a:gd name="connsiteY10" fmla="*/ 1522326 h 2381460"/>
                  <a:gd name="connsiteX11" fmla="*/ 298938 w 1708218"/>
                  <a:gd name="connsiteY11" fmla="*/ 380586 h 2381460"/>
                  <a:gd name="connsiteX0" fmla="*/ 298938 w 1708218"/>
                  <a:gd name="connsiteY0" fmla="*/ 435577 h 2436451"/>
                  <a:gd name="connsiteX1" fmla="*/ 709669 w 1708218"/>
                  <a:gd name="connsiteY1" fmla="*/ 57503 h 2436451"/>
                  <a:gd name="connsiteX2" fmla="*/ 1144251 w 1708218"/>
                  <a:gd name="connsiteY2" fmla="*/ 54991 h 2436451"/>
                  <a:gd name="connsiteX3" fmla="*/ 1542420 w 1708218"/>
                  <a:gd name="connsiteY3" fmla="*/ 616448 h 2436451"/>
                  <a:gd name="connsiteX4" fmla="*/ 1625320 w 1708218"/>
                  <a:gd name="connsiteY4" fmla="*/ 1306011 h 2436451"/>
                  <a:gd name="connsiteX5" fmla="*/ 1708218 w 1708218"/>
                  <a:gd name="connsiteY5" fmla="*/ 1960405 h 2436451"/>
                  <a:gd name="connsiteX6" fmla="*/ 1325121 w 1708218"/>
                  <a:gd name="connsiteY6" fmla="*/ 2433938 h 2436451"/>
                  <a:gd name="connsiteX7" fmla="*/ 450925 w 1708218"/>
                  <a:gd name="connsiteY7" fmla="*/ 2436451 h 2436451"/>
                  <a:gd name="connsiteX8" fmla="*/ 213527 w 1708218"/>
                  <a:gd name="connsiteY8" fmla="*/ 2229198 h 2436451"/>
                  <a:gd name="connsiteX9" fmla="*/ 12560 w 1708218"/>
                  <a:gd name="connsiteY9" fmla="*/ 1984275 h 2436451"/>
                  <a:gd name="connsiteX10" fmla="*/ 0 w 1708218"/>
                  <a:gd name="connsiteY10" fmla="*/ 1577317 h 2436451"/>
                  <a:gd name="connsiteX11" fmla="*/ 298938 w 1708218"/>
                  <a:gd name="connsiteY11" fmla="*/ 435577 h 2436451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384277 h 2385151"/>
                  <a:gd name="connsiteX1" fmla="*/ 1144251 w 1708218"/>
                  <a:gd name="connsiteY1" fmla="*/ 3691 h 2385151"/>
                  <a:gd name="connsiteX2" fmla="*/ 1542420 w 1708218"/>
                  <a:gd name="connsiteY2" fmla="*/ 565148 h 2385151"/>
                  <a:gd name="connsiteX3" fmla="*/ 1625320 w 1708218"/>
                  <a:gd name="connsiteY3" fmla="*/ 1254711 h 2385151"/>
                  <a:gd name="connsiteX4" fmla="*/ 1708218 w 1708218"/>
                  <a:gd name="connsiteY4" fmla="*/ 1909105 h 2385151"/>
                  <a:gd name="connsiteX5" fmla="*/ 1325121 w 1708218"/>
                  <a:gd name="connsiteY5" fmla="*/ 2382638 h 2385151"/>
                  <a:gd name="connsiteX6" fmla="*/ 450925 w 1708218"/>
                  <a:gd name="connsiteY6" fmla="*/ 2385151 h 2385151"/>
                  <a:gd name="connsiteX7" fmla="*/ 213527 w 1708218"/>
                  <a:gd name="connsiteY7" fmla="*/ 2177898 h 2385151"/>
                  <a:gd name="connsiteX8" fmla="*/ 12560 w 1708218"/>
                  <a:gd name="connsiteY8" fmla="*/ 1932975 h 2385151"/>
                  <a:gd name="connsiteX9" fmla="*/ 0 w 1708218"/>
                  <a:gd name="connsiteY9" fmla="*/ 1526017 h 2385151"/>
                  <a:gd name="connsiteX10" fmla="*/ 298938 w 1708218"/>
                  <a:gd name="connsiteY10" fmla="*/ 384277 h 2385151"/>
                  <a:gd name="connsiteX0" fmla="*/ 298938 w 1708218"/>
                  <a:gd name="connsiteY0" fmla="*/ 426134 h 2427008"/>
                  <a:gd name="connsiteX1" fmla="*/ 1144251 w 1708218"/>
                  <a:gd name="connsiteY1" fmla="*/ 45548 h 2427008"/>
                  <a:gd name="connsiteX2" fmla="*/ 1542420 w 1708218"/>
                  <a:gd name="connsiteY2" fmla="*/ 607005 h 2427008"/>
                  <a:gd name="connsiteX3" fmla="*/ 1625320 w 1708218"/>
                  <a:gd name="connsiteY3" fmla="*/ 1296568 h 2427008"/>
                  <a:gd name="connsiteX4" fmla="*/ 1708218 w 1708218"/>
                  <a:gd name="connsiteY4" fmla="*/ 1950962 h 2427008"/>
                  <a:gd name="connsiteX5" fmla="*/ 1325121 w 1708218"/>
                  <a:gd name="connsiteY5" fmla="*/ 2424495 h 2427008"/>
                  <a:gd name="connsiteX6" fmla="*/ 450925 w 1708218"/>
                  <a:gd name="connsiteY6" fmla="*/ 2427008 h 2427008"/>
                  <a:gd name="connsiteX7" fmla="*/ 213527 w 1708218"/>
                  <a:gd name="connsiteY7" fmla="*/ 2219755 h 2427008"/>
                  <a:gd name="connsiteX8" fmla="*/ 12560 w 1708218"/>
                  <a:gd name="connsiteY8" fmla="*/ 1974832 h 2427008"/>
                  <a:gd name="connsiteX9" fmla="*/ 0 w 1708218"/>
                  <a:gd name="connsiteY9" fmla="*/ 1567874 h 2427008"/>
                  <a:gd name="connsiteX10" fmla="*/ 298938 w 1708218"/>
                  <a:gd name="connsiteY10" fmla="*/ 426134 h 2427008"/>
                  <a:gd name="connsiteX0" fmla="*/ 298938 w 1708218"/>
                  <a:gd name="connsiteY0" fmla="*/ 422331 h 2423205"/>
                  <a:gd name="connsiteX1" fmla="*/ 1144251 w 1708218"/>
                  <a:gd name="connsiteY1" fmla="*/ 41745 h 2423205"/>
                  <a:gd name="connsiteX2" fmla="*/ 1542420 w 1708218"/>
                  <a:gd name="connsiteY2" fmla="*/ 603202 h 2423205"/>
                  <a:gd name="connsiteX3" fmla="*/ 1625320 w 1708218"/>
                  <a:gd name="connsiteY3" fmla="*/ 1292765 h 2423205"/>
                  <a:gd name="connsiteX4" fmla="*/ 1708218 w 1708218"/>
                  <a:gd name="connsiteY4" fmla="*/ 1947159 h 2423205"/>
                  <a:gd name="connsiteX5" fmla="*/ 1325121 w 1708218"/>
                  <a:gd name="connsiteY5" fmla="*/ 2420692 h 2423205"/>
                  <a:gd name="connsiteX6" fmla="*/ 450925 w 1708218"/>
                  <a:gd name="connsiteY6" fmla="*/ 2423205 h 2423205"/>
                  <a:gd name="connsiteX7" fmla="*/ 213527 w 1708218"/>
                  <a:gd name="connsiteY7" fmla="*/ 2215952 h 2423205"/>
                  <a:gd name="connsiteX8" fmla="*/ 12560 w 1708218"/>
                  <a:gd name="connsiteY8" fmla="*/ 1971029 h 2423205"/>
                  <a:gd name="connsiteX9" fmla="*/ 0 w 1708218"/>
                  <a:gd name="connsiteY9" fmla="*/ 1564071 h 2423205"/>
                  <a:gd name="connsiteX10" fmla="*/ 298938 w 1708218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663848 w 1731674"/>
                  <a:gd name="connsiteY4" fmla="*/ 1430931 h 2423205"/>
                  <a:gd name="connsiteX5" fmla="*/ 1731674 w 1731674"/>
                  <a:gd name="connsiteY5" fmla="*/ 1947159 h 2423205"/>
                  <a:gd name="connsiteX6" fmla="*/ 1348577 w 1731674"/>
                  <a:gd name="connsiteY6" fmla="*/ 2420692 h 2423205"/>
                  <a:gd name="connsiteX7" fmla="*/ 474381 w 1731674"/>
                  <a:gd name="connsiteY7" fmla="*/ 2423205 h 2423205"/>
                  <a:gd name="connsiteX8" fmla="*/ 236983 w 1731674"/>
                  <a:gd name="connsiteY8" fmla="*/ 2215952 h 2423205"/>
                  <a:gd name="connsiteX9" fmla="*/ 36016 w 1731674"/>
                  <a:gd name="connsiteY9" fmla="*/ 1971029 h 2423205"/>
                  <a:gd name="connsiteX10" fmla="*/ 23456 w 1731674"/>
                  <a:gd name="connsiteY10" fmla="*/ 1564071 h 2423205"/>
                  <a:gd name="connsiteX11" fmla="*/ 322394 w 1731674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4904 w 1784645"/>
                  <a:gd name="connsiteY0" fmla="*/ 422331 h 2423205"/>
                  <a:gd name="connsiteX1" fmla="*/ 1170217 w 1784645"/>
                  <a:gd name="connsiteY1" fmla="*/ 41745 h 2423205"/>
                  <a:gd name="connsiteX2" fmla="*/ 1568386 w 1784645"/>
                  <a:gd name="connsiteY2" fmla="*/ 603202 h 2423205"/>
                  <a:gd name="connsiteX3" fmla="*/ 1641238 w 1784645"/>
                  <a:gd name="connsiteY3" fmla="*/ 1187258 h 2423205"/>
                  <a:gd name="connsiteX4" fmla="*/ 1774378 w 1784645"/>
                  <a:gd name="connsiteY4" fmla="*/ 1498758 h 2423205"/>
                  <a:gd name="connsiteX5" fmla="*/ 1734184 w 1784645"/>
                  <a:gd name="connsiteY5" fmla="*/ 1947159 h 2423205"/>
                  <a:gd name="connsiteX6" fmla="*/ 1351087 w 1784645"/>
                  <a:gd name="connsiteY6" fmla="*/ 2420692 h 2423205"/>
                  <a:gd name="connsiteX7" fmla="*/ 476891 w 1784645"/>
                  <a:gd name="connsiteY7" fmla="*/ 2423205 h 2423205"/>
                  <a:gd name="connsiteX8" fmla="*/ 239493 w 1784645"/>
                  <a:gd name="connsiteY8" fmla="*/ 2215952 h 2423205"/>
                  <a:gd name="connsiteX9" fmla="*/ 38526 w 1784645"/>
                  <a:gd name="connsiteY9" fmla="*/ 1971029 h 2423205"/>
                  <a:gd name="connsiteX10" fmla="*/ 25966 w 1784645"/>
                  <a:gd name="connsiteY10" fmla="*/ 1564071 h 2423205"/>
                  <a:gd name="connsiteX11" fmla="*/ 324904 w 1784645"/>
                  <a:gd name="connsiteY11" fmla="*/ 422331 h 2423205"/>
                  <a:gd name="connsiteX0" fmla="*/ 286378 w 1746119"/>
                  <a:gd name="connsiteY0" fmla="*/ 422331 h 2423205"/>
                  <a:gd name="connsiteX1" fmla="*/ 1131691 w 1746119"/>
                  <a:gd name="connsiteY1" fmla="*/ 41745 h 2423205"/>
                  <a:gd name="connsiteX2" fmla="*/ 1529860 w 1746119"/>
                  <a:gd name="connsiteY2" fmla="*/ 603202 h 2423205"/>
                  <a:gd name="connsiteX3" fmla="*/ 1602712 w 1746119"/>
                  <a:gd name="connsiteY3" fmla="*/ 1187258 h 2423205"/>
                  <a:gd name="connsiteX4" fmla="*/ 1735852 w 1746119"/>
                  <a:gd name="connsiteY4" fmla="*/ 1498758 h 2423205"/>
                  <a:gd name="connsiteX5" fmla="*/ 1695658 w 1746119"/>
                  <a:gd name="connsiteY5" fmla="*/ 1947159 h 2423205"/>
                  <a:gd name="connsiteX6" fmla="*/ 1312561 w 1746119"/>
                  <a:gd name="connsiteY6" fmla="*/ 2420692 h 2423205"/>
                  <a:gd name="connsiteX7" fmla="*/ 438365 w 1746119"/>
                  <a:gd name="connsiteY7" fmla="*/ 2423205 h 2423205"/>
                  <a:gd name="connsiteX8" fmla="*/ 200967 w 1746119"/>
                  <a:gd name="connsiteY8" fmla="*/ 2215952 h 2423205"/>
                  <a:gd name="connsiteX9" fmla="*/ 0 w 1746119"/>
                  <a:gd name="connsiteY9" fmla="*/ 1971029 h 2423205"/>
                  <a:gd name="connsiteX10" fmla="*/ 286378 w 1746119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309151 w 1768892"/>
                  <a:gd name="connsiteY0" fmla="*/ 422331 h 2423205"/>
                  <a:gd name="connsiteX1" fmla="*/ 1154464 w 1768892"/>
                  <a:gd name="connsiteY1" fmla="*/ 41745 h 2423205"/>
                  <a:gd name="connsiteX2" fmla="*/ 1552633 w 1768892"/>
                  <a:gd name="connsiteY2" fmla="*/ 603202 h 2423205"/>
                  <a:gd name="connsiteX3" fmla="*/ 1625485 w 1768892"/>
                  <a:gd name="connsiteY3" fmla="*/ 1187258 h 2423205"/>
                  <a:gd name="connsiteX4" fmla="*/ 1758625 w 1768892"/>
                  <a:gd name="connsiteY4" fmla="*/ 1498758 h 2423205"/>
                  <a:gd name="connsiteX5" fmla="*/ 1718431 w 1768892"/>
                  <a:gd name="connsiteY5" fmla="*/ 1947159 h 2423205"/>
                  <a:gd name="connsiteX6" fmla="*/ 1335334 w 1768892"/>
                  <a:gd name="connsiteY6" fmla="*/ 2420692 h 2423205"/>
                  <a:gd name="connsiteX7" fmla="*/ 461138 w 1768892"/>
                  <a:gd name="connsiteY7" fmla="*/ 2423205 h 2423205"/>
                  <a:gd name="connsiteX8" fmla="*/ 22773 w 1768892"/>
                  <a:gd name="connsiteY8" fmla="*/ 1971029 h 2423205"/>
                  <a:gd name="connsiteX9" fmla="*/ 309151 w 1768892"/>
                  <a:gd name="connsiteY9" fmla="*/ 422331 h 2423205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88850"/>
                  <a:gd name="connsiteX1" fmla="*/ 1154464 w 1768892"/>
                  <a:gd name="connsiteY1" fmla="*/ 41745 h 2488850"/>
                  <a:gd name="connsiteX2" fmla="*/ 1552633 w 1768892"/>
                  <a:gd name="connsiteY2" fmla="*/ 603202 h 2488850"/>
                  <a:gd name="connsiteX3" fmla="*/ 1625485 w 1768892"/>
                  <a:gd name="connsiteY3" fmla="*/ 1187258 h 2488850"/>
                  <a:gd name="connsiteX4" fmla="*/ 1758625 w 1768892"/>
                  <a:gd name="connsiteY4" fmla="*/ 1498758 h 2488850"/>
                  <a:gd name="connsiteX5" fmla="*/ 1718431 w 1768892"/>
                  <a:gd name="connsiteY5" fmla="*/ 1947159 h 2488850"/>
                  <a:gd name="connsiteX6" fmla="*/ 1335334 w 1768892"/>
                  <a:gd name="connsiteY6" fmla="*/ 2420692 h 2488850"/>
                  <a:gd name="connsiteX7" fmla="*/ 461138 w 1768892"/>
                  <a:gd name="connsiteY7" fmla="*/ 2423205 h 2488850"/>
                  <a:gd name="connsiteX8" fmla="*/ 22773 w 1768892"/>
                  <a:gd name="connsiteY8" fmla="*/ 1971029 h 2488850"/>
                  <a:gd name="connsiteX9" fmla="*/ 309151 w 1768892"/>
                  <a:gd name="connsiteY9" fmla="*/ 422331 h 2488850"/>
                  <a:gd name="connsiteX0" fmla="*/ 309151 w 1758625"/>
                  <a:gd name="connsiteY0" fmla="*/ 422331 h 2488850"/>
                  <a:gd name="connsiteX1" fmla="*/ 1154464 w 1758625"/>
                  <a:gd name="connsiteY1" fmla="*/ 41745 h 2488850"/>
                  <a:gd name="connsiteX2" fmla="*/ 1552633 w 1758625"/>
                  <a:gd name="connsiteY2" fmla="*/ 603202 h 2488850"/>
                  <a:gd name="connsiteX3" fmla="*/ 1625485 w 1758625"/>
                  <a:gd name="connsiteY3" fmla="*/ 1187258 h 2488850"/>
                  <a:gd name="connsiteX4" fmla="*/ 1758625 w 1758625"/>
                  <a:gd name="connsiteY4" fmla="*/ 1498758 h 2488850"/>
                  <a:gd name="connsiteX5" fmla="*/ 1335334 w 1758625"/>
                  <a:gd name="connsiteY5" fmla="*/ 2420692 h 2488850"/>
                  <a:gd name="connsiteX6" fmla="*/ 461138 w 1758625"/>
                  <a:gd name="connsiteY6" fmla="*/ 2423205 h 2488850"/>
                  <a:gd name="connsiteX7" fmla="*/ 22773 w 1758625"/>
                  <a:gd name="connsiteY7" fmla="*/ 1971029 h 2488850"/>
                  <a:gd name="connsiteX8" fmla="*/ 309151 w 1758625"/>
                  <a:gd name="connsiteY8" fmla="*/ 422331 h 2488850"/>
                  <a:gd name="connsiteX0" fmla="*/ 309151 w 1767502"/>
                  <a:gd name="connsiteY0" fmla="*/ 422331 h 2488850"/>
                  <a:gd name="connsiteX1" fmla="*/ 1154464 w 1767502"/>
                  <a:gd name="connsiteY1" fmla="*/ 41745 h 2488850"/>
                  <a:gd name="connsiteX2" fmla="*/ 1552633 w 1767502"/>
                  <a:gd name="connsiteY2" fmla="*/ 603202 h 2488850"/>
                  <a:gd name="connsiteX3" fmla="*/ 1625485 w 1767502"/>
                  <a:gd name="connsiteY3" fmla="*/ 1187258 h 2488850"/>
                  <a:gd name="connsiteX4" fmla="*/ 1758625 w 1767502"/>
                  <a:gd name="connsiteY4" fmla="*/ 1498758 h 2488850"/>
                  <a:gd name="connsiteX5" fmla="*/ 1335334 w 1767502"/>
                  <a:gd name="connsiteY5" fmla="*/ 2420692 h 2488850"/>
                  <a:gd name="connsiteX6" fmla="*/ 461138 w 1767502"/>
                  <a:gd name="connsiteY6" fmla="*/ 2423205 h 2488850"/>
                  <a:gd name="connsiteX7" fmla="*/ 22773 w 1767502"/>
                  <a:gd name="connsiteY7" fmla="*/ 1971029 h 2488850"/>
                  <a:gd name="connsiteX8" fmla="*/ 309151 w 1767502"/>
                  <a:gd name="connsiteY8" fmla="*/ 422331 h 2488850"/>
                  <a:gd name="connsiteX0" fmla="*/ 309151 w 1805755"/>
                  <a:gd name="connsiteY0" fmla="*/ 422331 h 2488850"/>
                  <a:gd name="connsiteX1" fmla="*/ 1154464 w 1805755"/>
                  <a:gd name="connsiteY1" fmla="*/ 41745 h 2488850"/>
                  <a:gd name="connsiteX2" fmla="*/ 1552633 w 1805755"/>
                  <a:gd name="connsiteY2" fmla="*/ 603202 h 2488850"/>
                  <a:gd name="connsiteX3" fmla="*/ 1625485 w 1805755"/>
                  <a:gd name="connsiteY3" fmla="*/ 1187258 h 2488850"/>
                  <a:gd name="connsiteX4" fmla="*/ 1758625 w 1805755"/>
                  <a:gd name="connsiteY4" fmla="*/ 1498758 h 2488850"/>
                  <a:gd name="connsiteX5" fmla="*/ 1335334 w 1805755"/>
                  <a:gd name="connsiteY5" fmla="*/ 2420692 h 2488850"/>
                  <a:gd name="connsiteX6" fmla="*/ 461138 w 1805755"/>
                  <a:gd name="connsiteY6" fmla="*/ 2423205 h 2488850"/>
                  <a:gd name="connsiteX7" fmla="*/ 22773 w 1805755"/>
                  <a:gd name="connsiteY7" fmla="*/ 1971029 h 2488850"/>
                  <a:gd name="connsiteX8" fmla="*/ 309151 w 1805755"/>
                  <a:gd name="connsiteY8" fmla="*/ 422331 h 2488850"/>
                  <a:gd name="connsiteX0" fmla="*/ 302254 w 1806394"/>
                  <a:gd name="connsiteY0" fmla="*/ 415474 h 2489529"/>
                  <a:gd name="connsiteX1" fmla="*/ 1155103 w 1806394"/>
                  <a:gd name="connsiteY1" fmla="*/ 42424 h 2489529"/>
                  <a:gd name="connsiteX2" fmla="*/ 1553272 w 1806394"/>
                  <a:gd name="connsiteY2" fmla="*/ 603881 h 2489529"/>
                  <a:gd name="connsiteX3" fmla="*/ 1626124 w 1806394"/>
                  <a:gd name="connsiteY3" fmla="*/ 1187937 h 2489529"/>
                  <a:gd name="connsiteX4" fmla="*/ 1759264 w 1806394"/>
                  <a:gd name="connsiteY4" fmla="*/ 1499437 h 2489529"/>
                  <a:gd name="connsiteX5" fmla="*/ 1335973 w 1806394"/>
                  <a:gd name="connsiteY5" fmla="*/ 2421371 h 2489529"/>
                  <a:gd name="connsiteX6" fmla="*/ 461777 w 1806394"/>
                  <a:gd name="connsiteY6" fmla="*/ 2423884 h 2489529"/>
                  <a:gd name="connsiteX7" fmla="*/ 23412 w 1806394"/>
                  <a:gd name="connsiteY7" fmla="*/ 1971708 h 2489529"/>
                  <a:gd name="connsiteX8" fmla="*/ 302254 w 1806394"/>
                  <a:gd name="connsiteY8" fmla="*/ 415474 h 2489529"/>
                  <a:gd name="connsiteX0" fmla="*/ 302254 w 1806394"/>
                  <a:gd name="connsiteY0" fmla="*/ 426350 h 2500405"/>
                  <a:gd name="connsiteX1" fmla="*/ 1155103 w 1806394"/>
                  <a:gd name="connsiteY1" fmla="*/ 53300 h 2500405"/>
                  <a:gd name="connsiteX2" fmla="*/ 1553272 w 1806394"/>
                  <a:gd name="connsiteY2" fmla="*/ 614757 h 2500405"/>
                  <a:gd name="connsiteX3" fmla="*/ 1626124 w 1806394"/>
                  <a:gd name="connsiteY3" fmla="*/ 1198813 h 2500405"/>
                  <a:gd name="connsiteX4" fmla="*/ 1759264 w 1806394"/>
                  <a:gd name="connsiteY4" fmla="*/ 1510313 h 2500405"/>
                  <a:gd name="connsiteX5" fmla="*/ 1335973 w 1806394"/>
                  <a:gd name="connsiteY5" fmla="*/ 2432247 h 2500405"/>
                  <a:gd name="connsiteX6" fmla="*/ 461777 w 1806394"/>
                  <a:gd name="connsiteY6" fmla="*/ 2434760 h 2500405"/>
                  <a:gd name="connsiteX7" fmla="*/ 23412 w 1806394"/>
                  <a:gd name="connsiteY7" fmla="*/ 1982584 h 2500405"/>
                  <a:gd name="connsiteX8" fmla="*/ 302254 w 1806394"/>
                  <a:gd name="connsiteY8" fmla="*/ 426350 h 2500405"/>
                  <a:gd name="connsiteX0" fmla="*/ 301658 w 1805798"/>
                  <a:gd name="connsiteY0" fmla="*/ 426350 h 2500405"/>
                  <a:gd name="connsiteX1" fmla="*/ 1154507 w 1805798"/>
                  <a:gd name="connsiteY1" fmla="*/ 53300 h 2500405"/>
                  <a:gd name="connsiteX2" fmla="*/ 1552676 w 1805798"/>
                  <a:gd name="connsiteY2" fmla="*/ 614757 h 2500405"/>
                  <a:gd name="connsiteX3" fmla="*/ 1625528 w 1805798"/>
                  <a:gd name="connsiteY3" fmla="*/ 1198813 h 2500405"/>
                  <a:gd name="connsiteX4" fmla="*/ 1758668 w 1805798"/>
                  <a:gd name="connsiteY4" fmla="*/ 1510313 h 2500405"/>
                  <a:gd name="connsiteX5" fmla="*/ 1335377 w 1805798"/>
                  <a:gd name="connsiteY5" fmla="*/ 2432247 h 2500405"/>
                  <a:gd name="connsiteX6" fmla="*/ 461181 w 1805798"/>
                  <a:gd name="connsiteY6" fmla="*/ 2434760 h 2500405"/>
                  <a:gd name="connsiteX7" fmla="*/ 22816 w 1805798"/>
                  <a:gd name="connsiteY7" fmla="*/ 1982584 h 2500405"/>
                  <a:gd name="connsiteX8" fmla="*/ 301658 w 1805798"/>
                  <a:gd name="connsiteY8" fmla="*/ 426350 h 2500405"/>
                  <a:gd name="connsiteX0" fmla="*/ 240521 w 1744661"/>
                  <a:gd name="connsiteY0" fmla="*/ 426350 h 2500405"/>
                  <a:gd name="connsiteX1" fmla="*/ 1093370 w 1744661"/>
                  <a:gd name="connsiteY1" fmla="*/ 53300 h 2500405"/>
                  <a:gd name="connsiteX2" fmla="*/ 1491539 w 1744661"/>
                  <a:gd name="connsiteY2" fmla="*/ 614757 h 2500405"/>
                  <a:gd name="connsiteX3" fmla="*/ 1564391 w 1744661"/>
                  <a:gd name="connsiteY3" fmla="*/ 1198813 h 2500405"/>
                  <a:gd name="connsiteX4" fmla="*/ 1697531 w 1744661"/>
                  <a:gd name="connsiteY4" fmla="*/ 1510313 h 2500405"/>
                  <a:gd name="connsiteX5" fmla="*/ 1274240 w 1744661"/>
                  <a:gd name="connsiteY5" fmla="*/ 2432247 h 2500405"/>
                  <a:gd name="connsiteX6" fmla="*/ 400044 w 1744661"/>
                  <a:gd name="connsiteY6" fmla="*/ 2434760 h 2500405"/>
                  <a:gd name="connsiteX7" fmla="*/ 30185 w 1744661"/>
                  <a:gd name="connsiteY7" fmla="*/ 2006412 h 2500405"/>
                  <a:gd name="connsiteX8" fmla="*/ 240521 w 1744661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000 h 2500055"/>
                  <a:gd name="connsiteX1" fmla="*/ 1108886 w 1760177"/>
                  <a:gd name="connsiteY1" fmla="*/ 52950 h 2500055"/>
                  <a:gd name="connsiteX2" fmla="*/ 1507055 w 1760177"/>
                  <a:gd name="connsiteY2" fmla="*/ 614407 h 2500055"/>
                  <a:gd name="connsiteX3" fmla="*/ 1579907 w 1760177"/>
                  <a:gd name="connsiteY3" fmla="*/ 1198463 h 2500055"/>
                  <a:gd name="connsiteX4" fmla="*/ 1713047 w 1760177"/>
                  <a:gd name="connsiteY4" fmla="*/ 1509963 h 2500055"/>
                  <a:gd name="connsiteX5" fmla="*/ 1289756 w 1760177"/>
                  <a:gd name="connsiteY5" fmla="*/ 2431897 h 2500055"/>
                  <a:gd name="connsiteX6" fmla="*/ 415560 w 1760177"/>
                  <a:gd name="connsiteY6" fmla="*/ 2434410 h 2500055"/>
                  <a:gd name="connsiteX7" fmla="*/ 45701 w 1760177"/>
                  <a:gd name="connsiteY7" fmla="*/ 2006062 h 2500055"/>
                  <a:gd name="connsiteX8" fmla="*/ 256037 w 1760177"/>
                  <a:gd name="connsiteY8" fmla="*/ 426000 h 2500055"/>
                  <a:gd name="connsiteX0" fmla="*/ 256037 w 1760177"/>
                  <a:gd name="connsiteY0" fmla="*/ 420724 h 2494779"/>
                  <a:gd name="connsiteX1" fmla="*/ 1108886 w 1760177"/>
                  <a:gd name="connsiteY1" fmla="*/ 47674 h 2494779"/>
                  <a:gd name="connsiteX2" fmla="*/ 1507055 w 1760177"/>
                  <a:gd name="connsiteY2" fmla="*/ 609131 h 2494779"/>
                  <a:gd name="connsiteX3" fmla="*/ 1579907 w 1760177"/>
                  <a:gd name="connsiteY3" fmla="*/ 1193187 h 2494779"/>
                  <a:gd name="connsiteX4" fmla="*/ 1713047 w 1760177"/>
                  <a:gd name="connsiteY4" fmla="*/ 1504687 h 2494779"/>
                  <a:gd name="connsiteX5" fmla="*/ 1289756 w 1760177"/>
                  <a:gd name="connsiteY5" fmla="*/ 2426621 h 2494779"/>
                  <a:gd name="connsiteX6" fmla="*/ 415560 w 1760177"/>
                  <a:gd name="connsiteY6" fmla="*/ 2429134 h 2494779"/>
                  <a:gd name="connsiteX7" fmla="*/ 45701 w 1760177"/>
                  <a:gd name="connsiteY7" fmla="*/ 2000786 h 2494779"/>
                  <a:gd name="connsiteX8" fmla="*/ 256037 w 1760177"/>
                  <a:gd name="connsiteY8" fmla="*/ 420724 h 2494779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9166 h 2490421"/>
                  <a:gd name="connsiteX1" fmla="*/ 1126568 w 1777859"/>
                  <a:gd name="connsiteY1" fmla="*/ 43316 h 2490421"/>
                  <a:gd name="connsiteX2" fmla="*/ 1524737 w 1777859"/>
                  <a:gd name="connsiteY2" fmla="*/ 604773 h 2490421"/>
                  <a:gd name="connsiteX3" fmla="*/ 1597589 w 1777859"/>
                  <a:gd name="connsiteY3" fmla="*/ 1188829 h 2490421"/>
                  <a:gd name="connsiteX4" fmla="*/ 1730729 w 1777859"/>
                  <a:gd name="connsiteY4" fmla="*/ 1500329 h 2490421"/>
                  <a:gd name="connsiteX5" fmla="*/ 1307438 w 1777859"/>
                  <a:gd name="connsiteY5" fmla="*/ 2422263 h 2490421"/>
                  <a:gd name="connsiteX6" fmla="*/ 433242 w 1777859"/>
                  <a:gd name="connsiteY6" fmla="*/ 2424776 h 2490421"/>
                  <a:gd name="connsiteX7" fmla="*/ 63383 w 1777859"/>
                  <a:gd name="connsiteY7" fmla="*/ 1996428 h 2490421"/>
                  <a:gd name="connsiteX8" fmla="*/ 216119 w 1777859"/>
                  <a:gd name="connsiteY8" fmla="*/ 499166 h 2490421"/>
                  <a:gd name="connsiteX0" fmla="*/ 197159 w 1790685"/>
                  <a:gd name="connsiteY0" fmla="*/ 509997 h 2489332"/>
                  <a:gd name="connsiteX1" fmla="*/ 1139394 w 1790685"/>
                  <a:gd name="connsiteY1" fmla="*/ 42227 h 2489332"/>
                  <a:gd name="connsiteX2" fmla="*/ 1537563 w 1790685"/>
                  <a:gd name="connsiteY2" fmla="*/ 603684 h 2489332"/>
                  <a:gd name="connsiteX3" fmla="*/ 1610415 w 1790685"/>
                  <a:gd name="connsiteY3" fmla="*/ 1187740 h 2489332"/>
                  <a:gd name="connsiteX4" fmla="*/ 1743555 w 1790685"/>
                  <a:gd name="connsiteY4" fmla="*/ 1499240 h 2489332"/>
                  <a:gd name="connsiteX5" fmla="*/ 1320264 w 1790685"/>
                  <a:gd name="connsiteY5" fmla="*/ 2421174 h 2489332"/>
                  <a:gd name="connsiteX6" fmla="*/ 446068 w 1790685"/>
                  <a:gd name="connsiteY6" fmla="*/ 2423687 h 2489332"/>
                  <a:gd name="connsiteX7" fmla="*/ 76209 w 1790685"/>
                  <a:gd name="connsiteY7" fmla="*/ 1995339 h 2489332"/>
                  <a:gd name="connsiteX8" fmla="*/ 197159 w 1790685"/>
                  <a:gd name="connsiteY8" fmla="*/ 509997 h 2489332"/>
                  <a:gd name="connsiteX0" fmla="*/ 197159 w 1790685"/>
                  <a:gd name="connsiteY0" fmla="*/ 506906 h 2486241"/>
                  <a:gd name="connsiteX1" fmla="*/ 1139394 w 1790685"/>
                  <a:gd name="connsiteY1" fmla="*/ 39136 h 2486241"/>
                  <a:gd name="connsiteX2" fmla="*/ 1537563 w 1790685"/>
                  <a:gd name="connsiteY2" fmla="*/ 600593 h 2486241"/>
                  <a:gd name="connsiteX3" fmla="*/ 1610415 w 1790685"/>
                  <a:gd name="connsiteY3" fmla="*/ 1184649 h 2486241"/>
                  <a:gd name="connsiteX4" fmla="*/ 1743555 w 1790685"/>
                  <a:gd name="connsiteY4" fmla="*/ 1496149 h 2486241"/>
                  <a:gd name="connsiteX5" fmla="*/ 1320264 w 1790685"/>
                  <a:gd name="connsiteY5" fmla="*/ 2418083 h 2486241"/>
                  <a:gd name="connsiteX6" fmla="*/ 446068 w 1790685"/>
                  <a:gd name="connsiteY6" fmla="*/ 2420596 h 2486241"/>
                  <a:gd name="connsiteX7" fmla="*/ 76209 w 1790685"/>
                  <a:gd name="connsiteY7" fmla="*/ 1992248 h 2486241"/>
                  <a:gd name="connsiteX8" fmla="*/ 197159 w 1790685"/>
                  <a:gd name="connsiteY8" fmla="*/ 506906 h 2486241"/>
                  <a:gd name="connsiteX0" fmla="*/ 197159 w 1790685"/>
                  <a:gd name="connsiteY0" fmla="*/ 519336 h 2498671"/>
                  <a:gd name="connsiteX1" fmla="*/ 1139394 w 1790685"/>
                  <a:gd name="connsiteY1" fmla="*/ 51566 h 2498671"/>
                  <a:gd name="connsiteX2" fmla="*/ 1537563 w 1790685"/>
                  <a:gd name="connsiteY2" fmla="*/ 613023 h 2498671"/>
                  <a:gd name="connsiteX3" fmla="*/ 1610415 w 1790685"/>
                  <a:gd name="connsiteY3" fmla="*/ 1197079 h 2498671"/>
                  <a:gd name="connsiteX4" fmla="*/ 1743555 w 1790685"/>
                  <a:gd name="connsiteY4" fmla="*/ 1508579 h 2498671"/>
                  <a:gd name="connsiteX5" fmla="*/ 1320264 w 1790685"/>
                  <a:gd name="connsiteY5" fmla="*/ 2430513 h 2498671"/>
                  <a:gd name="connsiteX6" fmla="*/ 446068 w 1790685"/>
                  <a:gd name="connsiteY6" fmla="*/ 2433026 h 2498671"/>
                  <a:gd name="connsiteX7" fmla="*/ 76209 w 1790685"/>
                  <a:gd name="connsiteY7" fmla="*/ 2004678 h 2498671"/>
                  <a:gd name="connsiteX8" fmla="*/ 197159 w 1790685"/>
                  <a:gd name="connsiteY8" fmla="*/ 519336 h 2498671"/>
                  <a:gd name="connsiteX0" fmla="*/ 197159 w 1790685"/>
                  <a:gd name="connsiteY0" fmla="*/ 512058 h 2491393"/>
                  <a:gd name="connsiteX1" fmla="*/ 1139394 w 1790685"/>
                  <a:gd name="connsiteY1" fmla="*/ 44288 h 2491393"/>
                  <a:gd name="connsiteX2" fmla="*/ 1537563 w 1790685"/>
                  <a:gd name="connsiteY2" fmla="*/ 605745 h 2491393"/>
                  <a:gd name="connsiteX3" fmla="*/ 1610415 w 1790685"/>
                  <a:gd name="connsiteY3" fmla="*/ 1189801 h 2491393"/>
                  <a:gd name="connsiteX4" fmla="*/ 1743555 w 1790685"/>
                  <a:gd name="connsiteY4" fmla="*/ 1501301 h 2491393"/>
                  <a:gd name="connsiteX5" fmla="*/ 1320264 w 1790685"/>
                  <a:gd name="connsiteY5" fmla="*/ 2423235 h 2491393"/>
                  <a:gd name="connsiteX6" fmla="*/ 446068 w 1790685"/>
                  <a:gd name="connsiteY6" fmla="*/ 2425748 h 2491393"/>
                  <a:gd name="connsiteX7" fmla="*/ 76209 w 1790685"/>
                  <a:gd name="connsiteY7" fmla="*/ 1997400 h 2491393"/>
                  <a:gd name="connsiteX8" fmla="*/ 197159 w 1790685"/>
                  <a:gd name="connsiteY8" fmla="*/ 512058 h 2491393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37563 w 1790685"/>
                  <a:gd name="connsiteY2" fmla="*/ 605389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89216 w 1790685"/>
                  <a:gd name="connsiteY2" fmla="*/ 585524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77296 w 1790685"/>
                  <a:gd name="connsiteY2" fmla="*/ 47427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12116 w 1790685"/>
                  <a:gd name="connsiteY2" fmla="*/ 463826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71310 w 1790685"/>
                  <a:gd name="connsiteY2" fmla="*/ 52650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46935 w 1790685"/>
                  <a:gd name="connsiteY2" fmla="*/ 505610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62622 h 2541957"/>
                  <a:gd name="connsiteX1" fmla="*/ 1198588 w 1790685"/>
                  <a:gd name="connsiteY1" fmla="*/ 39140 h 2541957"/>
                  <a:gd name="connsiteX2" fmla="*/ 1646935 w 1790685"/>
                  <a:gd name="connsiteY2" fmla="*/ 556530 h 2541957"/>
                  <a:gd name="connsiteX3" fmla="*/ 1610415 w 1790685"/>
                  <a:gd name="connsiteY3" fmla="*/ 1240365 h 2541957"/>
                  <a:gd name="connsiteX4" fmla="*/ 1743555 w 1790685"/>
                  <a:gd name="connsiteY4" fmla="*/ 1551865 h 2541957"/>
                  <a:gd name="connsiteX5" fmla="*/ 1320264 w 1790685"/>
                  <a:gd name="connsiteY5" fmla="*/ 2473799 h 2541957"/>
                  <a:gd name="connsiteX6" fmla="*/ 446068 w 1790685"/>
                  <a:gd name="connsiteY6" fmla="*/ 2476312 h 2541957"/>
                  <a:gd name="connsiteX7" fmla="*/ 76209 w 1790685"/>
                  <a:gd name="connsiteY7" fmla="*/ 2047964 h 2541957"/>
                  <a:gd name="connsiteX8" fmla="*/ 197159 w 1790685"/>
                  <a:gd name="connsiteY8" fmla="*/ 562622 h 2541957"/>
                  <a:gd name="connsiteX0" fmla="*/ 197159 w 1790685"/>
                  <a:gd name="connsiteY0" fmla="*/ 552999 h 2532334"/>
                  <a:gd name="connsiteX1" fmla="*/ 1149840 w 1790685"/>
                  <a:gd name="connsiteY1" fmla="*/ 39962 h 2532334"/>
                  <a:gd name="connsiteX2" fmla="*/ 1646935 w 1790685"/>
                  <a:gd name="connsiteY2" fmla="*/ 546907 h 2532334"/>
                  <a:gd name="connsiteX3" fmla="*/ 1610415 w 1790685"/>
                  <a:gd name="connsiteY3" fmla="*/ 1230742 h 2532334"/>
                  <a:gd name="connsiteX4" fmla="*/ 1743555 w 1790685"/>
                  <a:gd name="connsiteY4" fmla="*/ 1542242 h 2532334"/>
                  <a:gd name="connsiteX5" fmla="*/ 1320264 w 1790685"/>
                  <a:gd name="connsiteY5" fmla="*/ 2464176 h 2532334"/>
                  <a:gd name="connsiteX6" fmla="*/ 446068 w 1790685"/>
                  <a:gd name="connsiteY6" fmla="*/ 2466689 h 2532334"/>
                  <a:gd name="connsiteX7" fmla="*/ 76209 w 1790685"/>
                  <a:gd name="connsiteY7" fmla="*/ 2038341 h 2532334"/>
                  <a:gd name="connsiteX8" fmla="*/ 197159 w 1790685"/>
                  <a:gd name="connsiteY8" fmla="*/ 552999 h 2532334"/>
                  <a:gd name="connsiteX0" fmla="*/ 197159 w 1661714"/>
                  <a:gd name="connsiteY0" fmla="*/ 552999 h 2532334"/>
                  <a:gd name="connsiteX1" fmla="*/ 1149840 w 1661714"/>
                  <a:gd name="connsiteY1" fmla="*/ 39962 h 2532334"/>
                  <a:gd name="connsiteX2" fmla="*/ 1646935 w 1661714"/>
                  <a:gd name="connsiteY2" fmla="*/ 546907 h 2532334"/>
                  <a:gd name="connsiteX3" fmla="*/ 1610415 w 1661714"/>
                  <a:gd name="connsiteY3" fmla="*/ 1230742 h 2532334"/>
                  <a:gd name="connsiteX4" fmla="*/ 1320264 w 1661714"/>
                  <a:gd name="connsiteY4" fmla="*/ 2464176 h 2532334"/>
                  <a:gd name="connsiteX5" fmla="*/ 446068 w 1661714"/>
                  <a:gd name="connsiteY5" fmla="*/ 2466689 h 2532334"/>
                  <a:gd name="connsiteX6" fmla="*/ 76209 w 1661714"/>
                  <a:gd name="connsiteY6" fmla="*/ 2038341 h 2532334"/>
                  <a:gd name="connsiteX7" fmla="*/ 197159 w 1661714"/>
                  <a:gd name="connsiteY7" fmla="*/ 552999 h 2532334"/>
                  <a:gd name="connsiteX0" fmla="*/ 197159 w 1778610"/>
                  <a:gd name="connsiteY0" fmla="*/ 552999 h 2532334"/>
                  <a:gd name="connsiteX1" fmla="*/ 1149840 w 1778610"/>
                  <a:gd name="connsiteY1" fmla="*/ 39962 h 2532334"/>
                  <a:gd name="connsiteX2" fmla="*/ 1646935 w 1778610"/>
                  <a:gd name="connsiteY2" fmla="*/ 546907 h 2532334"/>
                  <a:gd name="connsiteX3" fmla="*/ 1610415 w 1778610"/>
                  <a:gd name="connsiteY3" fmla="*/ 1230742 h 2532334"/>
                  <a:gd name="connsiteX4" fmla="*/ 1320264 w 1778610"/>
                  <a:gd name="connsiteY4" fmla="*/ 2464176 h 2532334"/>
                  <a:gd name="connsiteX5" fmla="*/ 446068 w 1778610"/>
                  <a:gd name="connsiteY5" fmla="*/ 2466689 h 2532334"/>
                  <a:gd name="connsiteX6" fmla="*/ 76209 w 1778610"/>
                  <a:gd name="connsiteY6" fmla="*/ 2038341 h 2532334"/>
                  <a:gd name="connsiteX7" fmla="*/ 197159 w 1778610"/>
                  <a:gd name="connsiteY7" fmla="*/ 552999 h 2532334"/>
                  <a:gd name="connsiteX0" fmla="*/ 197159 w 1789246"/>
                  <a:gd name="connsiteY0" fmla="*/ 552999 h 2532334"/>
                  <a:gd name="connsiteX1" fmla="*/ 1149840 w 1789246"/>
                  <a:gd name="connsiteY1" fmla="*/ 39962 h 2532334"/>
                  <a:gd name="connsiteX2" fmla="*/ 1646935 w 1789246"/>
                  <a:gd name="connsiteY2" fmla="*/ 546907 h 2532334"/>
                  <a:gd name="connsiteX3" fmla="*/ 1610415 w 1789246"/>
                  <a:gd name="connsiteY3" fmla="*/ 1230742 h 2532334"/>
                  <a:gd name="connsiteX4" fmla="*/ 1320264 w 1789246"/>
                  <a:gd name="connsiteY4" fmla="*/ 2464176 h 2532334"/>
                  <a:gd name="connsiteX5" fmla="*/ 446068 w 1789246"/>
                  <a:gd name="connsiteY5" fmla="*/ 2466689 h 2532334"/>
                  <a:gd name="connsiteX6" fmla="*/ 76209 w 1789246"/>
                  <a:gd name="connsiteY6" fmla="*/ 2038341 h 2532334"/>
                  <a:gd name="connsiteX7" fmla="*/ 197159 w 1789246"/>
                  <a:gd name="connsiteY7" fmla="*/ 552999 h 2532334"/>
                  <a:gd name="connsiteX0" fmla="*/ 197159 w 1743136"/>
                  <a:gd name="connsiteY0" fmla="*/ 552999 h 2532334"/>
                  <a:gd name="connsiteX1" fmla="*/ 1149840 w 1743136"/>
                  <a:gd name="connsiteY1" fmla="*/ 39962 h 2532334"/>
                  <a:gd name="connsiteX2" fmla="*/ 1646935 w 1743136"/>
                  <a:gd name="connsiteY2" fmla="*/ 546907 h 2532334"/>
                  <a:gd name="connsiteX3" fmla="*/ 1610415 w 1743136"/>
                  <a:gd name="connsiteY3" fmla="*/ 1230742 h 2532334"/>
                  <a:gd name="connsiteX4" fmla="*/ 1320264 w 1743136"/>
                  <a:gd name="connsiteY4" fmla="*/ 2464176 h 2532334"/>
                  <a:gd name="connsiteX5" fmla="*/ 446068 w 1743136"/>
                  <a:gd name="connsiteY5" fmla="*/ 2466689 h 2532334"/>
                  <a:gd name="connsiteX6" fmla="*/ 76209 w 1743136"/>
                  <a:gd name="connsiteY6" fmla="*/ 2038341 h 2532334"/>
                  <a:gd name="connsiteX7" fmla="*/ 197159 w 1743136"/>
                  <a:gd name="connsiteY7" fmla="*/ 552999 h 2532334"/>
                  <a:gd name="connsiteX0" fmla="*/ 197159 w 1785595"/>
                  <a:gd name="connsiteY0" fmla="*/ 552999 h 2532334"/>
                  <a:gd name="connsiteX1" fmla="*/ 1149840 w 1785595"/>
                  <a:gd name="connsiteY1" fmla="*/ 39962 h 2532334"/>
                  <a:gd name="connsiteX2" fmla="*/ 1646935 w 1785595"/>
                  <a:gd name="connsiteY2" fmla="*/ 546907 h 2532334"/>
                  <a:gd name="connsiteX3" fmla="*/ 1610415 w 1785595"/>
                  <a:gd name="connsiteY3" fmla="*/ 1230742 h 2532334"/>
                  <a:gd name="connsiteX4" fmla="*/ 1320264 w 1785595"/>
                  <a:gd name="connsiteY4" fmla="*/ 2464176 h 2532334"/>
                  <a:gd name="connsiteX5" fmla="*/ 446068 w 1785595"/>
                  <a:gd name="connsiteY5" fmla="*/ 2466689 h 2532334"/>
                  <a:gd name="connsiteX6" fmla="*/ 76209 w 1785595"/>
                  <a:gd name="connsiteY6" fmla="*/ 2038341 h 2532334"/>
                  <a:gd name="connsiteX7" fmla="*/ 197159 w 1785595"/>
                  <a:gd name="connsiteY7" fmla="*/ 552999 h 25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595" h="2532334">
                    <a:moveTo>
                      <a:pt x="197159" y="552999"/>
                    </a:moveTo>
                    <a:cubicBezTo>
                      <a:pt x="186432" y="222560"/>
                      <a:pt x="595925" y="-118299"/>
                      <a:pt x="1149840" y="39962"/>
                    </a:cubicBezTo>
                    <a:cubicBezTo>
                      <a:pt x="1459046" y="213297"/>
                      <a:pt x="1581621" y="313064"/>
                      <a:pt x="1646935" y="546907"/>
                    </a:cubicBezTo>
                    <a:cubicBezTo>
                      <a:pt x="1701364" y="729031"/>
                      <a:pt x="1586131" y="1036057"/>
                      <a:pt x="1610415" y="1230742"/>
                    </a:cubicBezTo>
                    <a:cubicBezTo>
                      <a:pt x="2040326" y="2109371"/>
                      <a:pt x="1575213" y="2379966"/>
                      <a:pt x="1320264" y="2464176"/>
                    </a:cubicBezTo>
                    <a:cubicBezTo>
                      <a:pt x="1089156" y="2552937"/>
                      <a:pt x="747515" y="2556286"/>
                      <a:pt x="446068" y="2466689"/>
                    </a:cubicBezTo>
                    <a:cubicBezTo>
                      <a:pt x="176908" y="2265745"/>
                      <a:pt x="212751" y="2310417"/>
                      <a:pt x="76209" y="2038341"/>
                    </a:cubicBezTo>
                    <a:cubicBezTo>
                      <a:pt x="-12551" y="1731868"/>
                      <a:pt x="-76253" y="1669880"/>
                      <a:pt x="197159" y="55299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241300" dir="2580000">
                  <a:srgbClr val="3B82C5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C9F794C-0794-4C06-AAF2-28056B4CED2B}"/>
                  </a:ext>
                </a:extLst>
              </p:cNvPr>
              <p:cNvSpPr/>
              <p:nvPr/>
            </p:nvSpPr>
            <p:spPr>
              <a:xfrm>
                <a:off x="3934737" y="1787340"/>
                <a:ext cx="465764" cy="4244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6C6B981-910B-409A-AB00-1B54A4426430}"/>
                  </a:ext>
                </a:extLst>
              </p:cNvPr>
              <p:cNvGrpSpPr/>
              <p:nvPr/>
            </p:nvGrpSpPr>
            <p:grpSpPr>
              <a:xfrm>
                <a:off x="3636920" y="1868583"/>
                <a:ext cx="90206" cy="87162"/>
                <a:chOff x="5185896" y="3179661"/>
                <a:chExt cx="117851" cy="107408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51EA1F3-40DC-45A7-84E6-8D75B7D7F4D5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1642A55-E332-4FEA-AD04-F5335FA1BFB3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A160B2E-357A-4C58-B6FB-2B916603EDA7}"/>
                  </a:ext>
                </a:extLst>
              </p:cNvPr>
              <p:cNvGrpSpPr/>
              <p:nvPr/>
            </p:nvGrpSpPr>
            <p:grpSpPr>
              <a:xfrm>
                <a:off x="4000853" y="1915993"/>
                <a:ext cx="115047" cy="104853"/>
                <a:chOff x="5185896" y="3179661"/>
                <a:chExt cx="117851" cy="107408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B95B277-B869-4415-AE0E-4C2FF3F8E2CB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E740E0-1BA1-4BA6-BCE5-ABB428D2B3C4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Freeform 15">
                <a:extLst>
                  <a:ext uri="{FF2B5EF4-FFF2-40B4-BE49-F238E27FC236}">
                    <a16:creationId xmlns:a16="http://schemas.microsoft.com/office/drawing/2014/main" id="{EC650876-920D-42DA-83E0-DD0341DF27DB}"/>
                  </a:ext>
                </a:extLst>
              </p:cNvPr>
              <p:cNvSpPr/>
              <p:nvPr/>
            </p:nvSpPr>
            <p:spPr>
              <a:xfrm rot="5400000">
                <a:off x="4296222" y="3329537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id="{09D78452-3D22-423F-B5BF-FFB398B42D5B}"/>
                  </a:ext>
                </a:extLst>
              </p:cNvPr>
              <p:cNvSpPr/>
              <p:nvPr/>
            </p:nvSpPr>
            <p:spPr>
              <a:xfrm rot="4835063">
                <a:off x="4339852" y="2515453"/>
                <a:ext cx="295183" cy="12591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  <a:gd name="connsiteX0" fmla="*/ 340282 w 641411"/>
                  <a:gd name="connsiteY0" fmla="*/ 5179 h 369751"/>
                  <a:gd name="connsiteX1" fmla="*/ 639093 w 641411"/>
                  <a:gd name="connsiteY1" fmla="*/ 155061 h 369751"/>
                  <a:gd name="connsiteX2" fmla="*/ 463077 w 641411"/>
                  <a:gd name="connsiteY2" fmla="*/ 310870 h 369751"/>
                  <a:gd name="connsiteX3" fmla="*/ 178762 w 641411"/>
                  <a:gd name="connsiteY3" fmla="*/ 367303 h 369751"/>
                  <a:gd name="connsiteX4" fmla="*/ 83433 w 641411"/>
                  <a:gd name="connsiteY4" fmla="*/ 369606 h 369751"/>
                  <a:gd name="connsiteX5" fmla="*/ 60341 w 641411"/>
                  <a:gd name="connsiteY5" fmla="*/ 368304 h 369751"/>
                  <a:gd name="connsiteX6" fmla="*/ 2 w 641411"/>
                  <a:gd name="connsiteY6" fmla="*/ 181615 h 369751"/>
                  <a:gd name="connsiteX7" fmla="*/ 60341 w 641411"/>
                  <a:gd name="connsiteY7" fmla="*/ 12258 h 369751"/>
                  <a:gd name="connsiteX8" fmla="*/ 60846 w 641411"/>
                  <a:gd name="connsiteY8" fmla="*/ 12164 h 369751"/>
                  <a:gd name="connsiteX9" fmla="*/ 155708 w 641411"/>
                  <a:gd name="connsiteY9" fmla="*/ 2449 h 369751"/>
                  <a:gd name="connsiteX10" fmla="*/ 340282 w 641411"/>
                  <a:gd name="connsiteY10" fmla="*/ 5179 h 369751"/>
                  <a:gd name="connsiteX0" fmla="*/ 340282 w 639762"/>
                  <a:gd name="connsiteY0" fmla="*/ 5179 h 369751"/>
                  <a:gd name="connsiteX1" fmla="*/ 639093 w 639762"/>
                  <a:gd name="connsiteY1" fmla="*/ 155061 h 369751"/>
                  <a:gd name="connsiteX2" fmla="*/ 463077 w 639762"/>
                  <a:gd name="connsiteY2" fmla="*/ 310870 h 369751"/>
                  <a:gd name="connsiteX3" fmla="*/ 178762 w 639762"/>
                  <a:gd name="connsiteY3" fmla="*/ 367303 h 369751"/>
                  <a:gd name="connsiteX4" fmla="*/ 83433 w 639762"/>
                  <a:gd name="connsiteY4" fmla="*/ 369606 h 369751"/>
                  <a:gd name="connsiteX5" fmla="*/ 60341 w 639762"/>
                  <a:gd name="connsiteY5" fmla="*/ 368304 h 369751"/>
                  <a:gd name="connsiteX6" fmla="*/ 2 w 639762"/>
                  <a:gd name="connsiteY6" fmla="*/ 181615 h 369751"/>
                  <a:gd name="connsiteX7" fmla="*/ 60341 w 639762"/>
                  <a:gd name="connsiteY7" fmla="*/ 12258 h 369751"/>
                  <a:gd name="connsiteX8" fmla="*/ 60846 w 639762"/>
                  <a:gd name="connsiteY8" fmla="*/ 12164 h 369751"/>
                  <a:gd name="connsiteX9" fmla="*/ 155708 w 639762"/>
                  <a:gd name="connsiteY9" fmla="*/ 2449 h 369751"/>
                  <a:gd name="connsiteX10" fmla="*/ 340282 w 639762"/>
                  <a:gd name="connsiteY10" fmla="*/ 5179 h 369751"/>
                  <a:gd name="connsiteX0" fmla="*/ 340282 w 639760"/>
                  <a:gd name="connsiteY0" fmla="*/ 5179 h 369751"/>
                  <a:gd name="connsiteX1" fmla="*/ 639093 w 639760"/>
                  <a:gd name="connsiteY1" fmla="*/ 155061 h 369751"/>
                  <a:gd name="connsiteX2" fmla="*/ 463077 w 639760"/>
                  <a:gd name="connsiteY2" fmla="*/ 310870 h 369751"/>
                  <a:gd name="connsiteX3" fmla="*/ 178762 w 639760"/>
                  <a:gd name="connsiteY3" fmla="*/ 367303 h 369751"/>
                  <a:gd name="connsiteX4" fmla="*/ 83433 w 639760"/>
                  <a:gd name="connsiteY4" fmla="*/ 369606 h 369751"/>
                  <a:gd name="connsiteX5" fmla="*/ 60341 w 639760"/>
                  <a:gd name="connsiteY5" fmla="*/ 368304 h 369751"/>
                  <a:gd name="connsiteX6" fmla="*/ 2 w 639760"/>
                  <a:gd name="connsiteY6" fmla="*/ 181615 h 369751"/>
                  <a:gd name="connsiteX7" fmla="*/ 60341 w 639760"/>
                  <a:gd name="connsiteY7" fmla="*/ 12258 h 369751"/>
                  <a:gd name="connsiteX8" fmla="*/ 60846 w 639760"/>
                  <a:gd name="connsiteY8" fmla="*/ 12164 h 369751"/>
                  <a:gd name="connsiteX9" fmla="*/ 155708 w 639760"/>
                  <a:gd name="connsiteY9" fmla="*/ 2449 h 369751"/>
                  <a:gd name="connsiteX10" fmla="*/ 340282 w 639760"/>
                  <a:gd name="connsiteY10" fmla="*/ 5179 h 369751"/>
                  <a:gd name="connsiteX0" fmla="*/ 340282 w 644430"/>
                  <a:gd name="connsiteY0" fmla="*/ 5179 h 378314"/>
                  <a:gd name="connsiteX1" fmla="*/ 639093 w 644430"/>
                  <a:gd name="connsiteY1" fmla="*/ 155061 h 378314"/>
                  <a:gd name="connsiteX2" fmla="*/ 635552 w 644430"/>
                  <a:gd name="connsiteY2" fmla="*/ 231150 h 378314"/>
                  <a:gd name="connsiteX3" fmla="*/ 178762 w 644430"/>
                  <a:gd name="connsiteY3" fmla="*/ 367303 h 378314"/>
                  <a:gd name="connsiteX4" fmla="*/ 83433 w 644430"/>
                  <a:gd name="connsiteY4" fmla="*/ 369606 h 378314"/>
                  <a:gd name="connsiteX5" fmla="*/ 60341 w 644430"/>
                  <a:gd name="connsiteY5" fmla="*/ 368304 h 378314"/>
                  <a:gd name="connsiteX6" fmla="*/ 2 w 644430"/>
                  <a:gd name="connsiteY6" fmla="*/ 181615 h 378314"/>
                  <a:gd name="connsiteX7" fmla="*/ 60341 w 644430"/>
                  <a:gd name="connsiteY7" fmla="*/ 12258 h 378314"/>
                  <a:gd name="connsiteX8" fmla="*/ 60846 w 644430"/>
                  <a:gd name="connsiteY8" fmla="*/ 12164 h 378314"/>
                  <a:gd name="connsiteX9" fmla="*/ 155708 w 644430"/>
                  <a:gd name="connsiteY9" fmla="*/ 2449 h 378314"/>
                  <a:gd name="connsiteX10" fmla="*/ 340282 w 644430"/>
                  <a:gd name="connsiteY10" fmla="*/ 5179 h 378314"/>
                  <a:gd name="connsiteX0" fmla="*/ 340282 w 694950"/>
                  <a:gd name="connsiteY0" fmla="*/ 5179 h 378314"/>
                  <a:gd name="connsiteX1" fmla="*/ 690323 w 694950"/>
                  <a:gd name="connsiteY1" fmla="*/ 102832 h 378314"/>
                  <a:gd name="connsiteX2" fmla="*/ 635552 w 694950"/>
                  <a:gd name="connsiteY2" fmla="*/ 231150 h 378314"/>
                  <a:gd name="connsiteX3" fmla="*/ 178762 w 694950"/>
                  <a:gd name="connsiteY3" fmla="*/ 367303 h 378314"/>
                  <a:gd name="connsiteX4" fmla="*/ 83433 w 694950"/>
                  <a:gd name="connsiteY4" fmla="*/ 369606 h 378314"/>
                  <a:gd name="connsiteX5" fmla="*/ 60341 w 694950"/>
                  <a:gd name="connsiteY5" fmla="*/ 368304 h 378314"/>
                  <a:gd name="connsiteX6" fmla="*/ 2 w 694950"/>
                  <a:gd name="connsiteY6" fmla="*/ 181615 h 378314"/>
                  <a:gd name="connsiteX7" fmla="*/ 60341 w 694950"/>
                  <a:gd name="connsiteY7" fmla="*/ 12258 h 378314"/>
                  <a:gd name="connsiteX8" fmla="*/ 60846 w 694950"/>
                  <a:gd name="connsiteY8" fmla="*/ 12164 h 378314"/>
                  <a:gd name="connsiteX9" fmla="*/ 155708 w 694950"/>
                  <a:gd name="connsiteY9" fmla="*/ 2449 h 378314"/>
                  <a:gd name="connsiteX10" fmla="*/ 340282 w 694950"/>
                  <a:gd name="connsiteY10" fmla="*/ 5179 h 378314"/>
                  <a:gd name="connsiteX0" fmla="*/ 340282 w 697991"/>
                  <a:gd name="connsiteY0" fmla="*/ 5179 h 380949"/>
                  <a:gd name="connsiteX1" fmla="*/ 690323 w 697991"/>
                  <a:gd name="connsiteY1" fmla="*/ 102832 h 380949"/>
                  <a:gd name="connsiteX2" fmla="*/ 697032 w 697991"/>
                  <a:gd name="connsiteY2" fmla="*/ 195414 h 380949"/>
                  <a:gd name="connsiteX3" fmla="*/ 178762 w 697991"/>
                  <a:gd name="connsiteY3" fmla="*/ 367303 h 380949"/>
                  <a:gd name="connsiteX4" fmla="*/ 83433 w 697991"/>
                  <a:gd name="connsiteY4" fmla="*/ 369606 h 380949"/>
                  <a:gd name="connsiteX5" fmla="*/ 60341 w 697991"/>
                  <a:gd name="connsiteY5" fmla="*/ 368304 h 380949"/>
                  <a:gd name="connsiteX6" fmla="*/ 2 w 697991"/>
                  <a:gd name="connsiteY6" fmla="*/ 181615 h 380949"/>
                  <a:gd name="connsiteX7" fmla="*/ 60341 w 697991"/>
                  <a:gd name="connsiteY7" fmla="*/ 12258 h 380949"/>
                  <a:gd name="connsiteX8" fmla="*/ 60846 w 697991"/>
                  <a:gd name="connsiteY8" fmla="*/ 12164 h 380949"/>
                  <a:gd name="connsiteX9" fmla="*/ 155708 w 697991"/>
                  <a:gd name="connsiteY9" fmla="*/ 2449 h 380949"/>
                  <a:gd name="connsiteX10" fmla="*/ 340282 w 697991"/>
                  <a:gd name="connsiteY10" fmla="*/ 5179 h 380949"/>
                  <a:gd name="connsiteX0" fmla="*/ 340282 w 697032"/>
                  <a:gd name="connsiteY0" fmla="*/ 5179 h 380949"/>
                  <a:gd name="connsiteX1" fmla="*/ 690323 w 697032"/>
                  <a:gd name="connsiteY1" fmla="*/ 102832 h 380949"/>
                  <a:gd name="connsiteX2" fmla="*/ 697032 w 697032"/>
                  <a:gd name="connsiteY2" fmla="*/ 195414 h 380949"/>
                  <a:gd name="connsiteX3" fmla="*/ 178762 w 697032"/>
                  <a:gd name="connsiteY3" fmla="*/ 367303 h 380949"/>
                  <a:gd name="connsiteX4" fmla="*/ 83433 w 697032"/>
                  <a:gd name="connsiteY4" fmla="*/ 369606 h 380949"/>
                  <a:gd name="connsiteX5" fmla="*/ 60341 w 697032"/>
                  <a:gd name="connsiteY5" fmla="*/ 368304 h 380949"/>
                  <a:gd name="connsiteX6" fmla="*/ 2 w 697032"/>
                  <a:gd name="connsiteY6" fmla="*/ 181615 h 380949"/>
                  <a:gd name="connsiteX7" fmla="*/ 60341 w 697032"/>
                  <a:gd name="connsiteY7" fmla="*/ 12258 h 380949"/>
                  <a:gd name="connsiteX8" fmla="*/ 60846 w 697032"/>
                  <a:gd name="connsiteY8" fmla="*/ 12164 h 380949"/>
                  <a:gd name="connsiteX9" fmla="*/ 155708 w 697032"/>
                  <a:gd name="connsiteY9" fmla="*/ 2449 h 380949"/>
                  <a:gd name="connsiteX10" fmla="*/ 340282 w 697032"/>
                  <a:gd name="connsiteY10" fmla="*/ 5179 h 380949"/>
                  <a:gd name="connsiteX0" fmla="*/ 340282 w 709042"/>
                  <a:gd name="connsiteY0" fmla="*/ 5179 h 380949"/>
                  <a:gd name="connsiteX1" fmla="*/ 703989 w 709042"/>
                  <a:gd name="connsiteY1" fmla="*/ 163307 h 380949"/>
                  <a:gd name="connsiteX2" fmla="*/ 697032 w 709042"/>
                  <a:gd name="connsiteY2" fmla="*/ 195414 h 380949"/>
                  <a:gd name="connsiteX3" fmla="*/ 178762 w 709042"/>
                  <a:gd name="connsiteY3" fmla="*/ 367303 h 380949"/>
                  <a:gd name="connsiteX4" fmla="*/ 83433 w 709042"/>
                  <a:gd name="connsiteY4" fmla="*/ 369606 h 380949"/>
                  <a:gd name="connsiteX5" fmla="*/ 60341 w 709042"/>
                  <a:gd name="connsiteY5" fmla="*/ 368304 h 380949"/>
                  <a:gd name="connsiteX6" fmla="*/ 2 w 709042"/>
                  <a:gd name="connsiteY6" fmla="*/ 181615 h 380949"/>
                  <a:gd name="connsiteX7" fmla="*/ 60341 w 709042"/>
                  <a:gd name="connsiteY7" fmla="*/ 12258 h 380949"/>
                  <a:gd name="connsiteX8" fmla="*/ 60846 w 709042"/>
                  <a:gd name="connsiteY8" fmla="*/ 12164 h 380949"/>
                  <a:gd name="connsiteX9" fmla="*/ 155708 w 709042"/>
                  <a:gd name="connsiteY9" fmla="*/ 2449 h 380949"/>
                  <a:gd name="connsiteX10" fmla="*/ 340282 w 709042"/>
                  <a:gd name="connsiteY10" fmla="*/ 5179 h 380949"/>
                  <a:gd name="connsiteX0" fmla="*/ 340282 w 710693"/>
                  <a:gd name="connsiteY0" fmla="*/ 5179 h 385826"/>
                  <a:gd name="connsiteX1" fmla="*/ 703989 w 710693"/>
                  <a:gd name="connsiteY1" fmla="*/ 163307 h 385826"/>
                  <a:gd name="connsiteX2" fmla="*/ 710693 w 710693"/>
                  <a:gd name="connsiteY2" fmla="*/ 129441 h 385826"/>
                  <a:gd name="connsiteX3" fmla="*/ 178762 w 710693"/>
                  <a:gd name="connsiteY3" fmla="*/ 367303 h 385826"/>
                  <a:gd name="connsiteX4" fmla="*/ 83433 w 710693"/>
                  <a:gd name="connsiteY4" fmla="*/ 369606 h 385826"/>
                  <a:gd name="connsiteX5" fmla="*/ 60341 w 710693"/>
                  <a:gd name="connsiteY5" fmla="*/ 368304 h 385826"/>
                  <a:gd name="connsiteX6" fmla="*/ 2 w 710693"/>
                  <a:gd name="connsiteY6" fmla="*/ 181615 h 385826"/>
                  <a:gd name="connsiteX7" fmla="*/ 60341 w 710693"/>
                  <a:gd name="connsiteY7" fmla="*/ 12258 h 385826"/>
                  <a:gd name="connsiteX8" fmla="*/ 60846 w 710693"/>
                  <a:gd name="connsiteY8" fmla="*/ 12164 h 385826"/>
                  <a:gd name="connsiteX9" fmla="*/ 155708 w 710693"/>
                  <a:gd name="connsiteY9" fmla="*/ 2449 h 385826"/>
                  <a:gd name="connsiteX10" fmla="*/ 340282 w 710693"/>
                  <a:gd name="connsiteY10" fmla="*/ 5179 h 385826"/>
                  <a:gd name="connsiteX0" fmla="*/ 340282 w 732895"/>
                  <a:gd name="connsiteY0" fmla="*/ 5179 h 380138"/>
                  <a:gd name="connsiteX1" fmla="*/ 703989 w 732895"/>
                  <a:gd name="connsiteY1" fmla="*/ 163307 h 380138"/>
                  <a:gd name="connsiteX2" fmla="*/ 732896 w 732895"/>
                  <a:gd name="connsiteY2" fmla="*/ 206409 h 380138"/>
                  <a:gd name="connsiteX3" fmla="*/ 178762 w 732895"/>
                  <a:gd name="connsiteY3" fmla="*/ 367303 h 380138"/>
                  <a:gd name="connsiteX4" fmla="*/ 83433 w 732895"/>
                  <a:gd name="connsiteY4" fmla="*/ 369606 h 380138"/>
                  <a:gd name="connsiteX5" fmla="*/ 60341 w 732895"/>
                  <a:gd name="connsiteY5" fmla="*/ 368304 h 380138"/>
                  <a:gd name="connsiteX6" fmla="*/ 2 w 732895"/>
                  <a:gd name="connsiteY6" fmla="*/ 181615 h 380138"/>
                  <a:gd name="connsiteX7" fmla="*/ 60341 w 732895"/>
                  <a:gd name="connsiteY7" fmla="*/ 12258 h 380138"/>
                  <a:gd name="connsiteX8" fmla="*/ 60846 w 732895"/>
                  <a:gd name="connsiteY8" fmla="*/ 12164 h 380138"/>
                  <a:gd name="connsiteX9" fmla="*/ 155708 w 732895"/>
                  <a:gd name="connsiteY9" fmla="*/ 2449 h 380138"/>
                  <a:gd name="connsiteX10" fmla="*/ 340282 w 732895"/>
                  <a:gd name="connsiteY10" fmla="*/ 5179 h 380138"/>
                  <a:gd name="connsiteX0" fmla="*/ 340282 w 745864"/>
                  <a:gd name="connsiteY0" fmla="*/ 5179 h 380138"/>
                  <a:gd name="connsiteX1" fmla="*/ 739851 w 745864"/>
                  <a:gd name="connsiteY1" fmla="*/ 146815 h 380138"/>
                  <a:gd name="connsiteX2" fmla="*/ 732896 w 745864"/>
                  <a:gd name="connsiteY2" fmla="*/ 206409 h 380138"/>
                  <a:gd name="connsiteX3" fmla="*/ 178762 w 745864"/>
                  <a:gd name="connsiteY3" fmla="*/ 367303 h 380138"/>
                  <a:gd name="connsiteX4" fmla="*/ 83433 w 745864"/>
                  <a:gd name="connsiteY4" fmla="*/ 369606 h 380138"/>
                  <a:gd name="connsiteX5" fmla="*/ 60341 w 745864"/>
                  <a:gd name="connsiteY5" fmla="*/ 368304 h 380138"/>
                  <a:gd name="connsiteX6" fmla="*/ 2 w 745864"/>
                  <a:gd name="connsiteY6" fmla="*/ 181615 h 380138"/>
                  <a:gd name="connsiteX7" fmla="*/ 60341 w 745864"/>
                  <a:gd name="connsiteY7" fmla="*/ 12258 h 380138"/>
                  <a:gd name="connsiteX8" fmla="*/ 60846 w 745864"/>
                  <a:gd name="connsiteY8" fmla="*/ 12164 h 380138"/>
                  <a:gd name="connsiteX9" fmla="*/ 155708 w 745864"/>
                  <a:gd name="connsiteY9" fmla="*/ 2449 h 380138"/>
                  <a:gd name="connsiteX10" fmla="*/ 340282 w 745864"/>
                  <a:gd name="connsiteY10" fmla="*/ 5179 h 380138"/>
                  <a:gd name="connsiteX0" fmla="*/ 340282 w 754306"/>
                  <a:gd name="connsiteY0" fmla="*/ 5179 h 380138"/>
                  <a:gd name="connsiteX1" fmla="*/ 748388 w 754306"/>
                  <a:gd name="connsiteY1" fmla="*/ 152313 h 380138"/>
                  <a:gd name="connsiteX2" fmla="*/ 732896 w 754306"/>
                  <a:gd name="connsiteY2" fmla="*/ 206409 h 380138"/>
                  <a:gd name="connsiteX3" fmla="*/ 178762 w 754306"/>
                  <a:gd name="connsiteY3" fmla="*/ 367303 h 380138"/>
                  <a:gd name="connsiteX4" fmla="*/ 83433 w 754306"/>
                  <a:gd name="connsiteY4" fmla="*/ 369606 h 380138"/>
                  <a:gd name="connsiteX5" fmla="*/ 60341 w 754306"/>
                  <a:gd name="connsiteY5" fmla="*/ 368304 h 380138"/>
                  <a:gd name="connsiteX6" fmla="*/ 2 w 754306"/>
                  <a:gd name="connsiteY6" fmla="*/ 181615 h 380138"/>
                  <a:gd name="connsiteX7" fmla="*/ 60341 w 754306"/>
                  <a:gd name="connsiteY7" fmla="*/ 12258 h 380138"/>
                  <a:gd name="connsiteX8" fmla="*/ 60846 w 754306"/>
                  <a:gd name="connsiteY8" fmla="*/ 12164 h 380138"/>
                  <a:gd name="connsiteX9" fmla="*/ 155708 w 754306"/>
                  <a:gd name="connsiteY9" fmla="*/ 2449 h 380138"/>
                  <a:gd name="connsiteX10" fmla="*/ 340282 w 75430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  <a:gd name="connsiteX0" fmla="*/ 340282 w 749666"/>
                  <a:gd name="connsiteY0" fmla="*/ 5179 h 380138"/>
                  <a:gd name="connsiteX1" fmla="*/ 748388 w 749666"/>
                  <a:gd name="connsiteY1" fmla="*/ 152313 h 380138"/>
                  <a:gd name="connsiteX2" fmla="*/ 732896 w 749666"/>
                  <a:gd name="connsiteY2" fmla="*/ 206409 h 380138"/>
                  <a:gd name="connsiteX3" fmla="*/ 178762 w 749666"/>
                  <a:gd name="connsiteY3" fmla="*/ 367303 h 380138"/>
                  <a:gd name="connsiteX4" fmla="*/ 83433 w 749666"/>
                  <a:gd name="connsiteY4" fmla="*/ 369606 h 380138"/>
                  <a:gd name="connsiteX5" fmla="*/ 60341 w 749666"/>
                  <a:gd name="connsiteY5" fmla="*/ 368304 h 380138"/>
                  <a:gd name="connsiteX6" fmla="*/ 2 w 749666"/>
                  <a:gd name="connsiteY6" fmla="*/ 181615 h 380138"/>
                  <a:gd name="connsiteX7" fmla="*/ 60341 w 749666"/>
                  <a:gd name="connsiteY7" fmla="*/ 12258 h 380138"/>
                  <a:gd name="connsiteX8" fmla="*/ 60846 w 749666"/>
                  <a:gd name="connsiteY8" fmla="*/ 12164 h 380138"/>
                  <a:gd name="connsiteX9" fmla="*/ 155708 w 749666"/>
                  <a:gd name="connsiteY9" fmla="*/ 2449 h 380138"/>
                  <a:gd name="connsiteX10" fmla="*/ 340282 w 74966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664" h="380138">
                    <a:moveTo>
                      <a:pt x="340282" y="5179"/>
                    </a:moveTo>
                    <a:cubicBezTo>
                      <a:pt x="511389" y="22172"/>
                      <a:pt x="770048" y="25309"/>
                      <a:pt x="748388" y="152313"/>
                    </a:cubicBezTo>
                    <a:cubicBezTo>
                      <a:pt x="736026" y="224796"/>
                      <a:pt x="485165" y="118802"/>
                      <a:pt x="732896" y="206409"/>
                    </a:cubicBezTo>
                    <a:cubicBezTo>
                      <a:pt x="804747" y="299508"/>
                      <a:pt x="287006" y="340104"/>
                      <a:pt x="178762" y="367303"/>
                    </a:cubicBezTo>
                    <a:cubicBezTo>
                      <a:pt x="70518" y="39450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191">
                <a:extLst>
                  <a:ext uri="{FF2B5EF4-FFF2-40B4-BE49-F238E27FC236}">
                    <a16:creationId xmlns:a16="http://schemas.microsoft.com/office/drawing/2014/main" id="{92507F6F-AA55-4A57-819B-674DB90389E6}"/>
                  </a:ext>
                </a:extLst>
              </p:cNvPr>
              <p:cNvSpPr/>
              <p:nvPr/>
            </p:nvSpPr>
            <p:spPr>
              <a:xfrm rot="17773501">
                <a:off x="4340607" y="1540210"/>
                <a:ext cx="216220" cy="197606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E272344-4EF4-4DFC-9087-C120B5FCD0CC}"/>
                  </a:ext>
                </a:extLst>
              </p:cNvPr>
              <p:cNvSpPr/>
              <p:nvPr/>
            </p:nvSpPr>
            <p:spPr>
              <a:xfrm rot="1379173">
                <a:off x="4303137" y="1680108"/>
                <a:ext cx="177674" cy="9711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9D4347B-BE56-431A-9BEF-78470B5D1802}"/>
                  </a:ext>
                </a:extLst>
              </p:cNvPr>
              <p:cNvGrpSpPr/>
              <p:nvPr/>
            </p:nvGrpSpPr>
            <p:grpSpPr>
              <a:xfrm rot="406833">
                <a:off x="4371259" y="1590402"/>
                <a:ext cx="114766" cy="179531"/>
                <a:chOff x="5671683" y="2665312"/>
                <a:chExt cx="162573" cy="178916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D6019F77-0998-448D-B240-8CE7D9D09D50}"/>
                    </a:ext>
                  </a:extLst>
                </p:cNvPr>
                <p:cNvSpPr/>
                <p:nvPr/>
              </p:nvSpPr>
              <p:spPr>
                <a:xfrm rot="1128580">
                  <a:off x="5671683" y="2665312"/>
                  <a:ext cx="82971" cy="155286"/>
                </a:xfrm>
                <a:prstGeom prst="arc">
                  <a:avLst/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9918C458-4973-471D-8A08-899DC513D001}"/>
                    </a:ext>
                  </a:extLst>
                </p:cNvPr>
                <p:cNvSpPr/>
                <p:nvPr/>
              </p:nvSpPr>
              <p:spPr>
                <a:xfrm rot="1128580" flipH="1">
                  <a:off x="5751285" y="2688942"/>
                  <a:ext cx="82971" cy="155286"/>
                </a:xfrm>
                <a:prstGeom prst="arc">
                  <a:avLst>
                    <a:gd name="adj1" fmla="val 16200000"/>
                    <a:gd name="adj2" fmla="val 20911871"/>
                  </a:avLst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" name="Oval 99">
                <a:extLst>
                  <a:ext uri="{FF2B5EF4-FFF2-40B4-BE49-F238E27FC236}">
                    <a16:creationId xmlns:a16="http://schemas.microsoft.com/office/drawing/2014/main" id="{C9FCDF7F-64D5-4F41-A42A-C3EE64AA24F1}"/>
                  </a:ext>
                </a:extLst>
              </p:cNvPr>
              <p:cNvSpPr/>
              <p:nvPr/>
            </p:nvSpPr>
            <p:spPr>
              <a:xfrm>
                <a:off x="3641783" y="2381801"/>
                <a:ext cx="341341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00B711-F367-49D2-BA59-B275A8C19BDB}"/>
                  </a:ext>
                </a:extLst>
              </p:cNvPr>
              <p:cNvSpPr txBox="1"/>
              <p:nvPr/>
            </p:nvSpPr>
            <p:spPr>
              <a:xfrm rot="20772238">
                <a:off x="3615662" y="2653431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rush Script MT" panose="03060802040406070304" pitchFamily="66" charset="0"/>
                  </a:rPr>
                  <a:t>6</a:t>
                </a:r>
              </a:p>
            </p:txBody>
          </p:sp>
          <p:sp>
            <p:nvSpPr>
              <p:cNvPr id="53" name="Freeform 35">
                <a:extLst>
                  <a:ext uri="{FF2B5EF4-FFF2-40B4-BE49-F238E27FC236}">
                    <a16:creationId xmlns:a16="http://schemas.microsoft.com/office/drawing/2014/main" id="{2EE6BB29-D185-44AF-AB6D-BE3B5ED70066}"/>
                  </a:ext>
                </a:extLst>
              </p:cNvPr>
              <p:cNvSpPr/>
              <p:nvPr/>
            </p:nvSpPr>
            <p:spPr>
              <a:xfrm rot="10189397">
                <a:off x="4369916" y="2397412"/>
                <a:ext cx="189151" cy="139614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36">
                <a:extLst>
                  <a:ext uri="{FF2B5EF4-FFF2-40B4-BE49-F238E27FC236}">
                    <a16:creationId xmlns:a16="http://schemas.microsoft.com/office/drawing/2014/main" id="{4A34E1AF-241E-444E-8D5B-AB0EB212F5A0}"/>
                  </a:ext>
                </a:extLst>
              </p:cNvPr>
              <p:cNvSpPr/>
              <p:nvPr/>
            </p:nvSpPr>
            <p:spPr>
              <a:xfrm rot="10800000">
                <a:off x="4312308" y="3195490"/>
                <a:ext cx="202899" cy="112612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3B82C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ounded Rectangle 25">
                <a:extLst>
                  <a:ext uri="{FF2B5EF4-FFF2-40B4-BE49-F238E27FC236}">
                    <a16:creationId xmlns:a16="http://schemas.microsoft.com/office/drawing/2014/main" id="{5B222F23-74DD-4C76-BDCC-83471C0CCF9A}"/>
                  </a:ext>
                </a:extLst>
              </p:cNvPr>
              <p:cNvSpPr/>
              <p:nvPr/>
            </p:nvSpPr>
            <p:spPr>
              <a:xfrm>
                <a:off x="3696495" y="2096098"/>
                <a:ext cx="129422" cy="209091"/>
              </a:xfrm>
              <a:custGeom>
                <a:avLst/>
                <a:gdLst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18601 w 111605"/>
                  <a:gd name="connsiteY6" fmla="*/ 197167 h 197167"/>
                  <a:gd name="connsiteX7" fmla="*/ 0 w 111605"/>
                  <a:gd name="connsiteY7" fmla="*/ 178566 h 197167"/>
                  <a:gd name="connsiteX8" fmla="*/ 0 w 111605"/>
                  <a:gd name="connsiteY8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2550 w 111605"/>
                  <a:gd name="connsiteY6" fmla="*/ 19716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210937"/>
                  <a:gd name="connsiteX1" fmla="*/ 18601 w 111605"/>
                  <a:gd name="connsiteY1" fmla="*/ 0 h 210937"/>
                  <a:gd name="connsiteX2" fmla="*/ 93004 w 111605"/>
                  <a:gd name="connsiteY2" fmla="*/ 0 h 210937"/>
                  <a:gd name="connsiteX3" fmla="*/ 111605 w 111605"/>
                  <a:gd name="connsiteY3" fmla="*/ 18601 h 210937"/>
                  <a:gd name="connsiteX4" fmla="*/ 111605 w 111605"/>
                  <a:gd name="connsiteY4" fmla="*/ 178566 h 210937"/>
                  <a:gd name="connsiteX5" fmla="*/ 93004 w 111605"/>
                  <a:gd name="connsiteY5" fmla="*/ 197167 h 210937"/>
                  <a:gd name="connsiteX6" fmla="*/ 53503 w 111605"/>
                  <a:gd name="connsiteY6" fmla="*/ 79057 h 210937"/>
                  <a:gd name="connsiteX7" fmla="*/ 18601 w 111605"/>
                  <a:gd name="connsiteY7" fmla="*/ 197167 h 210937"/>
                  <a:gd name="connsiteX8" fmla="*/ 0 w 111605"/>
                  <a:gd name="connsiteY8" fmla="*/ 178566 h 210937"/>
                  <a:gd name="connsiteX9" fmla="*/ 0 w 111605"/>
                  <a:gd name="connsiteY9" fmla="*/ 18601 h 210937"/>
                  <a:gd name="connsiteX0" fmla="*/ 0 w 114129"/>
                  <a:gd name="connsiteY0" fmla="*/ 18601 h 210937"/>
                  <a:gd name="connsiteX1" fmla="*/ 18601 w 114129"/>
                  <a:gd name="connsiteY1" fmla="*/ 0 h 210937"/>
                  <a:gd name="connsiteX2" fmla="*/ 93004 w 114129"/>
                  <a:gd name="connsiteY2" fmla="*/ 0 h 210937"/>
                  <a:gd name="connsiteX3" fmla="*/ 111605 w 114129"/>
                  <a:gd name="connsiteY3" fmla="*/ 18601 h 210937"/>
                  <a:gd name="connsiteX4" fmla="*/ 111605 w 114129"/>
                  <a:gd name="connsiteY4" fmla="*/ 178566 h 210937"/>
                  <a:gd name="connsiteX5" fmla="*/ 93004 w 114129"/>
                  <a:gd name="connsiteY5" fmla="*/ 197167 h 210937"/>
                  <a:gd name="connsiteX6" fmla="*/ 53503 w 114129"/>
                  <a:gd name="connsiteY6" fmla="*/ 79057 h 210937"/>
                  <a:gd name="connsiteX7" fmla="*/ 18601 w 114129"/>
                  <a:gd name="connsiteY7" fmla="*/ 197167 h 210937"/>
                  <a:gd name="connsiteX8" fmla="*/ 0 w 114129"/>
                  <a:gd name="connsiteY8" fmla="*/ 178566 h 210937"/>
                  <a:gd name="connsiteX9" fmla="*/ 0 w 114129"/>
                  <a:gd name="connsiteY9" fmla="*/ 18601 h 210937"/>
                  <a:gd name="connsiteX0" fmla="*/ 0 w 134465"/>
                  <a:gd name="connsiteY0" fmla="*/ 18601 h 210937"/>
                  <a:gd name="connsiteX1" fmla="*/ 18601 w 134465"/>
                  <a:gd name="connsiteY1" fmla="*/ 0 h 210937"/>
                  <a:gd name="connsiteX2" fmla="*/ 93004 w 134465"/>
                  <a:gd name="connsiteY2" fmla="*/ 0 h 210937"/>
                  <a:gd name="connsiteX3" fmla="*/ 111605 w 134465"/>
                  <a:gd name="connsiteY3" fmla="*/ 18601 h 210937"/>
                  <a:gd name="connsiteX4" fmla="*/ 134465 w 134465"/>
                  <a:gd name="connsiteY4" fmla="*/ 181423 h 210937"/>
                  <a:gd name="connsiteX5" fmla="*/ 93004 w 134465"/>
                  <a:gd name="connsiteY5" fmla="*/ 197167 h 210937"/>
                  <a:gd name="connsiteX6" fmla="*/ 53503 w 134465"/>
                  <a:gd name="connsiteY6" fmla="*/ 79057 h 210937"/>
                  <a:gd name="connsiteX7" fmla="*/ 18601 w 134465"/>
                  <a:gd name="connsiteY7" fmla="*/ 197167 h 210937"/>
                  <a:gd name="connsiteX8" fmla="*/ 0 w 134465"/>
                  <a:gd name="connsiteY8" fmla="*/ 178566 h 210937"/>
                  <a:gd name="connsiteX9" fmla="*/ 0 w 134465"/>
                  <a:gd name="connsiteY9" fmla="*/ 18601 h 210937"/>
                  <a:gd name="connsiteX0" fmla="*/ 0 w 134465"/>
                  <a:gd name="connsiteY0" fmla="*/ 18601 h 201220"/>
                  <a:gd name="connsiteX1" fmla="*/ 18601 w 134465"/>
                  <a:gd name="connsiteY1" fmla="*/ 0 h 201220"/>
                  <a:gd name="connsiteX2" fmla="*/ 93004 w 134465"/>
                  <a:gd name="connsiteY2" fmla="*/ 0 h 201220"/>
                  <a:gd name="connsiteX3" fmla="*/ 111605 w 134465"/>
                  <a:gd name="connsiteY3" fmla="*/ 18601 h 201220"/>
                  <a:gd name="connsiteX4" fmla="*/ 134465 w 134465"/>
                  <a:gd name="connsiteY4" fmla="*/ 181423 h 201220"/>
                  <a:gd name="connsiteX5" fmla="*/ 93004 w 134465"/>
                  <a:gd name="connsiteY5" fmla="*/ 197167 h 201220"/>
                  <a:gd name="connsiteX6" fmla="*/ 53503 w 134465"/>
                  <a:gd name="connsiteY6" fmla="*/ 79057 h 201220"/>
                  <a:gd name="connsiteX7" fmla="*/ 18601 w 134465"/>
                  <a:gd name="connsiteY7" fmla="*/ 197167 h 201220"/>
                  <a:gd name="connsiteX8" fmla="*/ 0 w 134465"/>
                  <a:gd name="connsiteY8" fmla="*/ 178566 h 201220"/>
                  <a:gd name="connsiteX9" fmla="*/ 0 w 134465"/>
                  <a:gd name="connsiteY9" fmla="*/ 18601 h 201220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208789"/>
                  <a:gd name="connsiteX1" fmla="*/ 18601 w 134465"/>
                  <a:gd name="connsiteY1" fmla="*/ 0 h 208789"/>
                  <a:gd name="connsiteX2" fmla="*/ 93004 w 134465"/>
                  <a:gd name="connsiteY2" fmla="*/ 0 h 208789"/>
                  <a:gd name="connsiteX3" fmla="*/ 111605 w 134465"/>
                  <a:gd name="connsiteY3" fmla="*/ 18601 h 208789"/>
                  <a:gd name="connsiteX4" fmla="*/ 134465 w 134465"/>
                  <a:gd name="connsiteY4" fmla="*/ 181423 h 208789"/>
                  <a:gd name="connsiteX5" fmla="*/ 53503 w 134465"/>
                  <a:gd name="connsiteY5" fmla="*/ 79057 h 208789"/>
                  <a:gd name="connsiteX6" fmla="*/ 18601 w 134465"/>
                  <a:gd name="connsiteY6" fmla="*/ 197167 h 208789"/>
                  <a:gd name="connsiteX7" fmla="*/ 0 w 134465"/>
                  <a:gd name="connsiteY7" fmla="*/ 178566 h 208789"/>
                  <a:gd name="connsiteX8" fmla="*/ 0 w 134465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18601 w 134767"/>
                  <a:gd name="connsiteY6" fmla="*/ 197167 h 208789"/>
                  <a:gd name="connsiteX7" fmla="*/ 0 w 134767"/>
                  <a:gd name="connsiteY7" fmla="*/ 178566 h 208789"/>
                  <a:gd name="connsiteX8" fmla="*/ 0 w 134767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0 w 134767"/>
                  <a:gd name="connsiteY6" fmla="*/ 178566 h 208789"/>
                  <a:gd name="connsiteX7" fmla="*/ 0 w 134767"/>
                  <a:gd name="connsiteY7" fmla="*/ 18601 h 208789"/>
                  <a:gd name="connsiteX0" fmla="*/ 0 w 134767"/>
                  <a:gd name="connsiteY0" fmla="*/ 18601 h 223428"/>
                  <a:gd name="connsiteX1" fmla="*/ 18601 w 134767"/>
                  <a:gd name="connsiteY1" fmla="*/ 0 h 223428"/>
                  <a:gd name="connsiteX2" fmla="*/ 93004 w 134767"/>
                  <a:gd name="connsiteY2" fmla="*/ 0 h 223428"/>
                  <a:gd name="connsiteX3" fmla="*/ 111605 w 134767"/>
                  <a:gd name="connsiteY3" fmla="*/ 18601 h 223428"/>
                  <a:gd name="connsiteX4" fmla="*/ 134465 w 134767"/>
                  <a:gd name="connsiteY4" fmla="*/ 181423 h 223428"/>
                  <a:gd name="connsiteX5" fmla="*/ 53503 w 134767"/>
                  <a:gd name="connsiteY5" fmla="*/ 79057 h 223428"/>
                  <a:gd name="connsiteX6" fmla="*/ 0 w 134767"/>
                  <a:gd name="connsiteY6" fmla="*/ 178566 h 223428"/>
                  <a:gd name="connsiteX7" fmla="*/ 0 w 134767"/>
                  <a:gd name="connsiteY7" fmla="*/ 18601 h 223428"/>
                  <a:gd name="connsiteX0" fmla="*/ 0 w 134767"/>
                  <a:gd name="connsiteY0" fmla="*/ 18601 h 222934"/>
                  <a:gd name="connsiteX1" fmla="*/ 18601 w 134767"/>
                  <a:gd name="connsiteY1" fmla="*/ 0 h 222934"/>
                  <a:gd name="connsiteX2" fmla="*/ 93004 w 134767"/>
                  <a:gd name="connsiteY2" fmla="*/ 0 h 222934"/>
                  <a:gd name="connsiteX3" fmla="*/ 111605 w 134767"/>
                  <a:gd name="connsiteY3" fmla="*/ 18601 h 222934"/>
                  <a:gd name="connsiteX4" fmla="*/ 134465 w 134767"/>
                  <a:gd name="connsiteY4" fmla="*/ 181423 h 222934"/>
                  <a:gd name="connsiteX5" fmla="*/ 73506 w 134767"/>
                  <a:gd name="connsiteY5" fmla="*/ 75247 h 222934"/>
                  <a:gd name="connsiteX6" fmla="*/ 0 w 134767"/>
                  <a:gd name="connsiteY6" fmla="*/ 178566 h 222934"/>
                  <a:gd name="connsiteX7" fmla="*/ 0 w 134767"/>
                  <a:gd name="connsiteY7" fmla="*/ 18601 h 222934"/>
                  <a:gd name="connsiteX0" fmla="*/ 0 w 134767"/>
                  <a:gd name="connsiteY0" fmla="*/ 18601 h 242608"/>
                  <a:gd name="connsiteX1" fmla="*/ 18601 w 134767"/>
                  <a:gd name="connsiteY1" fmla="*/ 0 h 242608"/>
                  <a:gd name="connsiteX2" fmla="*/ 93004 w 134767"/>
                  <a:gd name="connsiteY2" fmla="*/ 0 h 242608"/>
                  <a:gd name="connsiteX3" fmla="*/ 111605 w 134767"/>
                  <a:gd name="connsiteY3" fmla="*/ 18601 h 242608"/>
                  <a:gd name="connsiteX4" fmla="*/ 134465 w 134767"/>
                  <a:gd name="connsiteY4" fmla="*/ 181423 h 242608"/>
                  <a:gd name="connsiteX5" fmla="*/ 73506 w 134767"/>
                  <a:gd name="connsiteY5" fmla="*/ 75247 h 242608"/>
                  <a:gd name="connsiteX6" fmla="*/ 0 w 134767"/>
                  <a:gd name="connsiteY6" fmla="*/ 178566 h 242608"/>
                  <a:gd name="connsiteX7" fmla="*/ 0 w 134767"/>
                  <a:gd name="connsiteY7" fmla="*/ 18601 h 242608"/>
                  <a:gd name="connsiteX0" fmla="*/ 0 w 134767"/>
                  <a:gd name="connsiteY0" fmla="*/ 18601 h 244982"/>
                  <a:gd name="connsiteX1" fmla="*/ 18601 w 134767"/>
                  <a:gd name="connsiteY1" fmla="*/ 0 h 244982"/>
                  <a:gd name="connsiteX2" fmla="*/ 93004 w 134767"/>
                  <a:gd name="connsiteY2" fmla="*/ 0 h 244982"/>
                  <a:gd name="connsiteX3" fmla="*/ 111605 w 134767"/>
                  <a:gd name="connsiteY3" fmla="*/ 18601 h 244982"/>
                  <a:gd name="connsiteX4" fmla="*/ 134465 w 134767"/>
                  <a:gd name="connsiteY4" fmla="*/ 181423 h 244982"/>
                  <a:gd name="connsiteX5" fmla="*/ 67791 w 134767"/>
                  <a:gd name="connsiteY5" fmla="*/ 84772 h 244982"/>
                  <a:gd name="connsiteX6" fmla="*/ 0 w 134767"/>
                  <a:gd name="connsiteY6" fmla="*/ 178566 h 244982"/>
                  <a:gd name="connsiteX7" fmla="*/ 0 w 134767"/>
                  <a:gd name="connsiteY7" fmla="*/ 18601 h 244982"/>
                  <a:gd name="connsiteX0" fmla="*/ 0 w 134767"/>
                  <a:gd name="connsiteY0" fmla="*/ 18601 h 246258"/>
                  <a:gd name="connsiteX1" fmla="*/ 18601 w 134767"/>
                  <a:gd name="connsiteY1" fmla="*/ 0 h 246258"/>
                  <a:gd name="connsiteX2" fmla="*/ 93004 w 134767"/>
                  <a:gd name="connsiteY2" fmla="*/ 0 h 246258"/>
                  <a:gd name="connsiteX3" fmla="*/ 111605 w 134767"/>
                  <a:gd name="connsiteY3" fmla="*/ 18601 h 246258"/>
                  <a:gd name="connsiteX4" fmla="*/ 134465 w 134767"/>
                  <a:gd name="connsiteY4" fmla="*/ 181423 h 246258"/>
                  <a:gd name="connsiteX5" fmla="*/ 67791 w 134767"/>
                  <a:gd name="connsiteY5" fmla="*/ 84772 h 246258"/>
                  <a:gd name="connsiteX6" fmla="*/ 0 w 134767"/>
                  <a:gd name="connsiteY6" fmla="*/ 178566 h 246258"/>
                  <a:gd name="connsiteX7" fmla="*/ 0 w 134767"/>
                  <a:gd name="connsiteY7" fmla="*/ 18601 h 246258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40529"/>
                  <a:gd name="connsiteY0" fmla="*/ 18601 h 245830"/>
                  <a:gd name="connsiteX1" fmla="*/ 18601 w 140529"/>
                  <a:gd name="connsiteY1" fmla="*/ 0 h 245830"/>
                  <a:gd name="connsiteX2" fmla="*/ 93004 w 140529"/>
                  <a:gd name="connsiteY2" fmla="*/ 0 h 245830"/>
                  <a:gd name="connsiteX3" fmla="*/ 111605 w 140529"/>
                  <a:gd name="connsiteY3" fmla="*/ 18601 h 245830"/>
                  <a:gd name="connsiteX4" fmla="*/ 134465 w 140529"/>
                  <a:gd name="connsiteY4" fmla="*/ 164278 h 245830"/>
                  <a:gd name="connsiteX5" fmla="*/ 67791 w 140529"/>
                  <a:gd name="connsiteY5" fmla="*/ 84772 h 245830"/>
                  <a:gd name="connsiteX6" fmla="*/ 0 w 140529"/>
                  <a:gd name="connsiteY6" fmla="*/ 178566 h 245830"/>
                  <a:gd name="connsiteX7" fmla="*/ 0 w 140529"/>
                  <a:gd name="connsiteY7" fmla="*/ 18601 h 245830"/>
                  <a:gd name="connsiteX0" fmla="*/ 0 w 135998"/>
                  <a:gd name="connsiteY0" fmla="*/ 18601 h 245830"/>
                  <a:gd name="connsiteX1" fmla="*/ 18601 w 135998"/>
                  <a:gd name="connsiteY1" fmla="*/ 0 h 245830"/>
                  <a:gd name="connsiteX2" fmla="*/ 93004 w 135998"/>
                  <a:gd name="connsiteY2" fmla="*/ 0 h 245830"/>
                  <a:gd name="connsiteX3" fmla="*/ 111605 w 135998"/>
                  <a:gd name="connsiteY3" fmla="*/ 18601 h 245830"/>
                  <a:gd name="connsiteX4" fmla="*/ 134465 w 135998"/>
                  <a:gd name="connsiteY4" fmla="*/ 164278 h 245830"/>
                  <a:gd name="connsiteX5" fmla="*/ 67791 w 135998"/>
                  <a:gd name="connsiteY5" fmla="*/ 84772 h 245830"/>
                  <a:gd name="connsiteX6" fmla="*/ 0 w 135998"/>
                  <a:gd name="connsiteY6" fmla="*/ 178566 h 245830"/>
                  <a:gd name="connsiteX7" fmla="*/ 0 w 135998"/>
                  <a:gd name="connsiteY7" fmla="*/ 18601 h 245830"/>
                  <a:gd name="connsiteX0" fmla="*/ 0 w 135998"/>
                  <a:gd name="connsiteY0" fmla="*/ 18601 h 242343"/>
                  <a:gd name="connsiteX1" fmla="*/ 18601 w 135998"/>
                  <a:gd name="connsiteY1" fmla="*/ 0 h 242343"/>
                  <a:gd name="connsiteX2" fmla="*/ 93004 w 135998"/>
                  <a:gd name="connsiteY2" fmla="*/ 0 h 242343"/>
                  <a:gd name="connsiteX3" fmla="*/ 111605 w 135998"/>
                  <a:gd name="connsiteY3" fmla="*/ 18601 h 242343"/>
                  <a:gd name="connsiteX4" fmla="*/ 134465 w 135998"/>
                  <a:gd name="connsiteY4" fmla="*/ 164278 h 242343"/>
                  <a:gd name="connsiteX5" fmla="*/ 67791 w 135998"/>
                  <a:gd name="connsiteY5" fmla="*/ 84772 h 242343"/>
                  <a:gd name="connsiteX6" fmla="*/ 1905 w 135998"/>
                  <a:gd name="connsiteY6" fmla="*/ 157611 h 242343"/>
                  <a:gd name="connsiteX7" fmla="*/ 0 w 135998"/>
                  <a:gd name="connsiteY7" fmla="*/ 18601 h 242343"/>
                  <a:gd name="connsiteX0" fmla="*/ 12709 w 148707"/>
                  <a:gd name="connsiteY0" fmla="*/ 18601 h 242343"/>
                  <a:gd name="connsiteX1" fmla="*/ 31310 w 148707"/>
                  <a:gd name="connsiteY1" fmla="*/ 0 h 242343"/>
                  <a:gd name="connsiteX2" fmla="*/ 105713 w 148707"/>
                  <a:gd name="connsiteY2" fmla="*/ 0 h 242343"/>
                  <a:gd name="connsiteX3" fmla="*/ 124314 w 148707"/>
                  <a:gd name="connsiteY3" fmla="*/ 18601 h 242343"/>
                  <a:gd name="connsiteX4" fmla="*/ 147174 w 148707"/>
                  <a:gd name="connsiteY4" fmla="*/ 164278 h 242343"/>
                  <a:gd name="connsiteX5" fmla="*/ 80500 w 148707"/>
                  <a:gd name="connsiteY5" fmla="*/ 84772 h 242343"/>
                  <a:gd name="connsiteX6" fmla="*/ 14614 w 148707"/>
                  <a:gd name="connsiteY6" fmla="*/ 157611 h 242343"/>
                  <a:gd name="connsiteX7" fmla="*/ 12709 w 148707"/>
                  <a:gd name="connsiteY7" fmla="*/ 18601 h 242343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42168"/>
                  <a:gd name="connsiteX1" fmla="*/ 31310 w 148707"/>
                  <a:gd name="connsiteY1" fmla="*/ 0 h 242168"/>
                  <a:gd name="connsiteX2" fmla="*/ 105713 w 148707"/>
                  <a:gd name="connsiteY2" fmla="*/ 0 h 242168"/>
                  <a:gd name="connsiteX3" fmla="*/ 124314 w 148707"/>
                  <a:gd name="connsiteY3" fmla="*/ 18601 h 242168"/>
                  <a:gd name="connsiteX4" fmla="*/ 147174 w 148707"/>
                  <a:gd name="connsiteY4" fmla="*/ 164278 h 242168"/>
                  <a:gd name="connsiteX5" fmla="*/ 83358 w 148707"/>
                  <a:gd name="connsiteY5" fmla="*/ 139064 h 242168"/>
                  <a:gd name="connsiteX6" fmla="*/ 14614 w 148707"/>
                  <a:gd name="connsiteY6" fmla="*/ 157611 h 242168"/>
                  <a:gd name="connsiteX7" fmla="*/ 12709 w 148707"/>
                  <a:gd name="connsiteY7" fmla="*/ 18601 h 242168"/>
                  <a:gd name="connsiteX0" fmla="*/ 12709 w 187818"/>
                  <a:gd name="connsiteY0" fmla="*/ 18601 h 256843"/>
                  <a:gd name="connsiteX1" fmla="*/ 31310 w 187818"/>
                  <a:gd name="connsiteY1" fmla="*/ 0 h 256843"/>
                  <a:gd name="connsiteX2" fmla="*/ 105713 w 187818"/>
                  <a:gd name="connsiteY2" fmla="*/ 0 h 256843"/>
                  <a:gd name="connsiteX3" fmla="*/ 124314 w 187818"/>
                  <a:gd name="connsiteY3" fmla="*/ 18601 h 256843"/>
                  <a:gd name="connsiteX4" fmla="*/ 187179 w 187818"/>
                  <a:gd name="connsiteY4" fmla="*/ 185233 h 256843"/>
                  <a:gd name="connsiteX5" fmla="*/ 83358 w 187818"/>
                  <a:gd name="connsiteY5" fmla="*/ 139064 h 256843"/>
                  <a:gd name="connsiteX6" fmla="*/ 14614 w 187818"/>
                  <a:gd name="connsiteY6" fmla="*/ 157611 h 256843"/>
                  <a:gd name="connsiteX7" fmla="*/ 12709 w 187818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6042"/>
                  <a:gd name="connsiteY0" fmla="*/ 18601 h 246737"/>
                  <a:gd name="connsiteX1" fmla="*/ 67647 w 226042"/>
                  <a:gd name="connsiteY1" fmla="*/ 0 h 246737"/>
                  <a:gd name="connsiteX2" fmla="*/ 142050 w 226042"/>
                  <a:gd name="connsiteY2" fmla="*/ 0 h 246737"/>
                  <a:gd name="connsiteX3" fmla="*/ 160651 w 226042"/>
                  <a:gd name="connsiteY3" fmla="*/ 18601 h 246737"/>
                  <a:gd name="connsiteX4" fmla="*/ 225421 w 226042"/>
                  <a:gd name="connsiteY4" fmla="*/ 170946 h 246737"/>
                  <a:gd name="connsiteX5" fmla="*/ 119695 w 226042"/>
                  <a:gd name="connsiteY5" fmla="*/ 139064 h 246737"/>
                  <a:gd name="connsiteX6" fmla="*/ 8089 w 226042"/>
                  <a:gd name="connsiteY6" fmla="*/ 174756 h 246737"/>
                  <a:gd name="connsiteX7" fmla="*/ 49046 w 226042"/>
                  <a:gd name="connsiteY7" fmla="*/ 18601 h 246737"/>
                  <a:gd name="connsiteX0" fmla="*/ 49046 w 226042"/>
                  <a:gd name="connsiteY0" fmla="*/ 18601 h 211009"/>
                  <a:gd name="connsiteX1" fmla="*/ 67647 w 226042"/>
                  <a:gd name="connsiteY1" fmla="*/ 0 h 211009"/>
                  <a:gd name="connsiteX2" fmla="*/ 142050 w 226042"/>
                  <a:gd name="connsiteY2" fmla="*/ 0 h 211009"/>
                  <a:gd name="connsiteX3" fmla="*/ 160651 w 226042"/>
                  <a:gd name="connsiteY3" fmla="*/ 18601 h 211009"/>
                  <a:gd name="connsiteX4" fmla="*/ 225421 w 226042"/>
                  <a:gd name="connsiteY4" fmla="*/ 170946 h 211009"/>
                  <a:gd name="connsiteX5" fmla="*/ 119695 w 226042"/>
                  <a:gd name="connsiteY5" fmla="*/ 139064 h 211009"/>
                  <a:gd name="connsiteX6" fmla="*/ 8089 w 226042"/>
                  <a:gd name="connsiteY6" fmla="*/ 174756 h 211009"/>
                  <a:gd name="connsiteX7" fmla="*/ 49046 w 226042"/>
                  <a:gd name="connsiteY7" fmla="*/ 18601 h 211009"/>
                  <a:gd name="connsiteX0" fmla="*/ 49046 w 226042"/>
                  <a:gd name="connsiteY0" fmla="*/ 18601 h 201989"/>
                  <a:gd name="connsiteX1" fmla="*/ 67647 w 226042"/>
                  <a:gd name="connsiteY1" fmla="*/ 0 h 201989"/>
                  <a:gd name="connsiteX2" fmla="*/ 142050 w 226042"/>
                  <a:gd name="connsiteY2" fmla="*/ 0 h 201989"/>
                  <a:gd name="connsiteX3" fmla="*/ 160651 w 226042"/>
                  <a:gd name="connsiteY3" fmla="*/ 18601 h 201989"/>
                  <a:gd name="connsiteX4" fmla="*/ 225421 w 226042"/>
                  <a:gd name="connsiteY4" fmla="*/ 170946 h 201989"/>
                  <a:gd name="connsiteX5" fmla="*/ 119695 w 226042"/>
                  <a:gd name="connsiteY5" fmla="*/ 139064 h 201989"/>
                  <a:gd name="connsiteX6" fmla="*/ 8089 w 226042"/>
                  <a:gd name="connsiteY6" fmla="*/ 174756 h 201989"/>
                  <a:gd name="connsiteX7" fmla="*/ 49046 w 226042"/>
                  <a:gd name="connsiteY7" fmla="*/ 18601 h 20198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861"/>
                  <a:gd name="connsiteX1" fmla="*/ 67647 w 226042"/>
                  <a:gd name="connsiteY1" fmla="*/ 0 h 197861"/>
                  <a:gd name="connsiteX2" fmla="*/ 142050 w 226042"/>
                  <a:gd name="connsiteY2" fmla="*/ 0 h 197861"/>
                  <a:gd name="connsiteX3" fmla="*/ 160651 w 226042"/>
                  <a:gd name="connsiteY3" fmla="*/ 18601 h 197861"/>
                  <a:gd name="connsiteX4" fmla="*/ 225421 w 226042"/>
                  <a:gd name="connsiteY4" fmla="*/ 170946 h 197861"/>
                  <a:gd name="connsiteX5" fmla="*/ 119695 w 226042"/>
                  <a:gd name="connsiteY5" fmla="*/ 139064 h 197861"/>
                  <a:gd name="connsiteX6" fmla="*/ 8089 w 226042"/>
                  <a:gd name="connsiteY6" fmla="*/ 174756 h 197861"/>
                  <a:gd name="connsiteX7" fmla="*/ 49046 w 226042"/>
                  <a:gd name="connsiteY7" fmla="*/ 18601 h 197861"/>
                  <a:gd name="connsiteX0" fmla="*/ 49046 w 226042"/>
                  <a:gd name="connsiteY0" fmla="*/ 18601 h 190704"/>
                  <a:gd name="connsiteX1" fmla="*/ 67647 w 226042"/>
                  <a:gd name="connsiteY1" fmla="*/ 0 h 190704"/>
                  <a:gd name="connsiteX2" fmla="*/ 142050 w 226042"/>
                  <a:gd name="connsiteY2" fmla="*/ 0 h 190704"/>
                  <a:gd name="connsiteX3" fmla="*/ 160651 w 226042"/>
                  <a:gd name="connsiteY3" fmla="*/ 18601 h 190704"/>
                  <a:gd name="connsiteX4" fmla="*/ 225421 w 226042"/>
                  <a:gd name="connsiteY4" fmla="*/ 170946 h 190704"/>
                  <a:gd name="connsiteX5" fmla="*/ 114933 w 226042"/>
                  <a:gd name="connsiteY5" fmla="*/ 119061 h 190704"/>
                  <a:gd name="connsiteX6" fmla="*/ 8089 w 226042"/>
                  <a:gd name="connsiteY6" fmla="*/ 174756 h 190704"/>
                  <a:gd name="connsiteX7" fmla="*/ 49046 w 226042"/>
                  <a:gd name="connsiteY7" fmla="*/ 18601 h 190704"/>
                  <a:gd name="connsiteX0" fmla="*/ 49046 w 226042"/>
                  <a:gd name="connsiteY0" fmla="*/ 18601 h 200032"/>
                  <a:gd name="connsiteX1" fmla="*/ 67647 w 226042"/>
                  <a:gd name="connsiteY1" fmla="*/ 0 h 200032"/>
                  <a:gd name="connsiteX2" fmla="*/ 142050 w 226042"/>
                  <a:gd name="connsiteY2" fmla="*/ 0 h 200032"/>
                  <a:gd name="connsiteX3" fmla="*/ 160651 w 226042"/>
                  <a:gd name="connsiteY3" fmla="*/ 18601 h 200032"/>
                  <a:gd name="connsiteX4" fmla="*/ 225421 w 226042"/>
                  <a:gd name="connsiteY4" fmla="*/ 170946 h 200032"/>
                  <a:gd name="connsiteX5" fmla="*/ 119831 w 226042"/>
                  <a:gd name="connsiteY5" fmla="*/ 143981 h 200032"/>
                  <a:gd name="connsiteX6" fmla="*/ 8089 w 226042"/>
                  <a:gd name="connsiteY6" fmla="*/ 174756 h 200032"/>
                  <a:gd name="connsiteX7" fmla="*/ 49046 w 226042"/>
                  <a:gd name="connsiteY7" fmla="*/ 18601 h 200032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25077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19829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12029"/>
                  <a:gd name="connsiteX1" fmla="*/ 67647 w 226042"/>
                  <a:gd name="connsiteY1" fmla="*/ 0 h 212029"/>
                  <a:gd name="connsiteX2" fmla="*/ 142050 w 226042"/>
                  <a:gd name="connsiteY2" fmla="*/ 0 h 212029"/>
                  <a:gd name="connsiteX3" fmla="*/ 160651 w 226042"/>
                  <a:gd name="connsiteY3" fmla="*/ 18601 h 212029"/>
                  <a:gd name="connsiteX4" fmla="*/ 225421 w 226042"/>
                  <a:gd name="connsiteY4" fmla="*/ 170946 h 212029"/>
                  <a:gd name="connsiteX5" fmla="*/ 119829 w 226042"/>
                  <a:gd name="connsiteY5" fmla="*/ 166531 h 212029"/>
                  <a:gd name="connsiteX6" fmla="*/ 8089 w 226042"/>
                  <a:gd name="connsiteY6" fmla="*/ 174756 h 212029"/>
                  <a:gd name="connsiteX7" fmla="*/ 49046 w 226042"/>
                  <a:gd name="connsiteY7" fmla="*/ 18601 h 212029"/>
                  <a:gd name="connsiteX0" fmla="*/ 49046 w 226042"/>
                  <a:gd name="connsiteY0" fmla="*/ 18601 h 208032"/>
                  <a:gd name="connsiteX1" fmla="*/ 67647 w 226042"/>
                  <a:gd name="connsiteY1" fmla="*/ 0 h 208032"/>
                  <a:gd name="connsiteX2" fmla="*/ 142050 w 226042"/>
                  <a:gd name="connsiteY2" fmla="*/ 0 h 208032"/>
                  <a:gd name="connsiteX3" fmla="*/ 160651 w 226042"/>
                  <a:gd name="connsiteY3" fmla="*/ 18601 h 208032"/>
                  <a:gd name="connsiteX4" fmla="*/ 225421 w 226042"/>
                  <a:gd name="connsiteY4" fmla="*/ 170946 h 208032"/>
                  <a:gd name="connsiteX5" fmla="*/ 119829 w 226042"/>
                  <a:gd name="connsiteY5" fmla="*/ 166531 h 208032"/>
                  <a:gd name="connsiteX6" fmla="*/ 8089 w 226042"/>
                  <a:gd name="connsiteY6" fmla="*/ 174756 h 208032"/>
                  <a:gd name="connsiteX7" fmla="*/ 49046 w 226042"/>
                  <a:gd name="connsiteY7" fmla="*/ 18601 h 208032"/>
                  <a:gd name="connsiteX0" fmla="*/ 49046 w 226042"/>
                  <a:gd name="connsiteY0" fmla="*/ 18601 h 198079"/>
                  <a:gd name="connsiteX1" fmla="*/ 67647 w 226042"/>
                  <a:gd name="connsiteY1" fmla="*/ 0 h 198079"/>
                  <a:gd name="connsiteX2" fmla="*/ 142050 w 226042"/>
                  <a:gd name="connsiteY2" fmla="*/ 0 h 198079"/>
                  <a:gd name="connsiteX3" fmla="*/ 160651 w 226042"/>
                  <a:gd name="connsiteY3" fmla="*/ 18601 h 198079"/>
                  <a:gd name="connsiteX4" fmla="*/ 225421 w 226042"/>
                  <a:gd name="connsiteY4" fmla="*/ 170946 h 198079"/>
                  <a:gd name="connsiteX5" fmla="*/ 119829 w 226042"/>
                  <a:gd name="connsiteY5" fmla="*/ 166531 h 198079"/>
                  <a:gd name="connsiteX6" fmla="*/ 8089 w 226042"/>
                  <a:gd name="connsiteY6" fmla="*/ 174756 h 198079"/>
                  <a:gd name="connsiteX7" fmla="*/ 49046 w 226042"/>
                  <a:gd name="connsiteY7" fmla="*/ 18601 h 198079"/>
                  <a:gd name="connsiteX0" fmla="*/ 49046 w 226042"/>
                  <a:gd name="connsiteY0" fmla="*/ 18601 h 189846"/>
                  <a:gd name="connsiteX1" fmla="*/ 67647 w 226042"/>
                  <a:gd name="connsiteY1" fmla="*/ 0 h 189846"/>
                  <a:gd name="connsiteX2" fmla="*/ 142050 w 226042"/>
                  <a:gd name="connsiteY2" fmla="*/ 0 h 189846"/>
                  <a:gd name="connsiteX3" fmla="*/ 160651 w 226042"/>
                  <a:gd name="connsiteY3" fmla="*/ 18601 h 189846"/>
                  <a:gd name="connsiteX4" fmla="*/ 225421 w 226042"/>
                  <a:gd name="connsiteY4" fmla="*/ 170946 h 189846"/>
                  <a:gd name="connsiteX5" fmla="*/ 112440 w 226042"/>
                  <a:gd name="connsiteY5" fmla="*/ 145576 h 189846"/>
                  <a:gd name="connsiteX6" fmla="*/ 8089 w 226042"/>
                  <a:gd name="connsiteY6" fmla="*/ 174756 h 189846"/>
                  <a:gd name="connsiteX7" fmla="*/ 49046 w 226042"/>
                  <a:gd name="connsiteY7" fmla="*/ 18601 h 189846"/>
                  <a:gd name="connsiteX0" fmla="*/ 49046 w 226042"/>
                  <a:gd name="connsiteY0" fmla="*/ 18601 h 194233"/>
                  <a:gd name="connsiteX1" fmla="*/ 67647 w 226042"/>
                  <a:gd name="connsiteY1" fmla="*/ 0 h 194233"/>
                  <a:gd name="connsiteX2" fmla="*/ 142050 w 226042"/>
                  <a:gd name="connsiteY2" fmla="*/ 0 h 194233"/>
                  <a:gd name="connsiteX3" fmla="*/ 160651 w 226042"/>
                  <a:gd name="connsiteY3" fmla="*/ 18601 h 194233"/>
                  <a:gd name="connsiteX4" fmla="*/ 225421 w 226042"/>
                  <a:gd name="connsiteY4" fmla="*/ 170946 h 194233"/>
                  <a:gd name="connsiteX5" fmla="*/ 112440 w 226042"/>
                  <a:gd name="connsiteY5" fmla="*/ 157958 h 194233"/>
                  <a:gd name="connsiteX6" fmla="*/ 8089 w 226042"/>
                  <a:gd name="connsiteY6" fmla="*/ 174756 h 194233"/>
                  <a:gd name="connsiteX7" fmla="*/ 49046 w 226042"/>
                  <a:gd name="connsiteY7" fmla="*/ 18601 h 194233"/>
                  <a:gd name="connsiteX0" fmla="*/ 49046 w 226042"/>
                  <a:gd name="connsiteY0" fmla="*/ 18601 h 197461"/>
                  <a:gd name="connsiteX1" fmla="*/ 67647 w 226042"/>
                  <a:gd name="connsiteY1" fmla="*/ 0 h 197461"/>
                  <a:gd name="connsiteX2" fmla="*/ 142050 w 226042"/>
                  <a:gd name="connsiteY2" fmla="*/ 0 h 197461"/>
                  <a:gd name="connsiteX3" fmla="*/ 160651 w 226042"/>
                  <a:gd name="connsiteY3" fmla="*/ 18601 h 197461"/>
                  <a:gd name="connsiteX4" fmla="*/ 225421 w 226042"/>
                  <a:gd name="connsiteY4" fmla="*/ 170946 h 197461"/>
                  <a:gd name="connsiteX5" fmla="*/ 112440 w 226042"/>
                  <a:gd name="connsiteY5" fmla="*/ 157958 h 197461"/>
                  <a:gd name="connsiteX6" fmla="*/ 8089 w 226042"/>
                  <a:gd name="connsiteY6" fmla="*/ 174756 h 197461"/>
                  <a:gd name="connsiteX7" fmla="*/ 49046 w 226042"/>
                  <a:gd name="connsiteY7" fmla="*/ 18601 h 197461"/>
                  <a:gd name="connsiteX0" fmla="*/ 49046 w 226042"/>
                  <a:gd name="connsiteY0" fmla="*/ 18601 h 199629"/>
                  <a:gd name="connsiteX1" fmla="*/ 67647 w 226042"/>
                  <a:gd name="connsiteY1" fmla="*/ 0 h 199629"/>
                  <a:gd name="connsiteX2" fmla="*/ 142050 w 226042"/>
                  <a:gd name="connsiteY2" fmla="*/ 0 h 199629"/>
                  <a:gd name="connsiteX3" fmla="*/ 160651 w 226042"/>
                  <a:gd name="connsiteY3" fmla="*/ 18601 h 199629"/>
                  <a:gd name="connsiteX4" fmla="*/ 225421 w 226042"/>
                  <a:gd name="connsiteY4" fmla="*/ 170946 h 199629"/>
                  <a:gd name="connsiteX5" fmla="*/ 112440 w 226042"/>
                  <a:gd name="connsiteY5" fmla="*/ 157958 h 199629"/>
                  <a:gd name="connsiteX6" fmla="*/ 8089 w 226042"/>
                  <a:gd name="connsiteY6" fmla="*/ 174756 h 199629"/>
                  <a:gd name="connsiteX7" fmla="*/ 49046 w 226042"/>
                  <a:gd name="connsiteY7" fmla="*/ 18601 h 199629"/>
                  <a:gd name="connsiteX0" fmla="*/ 49046 w 226042"/>
                  <a:gd name="connsiteY0" fmla="*/ 18601 h 203835"/>
                  <a:gd name="connsiteX1" fmla="*/ 67647 w 226042"/>
                  <a:gd name="connsiteY1" fmla="*/ 0 h 203835"/>
                  <a:gd name="connsiteX2" fmla="*/ 142050 w 226042"/>
                  <a:gd name="connsiteY2" fmla="*/ 0 h 203835"/>
                  <a:gd name="connsiteX3" fmla="*/ 160651 w 226042"/>
                  <a:gd name="connsiteY3" fmla="*/ 18601 h 203835"/>
                  <a:gd name="connsiteX4" fmla="*/ 225421 w 226042"/>
                  <a:gd name="connsiteY4" fmla="*/ 170946 h 203835"/>
                  <a:gd name="connsiteX5" fmla="*/ 112440 w 226042"/>
                  <a:gd name="connsiteY5" fmla="*/ 157958 h 203835"/>
                  <a:gd name="connsiteX6" fmla="*/ 8089 w 226042"/>
                  <a:gd name="connsiteY6" fmla="*/ 174756 h 203835"/>
                  <a:gd name="connsiteX7" fmla="*/ 49046 w 226042"/>
                  <a:gd name="connsiteY7" fmla="*/ 18601 h 203835"/>
                  <a:gd name="connsiteX0" fmla="*/ 49046 w 226042"/>
                  <a:gd name="connsiteY0" fmla="*/ 18601 h 200930"/>
                  <a:gd name="connsiteX1" fmla="*/ 67647 w 226042"/>
                  <a:gd name="connsiteY1" fmla="*/ 0 h 200930"/>
                  <a:gd name="connsiteX2" fmla="*/ 142050 w 226042"/>
                  <a:gd name="connsiteY2" fmla="*/ 0 h 200930"/>
                  <a:gd name="connsiteX3" fmla="*/ 160651 w 226042"/>
                  <a:gd name="connsiteY3" fmla="*/ 18601 h 200930"/>
                  <a:gd name="connsiteX4" fmla="*/ 225421 w 226042"/>
                  <a:gd name="connsiteY4" fmla="*/ 170946 h 200930"/>
                  <a:gd name="connsiteX5" fmla="*/ 112440 w 226042"/>
                  <a:gd name="connsiteY5" fmla="*/ 157958 h 200930"/>
                  <a:gd name="connsiteX6" fmla="*/ 8089 w 226042"/>
                  <a:gd name="connsiteY6" fmla="*/ 174756 h 200930"/>
                  <a:gd name="connsiteX7" fmla="*/ 49046 w 226042"/>
                  <a:gd name="connsiteY7" fmla="*/ 18601 h 200930"/>
                  <a:gd name="connsiteX0" fmla="*/ 49046 w 226042"/>
                  <a:gd name="connsiteY0" fmla="*/ 18601 h 200347"/>
                  <a:gd name="connsiteX1" fmla="*/ 67647 w 226042"/>
                  <a:gd name="connsiteY1" fmla="*/ 0 h 200347"/>
                  <a:gd name="connsiteX2" fmla="*/ 142050 w 226042"/>
                  <a:gd name="connsiteY2" fmla="*/ 0 h 200347"/>
                  <a:gd name="connsiteX3" fmla="*/ 160651 w 226042"/>
                  <a:gd name="connsiteY3" fmla="*/ 18601 h 200347"/>
                  <a:gd name="connsiteX4" fmla="*/ 225421 w 226042"/>
                  <a:gd name="connsiteY4" fmla="*/ 170946 h 200347"/>
                  <a:gd name="connsiteX5" fmla="*/ 94136 w 226042"/>
                  <a:gd name="connsiteY5" fmla="*/ 156778 h 200347"/>
                  <a:gd name="connsiteX6" fmla="*/ 8089 w 226042"/>
                  <a:gd name="connsiteY6" fmla="*/ 174756 h 200347"/>
                  <a:gd name="connsiteX7" fmla="*/ 49046 w 226042"/>
                  <a:gd name="connsiteY7" fmla="*/ 18601 h 200347"/>
                  <a:gd name="connsiteX0" fmla="*/ 49046 w 200776"/>
                  <a:gd name="connsiteY0" fmla="*/ 18601 h 209091"/>
                  <a:gd name="connsiteX1" fmla="*/ 67647 w 200776"/>
                  <a:gd name="connsiteY1" fmla="*/ 0 h 209091"/>
                  <a:gd name="connsiteX2" fmla="*/ 142050 w 200776"/>
                  <a:gd name="connsiteY2" fmla="*/ 0 h 209091"/>
                  <a:gd name="connsiteX3" fmla="*/ 160651 w 200776"/>
                  <a:gd name="connsiteY3" fmla="*/ 18601 h 209091"/>
                  <a:gd name="connsiteX4" fmla="*/ 199797 w 200776"/>
                  <a:gd name="connsiteY4" fmla="*/ 186285 h 209091"/>
                  <a:gd name="connsiteX5" fmla="*/ 94136 w 200776"/>
                  <a:gd name="connsiteY5" fmla="*/ 156778 h 209091"/>
                  <a:gd name="connsiteX6" fmla="*/ 8089 w 200776"/>
                  <a:gd name="connsiteY6" fmla="*/ 174756 h 209091"/>
                  <a:gd name="connsiteX7" fmla="*/ 49046 w 200776"/>
                  <a:gd name="connsiteY7" fmla="*/ 18601 h 20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776" h="209091">
                    <a:moveTo>
                      <a:pt x="49046" y="18601"/>
                    </a:moveTo>
                    <a:cubicBezTo>
                      <a:pt x="49046" y="8328"/>
                      <a:pt x="57374" y="0"/>
                      <a:pt x="67647" y="0"/>
                    </a:cubicBezTo>
                    <a:lnTo>
                      <a:pt x="142050" y="0"/>
                    </a:lnTo>
                    <a:cubicBezTo>
                      <a:pt x="152323" y="0"/>
                      <a:pt x="160651" y="8328"/>
                      <a:pt x="160651" y="18601"/>
                    </a:cubicBezTo>
                    <a:cubicBezTo>
                      <a:pt x="168271" y="72875"/>
                      <a:pt x="207417" y="39619"/>
                      <a:pt x="199797" y="186285"/>
                    </a:cubicBezTo>
                    <a:cubicBezTo>
                      <a:pt x="124390" y="222078"/>
                      <a:pt x="119531" y="218261"/>
                      <a:pt x="94136" y="156778"/>
                    </a:cubicBezTo>
                    <a:cubicBezTo>
                      <a:pt x="63311" y="221032"/>
                      <a:pt x="69394" y="199119"/>
                      <a:pt x="8089" y="174756"/>
                    </a:cubicBezTo>
                    <a:cubicBezTo>
                      <a:pt x="-23978" y="61744"/>
                      <a:pt x="49681" y="64938"/>
                      <a:pt x="49046" y="1860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38100" dir="420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9">
                <a:extLst>
                  <a:ext uri="{FF2B5EF4-FFF2-40B4-BE49-F238E27FC236}">
                    <a16:creationId xmlns:a16="http://schemas.microsoft.com/office/drawing/2014/main" id="{2FAF4E04-EAC9-485C-A531-FBC083EF39DF}"/>
                  </a:ext>
                </a:extLst>
              </p:cNvPr>
              <p:cNvSpPr/>
              <p:nvPr/>
            </p:nvSpPr>
            <p:spPr>
              <a:xfrm rot="557714">
                <a:off x="3671539" y="2050896"/>
                <a:ext cx="233532" cy="128016"/>
              </a:xfrm>
              <a:custGeom>
                <a:avLst/>
                <a:gdLst>
                  <a:gd name="connsiteX0" fmla="*/ 0 w 349435"/>
                  <a:gd name="connsiteY0" fmla="*/ 134080 h 268160"/>
                  <a:gd name="connsiteX1" fmla="*/ 174718 w 349435"/>
                  <a:gd name="connsiteY1" fmla="*/ 0 h 268160"/>
                  <a:gd name="connsiteX2" fmla="*/ 349436 w 349435"/>
                  <a:gd name="connsiteY2" fmla="*/ 134080 h 268160"/>
                  <a:gd name="connsiteX3" fmla="*/ 174718 w 349435"/>
                  <a:gd name="connsiteY3" fmla="*/ 268160 h 268160"/>
                  <a:gd name="connsiteX4" fmla="*/ 0 w 349435"/>
                  <a:gd name="connsiteY4" fmla="*/ 134080 h 268160"/>
                  <a:gd name="connsiteX0" fmla="*/ 5141 w 354577"/>
                  <a:gd name="connsiteY0" fmla="*/ 136350 h 272700"/>
                  <a:gd name="connsiteX1" fmla="*/ 179859 w 354577"/>
                  <a:gd name="connsiteY1" fmla="*/ 2270 h 272700"/>
                  <a:gd name="connsiteX2" fmla="*/ 354577 w 354577"/>
                  <a:gd name="connsiteY2" fmla="*/ 136350 h 272700"/>
                  <a:gd name="connsiteX3" fmla="*/ 179859 w 354577"/>
                  <a:gd name="connsiteY3" fmla="*/ 270430 h 272700"/>
                  <a:gd name="connsiteX4" fmla="*/ 5141 w 354577"/>
                  <a:gd name="connsiteY4" fmla="*/ 136350 h 272700"/>
                  <a:gd name="connsiteX0" fmla="*/ 4294 w 353730"/>
                  <a:gd name="connsiteY0" fmla="*/ 136631 h 273262"/>
                  <a:gd name="connsiteX1" fmla="*/ 179012 w 353730"/>
                  <a:gd name="connsiteY1" fmla="*/ 2551 h 273262"/>
                  <a:gd name="connsiteX2" fmla="*/ 353730 w 353730"/>
                  <a:gd name="connsiteY2" fmla="*/ 136631 h 273262"/>
                  <a:gd name="connsiteX3" fmla="*/ 179012 w 353730"/>
                  <a:gd name="connsiteY3" fmla="*/ 270711 h 273262"/>
                  <a:gd name="connsiteX4" fmla="*/ 4294 w 353730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6031 w 364494"/>
                  <a:gd name="connsiteY0" fmla="*/ 135553 h 269633"/>
                  <a:gd name="connsiteX1" fmla="*/ 180749 w 364494"/>
                  <a:gd name="connsiteY1" fmla="*/ 1473 h 269633"/>
                  <a:gd name="connsiteX2" fmla="*/ 355467 w 364494"/>
                  <a:gd name="connsiteY2" fmla="*/ 135553 h 269633"/>
                  <a:gd name="connsiteX3" fmla="*/ 180749 w 364494"/>
                  <a:gd name="connsiteY3" fmla="*/ 269633 h 269633"/>
                  <a:gd name="connsiteX4" fmla="*/ 6031 w 364494"/>
                  <a:gd name="connsiteY4" fmla="*/ 135553 h 269633"/>
                  <a:gd name="connsiteX0" fmla="*/ 6459 w 364922"/>
                  <a:gd name="connsiteY0" fmla="*/ 154211 h 308422"/>
                  <a:gd name="connsiteX1" fmla="*/ 181177 w 364922"/>
                  <a:gd name="connsiteY1" fmla="*/ 20131 h 308422"/>
                  <a:gd name="connsiteX2" fmla="*/ 355895 w 364922"/>
                  <a:gd name="connsiteY2" fmla="*/ 154211 h 308422"/>
                  <a:gd name="connsiteX3" fmla="*/ 181177 w 364922"/>
                  <a:gd name="connsiteY3" fmla="*/ 288291 h 308422"/>
                  <a:gd name="connsiteX4" fmla="*/ 6459 w 364922"/>
                  <a:gd name="connsiteY4" fmla="*/ 154211 h 308422"/>
                  <a:gd name="connsiteX0" fmla="*/ 21455 w 379918"/>
                  <a:gd name="connsiteY0" fmla="*/ 135553 h 269969"/>
                  <a:gd name="connsiteX1" fmla="*/ 196173 w 379918"/>
                  <a:gd name="connsiteY1" fmla="*/ 1473 h 269969"/>
                  <a:gd name="connsiteX2" fmla="*/ 370891 w 379918"/>
                  <a:gd name="connsiteY2" fmla="*/ 135553 h 269969"/>
                  <a:gd name="connsiteX3" fmla="*/ 196173 w 379918"/>
                  <a:gd name="connsiteY3" fmla="*/ 269633 h 269969"/>
                  <a:gd name="connsiteX4" fmla="*/ 21455 w 379918"/>
                  <a:gd name="connsiteY4" fmla="*/ 135553 h 269969"/>
                  <a:gd name="connsiteX0" fmla="*/ 1025 w 359488"/>
                  <a:gd name="connsiteY0" fmla="*/ 135553 h 270505"/>
                  <a:gd name="connsiteX1" fmla="*/ 175743 w 359488"/>
                  <a:gd name="connsiteY1" fmla="*/ 1473 h 270505"/>
                  <a:gd name="connsiteX2" fmla="*/ 350461 w 359488"/>
                  <a:gd name="connsiteY2" fmla="*/ 135553 h 270505"/>
                  <a:gd name="connsiteX3" fmla="*/ 175743 w 359488"/>
                  <a:gd name="connsiteY3" fmla="*/ 269633 h 270505"/>
                  <a:gd name="connsiteX4" fmla="*/ 1025 w 359488"/>
                  <a:gd name="connsiteY4" fmla="*/ 135553 h 270505"/>
                  <a:gd name="connsiteX0" fmla="*/ 1994 w 360457"/>
                  <a:gd name="connsiteY0" fmla="*/ 135553 h 269633"/>
                  <a:gd name="connsiteX1" fmla="*/ 176712 w 360457"/>
                  <a:gd name="connsiteY1" fmla="*/ 1473 h 269633"/>
                  <a:gd name="connsiteX2" fmla="*/ 351430 w 360457"/>
                  <a:gd name="connsiteY2" fmla="*/ 135553 h 269633"/>
                  <a:gd name="connsiteX3" fmla="*/ 176712 w 360457"/>
                  <a:gd name="connsiteY3" fmla="*/ 269633 h 269633"/>
                  <a:gd name="connsiteX4" fmla="*/ 1994 w 360457"/>
                  <a:gd name="connsiteY4" fmla="*/ 135553 h 269633"/>
                  <a:gd name="connsiteX0" fmla="*/ 1036 w 359499"/>
                  <a:gd name="connsiteY0" fmla="*/ 135553 h 269633"/>
                  <a:gd name="connsiteX1" fmla="*/ 175754 w 359499"/>
                  <a:gd name="connsiteY1" fmla="*/ 1473 h 269633"/>
                  <a:gd name="connsiteX2" fmla="*/ 350472 w 359499"/>
                  <a:gd name="connsiteY2" fmla="*/ 135553 h 269633"/>
                  <a:gd name="connsiteX3" fmla="*/ 175754 w 359499"/>
                  <a:gd name="connsiteY3" fmla="*/ 269633 h 269633"/>
                  <a:gd name="connsiteX4" fmla="*/ 1036 w 359499"/>
                  <a:gd name="connsiteY4" fmla="*/ 135553 h 269633"/>
                  <a:gd name="connsiteX0" fmla="*/ 1764 w 360227"/>
                  <a:gd name="connsiteY0" fmla="*/ 135553 h 269633"/>
                  <a:gd name="connsiteX1" fmla="*/ 176482 w 360227"/>
                  <a:gd name="connsiteY1" fmla="*/ 1473 h 269633"/>
                  <a:gd name="connsiteX2" fmla="*/ 351200 w 360227"/>
                  <a:gd name="connsiteY2" fmla="*/ 135553 h 269633"/>
                  <a:gd name="connsiteX3" fmla="*/ 176482 w 360227"/>
                  <a:gd name="connsiteY3" fmla="*/ 269633 h 269633"/>
                  <a:gd name="connsiteX4" fmla="*/ 1764 w 360227"/>
                  <a:gd name="connsiteY4" fmla="*/ 135553 h 26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227" h="269633">
                    <a:moveTo>
                      <a:pt x="1764" y="135553"/>
                    </a:moveTo>
                    <a:cubicBezTo>
                      <a:pt x="17657" y="9348"/>
                      <a:pt x="79988" y="1473"/>
                      <a:pt x="176482" y="1473"/>
                    </a:cubicBezTo>
                    <a:cubicBezTo>
                      <a:pt x="272976" y="1473"/>
                      <a:pt x="264482" y="-23853"/>
                      <a:pt x="351200" y="135553"/>
                    </a:cubicBezTo>
                    <a:cubicBezTo>
                      <a:pt x="394526" y="263772"/>
                      <a:pt x="272976" y="269633"/>
                      <a:pt x="176482" y="269633"/>
                    </a:cubicBezTo>
                    <a:cubicBezTo>
                      <a:pt x="79988" y="269633"/>
                      <a:pt x="-14129" y="261758"/>
                      <a:pt x="1764" y="13555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F048D8A-11E9-4A1A-BB29-D4E8C8E17B3D}"/>
                  </a:ext>
                </a:extLst>
              </p:cNvPr>
              <p:cNvGrpSpPr/>
              <p:nvPr/>
            </p:nvGrpSpPr>
            <p:grpSpPr>
              <a:xfrm rot="927184">
                <a:off x="3733055" y="2024275"/>
                <a:ext cx="79620" cy="54924"/>
                <a:chOff x="5185896" y="3179661"/>
                <a:chExt cx="117851" cy="107408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E958ECB-C755-484C-BCEE-C4CD5174D86A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6AD2B4D-3AEE-4FBF-91C3-410AB77B7A50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14BA6F0-01B4-4E0A-9EF2-ED2839CC6D09}"/>
                </a:ext>
              </a:extLst>
            </p:cNvPr>
            <p:cNvGrpSpPr/>
            <p:nvPr/>
          </p:nvGrpSpPr>
          <p:grpSpPr>
            <a:xfrm>
              <a:off x="5839148" y="2076281"/>
              <a:ext cx="3971136" cy="1620290"/>
              <a:chOff x="5839148" y="2076281"/>
              <a:chExt cx="3971136" cy="162029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F638B32-E678-46DD-B036-1F847EB35D07}"/>
                  </a:ext>
                </a:extLst>
              </p:cNvPr>
              <p:cNvSpPr/>
              <p:nvPr/>
            </p:nvSpPr>
            <p:spPr>
              <a:xfrm>
                <a:off x="5839148" y="2076281"/>
                <a:ext cx="3971136" cy="1437875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600" b="1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Actor Model, Scalability, Distributed Systems, C#, Go, Kotlin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6E5F97C-5F69-4D9C-BEB7-8E18E3B56F14}"/>
                  </a:ext>
                </a:extLst>
              </p:cNvPr>
              <p:cNvSpPr/>
              <p:nvPr/>
            </p:nvSpPr>
            <p:spPr>
              <a:xfrm>
                <a:off x="8487608" y="3268476"/>
                <a:ext cx="391547" cy="251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EAA6F0E-B5CB-483E-958B-77BDDB7B7D81}"/>
                  </a:ext>
                </a:extLst>
              </p:cNvPr>
              <p:cNvSpPr/>
              <p:nvPr/>
            </p:nvSpPr>
            <p:spPr>
              <a:xfrm>
                <a:off x="8810644" y="3537695"/>
                <a:ext cx="247608" cy="158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54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DDB53-8E24-426E-AF1B-B9CA85F49E82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BC9114-D6FC-4950-B675-3E931501EBF1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2A74D1-E655-41A0-B18E-D0618C2D8B56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4329812" y="1009073"/>
            <a:ext cx="2997692" cy="769284"/>
            <a:chOff x="1758200" y="2599960"/>
            <a:chExt cx="2997692" cy="76928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7828"/>
              <a:chOff x="2061471" y="810368"/>
              <a:chExt cx="2997692" cy="7678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1471" y="1182420"/>
                <a:ext cx="1498846" cy="395776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FEE194-4BB5-41F3-9F5A-F50ABFD99D78}"/>
              </a:ext>
            </a:extLst>
          </p:cNvPr>
          <p:cNvGrpSpPr/>
          <p:nvPr/>
        </p:nvGrpSpPr>
        <p:grpSpPr>
          <a:xfrm>
            <a:off x="3343275" y="4279717"/>
            <a:ext cx="4981390" cy="1528348"/>
            <a:chOff x="5133975" y="1194138"/>
            <a:chExt cx="4981390" cy="152834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5791DF-EBE0-408D-8E96-7E9AA040C5AF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E97FCE-7C93-4944-BBE0-36436AD4D36B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EB8150-ABDC-4BC6-A8C0-EF450036A1A5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2F8D1E-728B-42AD-AA9E-C5EC4F76B06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ADB46-F914-4357-A9AC-74348B73ADE8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C21A8E7-6B4F-4C31-AECD-2FC20F8E6BDF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EC54D3-F2B8-41D3-A806-2C2F6D59F561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3F799-0908-499C-B735-A80673CFF606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FF8F2E8-8D6A-49D2-8092-C14EFB8E047F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EB9A03E-1D0B-4DBF-AF5F-9B75B995C813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80" name="Rectangle: Top Corners Rounded 14">
              <a:extLst>
                <a:ext uri="{FF2B5EF4-FFF2-40B4-BE49-F238E27FC236}">
                  <a16:creationId xmlns:a16="http://schemas.microsoft.com/office/drawing/2014/main" id="{EFE830CB-2EE0-42DA-8E4A-FFCA52E22724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81" name="Rectangle: Top Corners Rounded 15">
              <a:extLst>
                <a:ext uri="{FF2B5EF4-FFF2-40B4-BE49-F238E27FC236}">
                  <a16:creationId xmlns:a16="http://schemas.microsoft.com/office/drawing/2014/main" id="{75A1DE09-2573-4269-9ED5-FFBA087CD13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82" name="Rectangle: Top Corners Rounded 16">
              <a:extLst>
                <a:ext uri="{FF2B5EF4-FFF2-40B4-BE49-F238E27FC236}">
                  <a16:creationId xmlns:a16="http://schemas.microsoft.com/office/drawing/2014/main" id="{CFC3852A-9383-45AB-B82B-49FAD24FF0A8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3" name="Rectangle: Top Corners Rounded 19">
              <a:extLst>
                <a:ext uri="{FF2B5EF4-FFF2-40B4-BE49-F238E27FC236}">
                  <a16:creationId xmlns:a16="http://schemas.microsoft.com/office/drawing/2014/main" id="{B11D0C07-A49B-4C8C-9A48-EAE292D36065}"/>
                </a:ext>
              </a:extLst>
            </p:cNvPr>
            <p:cNvSpPr/>
            <p:nvPr/>
          </p:nvSpPr>
          <p:spPr>
            <a:xfrm>
              <a:off x="5133975" y="1194138"/>
              <a:ext cx="1206904" cy="38377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A08FE39-FF3F-445D-A46E-9A682AB465B2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4023F69-E929-4602-B5F3-EA102731425A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0" y="1578429"/>
            <a:ext cx="2467625" cy="3341914"/>
          </a:xfrm>
          <a:prstGeom prst="straightConnector1">
            <a:avLst/>
          </a:prstGeom>
          <a:ln w="50800">
            <a:noFill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169F1F-3A58-472A-A051-B36BFB03BABB}"/>
              </a:ext>
            </a:extLst>
          </p:cNvPr>
          <p:cNvCxnSpPr>
            <a:cxnSpLocks/>
          </p:cNvCxnSpPr>
          <p:nvPr/>
        </p:nvCxnSpPr>
        <p:spPr>
          <a:xfrm flipH="1">
            <a:off x="3581403" y="1578429"/>
            <a:ext cx="2467622" cy="3341914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A729632-99B1-4A92-898F-F892EC288BE1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Stateless Entity maps directly to shared memory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74B32ED-1808-4883-9A65-4D6B29B449AD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kept in memory and shared across processes</a:t>
            </a:r>
          </a:p>
        </p:txBody>
      </p:sp>
    </p:spTree>
    <p:extLst>
      <p:ext uri="{BB962C8B-B14F-4D97-AF65-F5344CB8AC3E}">
        <p14:creationId xmlns:p14="http://schemas.microsoft.com/office/powerpoint/2010/main" val="246220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C423B-202C-445F-A1B4-2F6DBC64BCE4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4BB3C6-1780-45CF-89D9-AB26DB36E490}"/>
              </a:ext>
            </a:extLst>
          </p:cNvPr>
          <p:cNvSpPr/>
          <p:nvPr/>
        </p:nvSpPr>
        <p:spPr>
          <a:xfrm>
            <a:off x="5797618" y="422249"/>
            <a:ext cx="3021245" cy="306428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Node.JS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AD2EF-CD00-4762-B721-90643208D613}"/>
              </a:ext>
            </a:extLst>
          </p:cNvPr>
          <p:cNvSpPr/>
          <p:nvPr/>
        </p:nvSpPr>
        <p:spPr>
          <a:xfrm>
            <a:off x="2841972" y="422248"/>
            <a:ext cx="3013907" cy="3067325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C#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CEDAFD-1EB9-49B3-B654-4D2288C1A9E7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B987630-73BD-467C-A406-443382ADBC8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38FE58-DFC4-4682-963B-22623C165D44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1FA72D-5FCC-4677-BDB8-70A72E8733A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5E5039-B898-43E7-9536-B5DF42418BC2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6A5A42-8B7A-4AC3-8EF1-EBC5F442E05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571AF2-92BC-4B7C-B3B8-577A621D6985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DB903B-30D6-47E7-A53E-4D1FCD7573B1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952530-8CA9-4B62-A764-6D52103EF72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B9B1285-E201-4BC4-8550-94D7D97C9A15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552552-13E3-4241-8BAE-DC90F092648C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93EF98-EAF3-4486-B3FF-41814292103D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87C552F0-2E75-43FE-B949-52342D7D20C2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8" name="Rectangle: Top Corners Rounded 15">
              <a:extLst>
                <a:ext uri="{FF2B5EF4-FFF2-40B4-BE49-F238E27FC236}">
                  <a16:creationId xmlns:a16="http://schemas.microsoft.com/office/drawing/2014/main" id="{FBF0563B-5A74-44E3-9E14-D35690AEA973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9" name="Rectangle: Top Corners Rounded 16">
              <a:extLst>
                <a:ext uri="{FF2B5EF4-FFF2-40B4-BE49-F238E27FC236}">
                  <a16:creationId xmlns:a16="http://schemas.microsoft.com/office/drawing/2014/main" id="{8E9DCCF8-84ED-4C38-B9E6-D141EA81765E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0" name="Rectangle: Top Corners Rounded 19">
              <a:extLst>
                <a:ext uri="{FF2B5EF4-FFF2-40B4-BE49-F238E27FC236}">
                  <a16:creationId xmlns:a16="http://schemas.microsoft.com/office/drawing/2014/main" id="{8063D629-0890-4285-AE61-9C67E9BFC575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52C0BD-281E-43A1-A8A2-0E77B1D8A6F0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C96E6-FCAD-4C9C-AA80-FE66B9A80B76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3165686" y="978957"/>
            <a:ext cx="2334091" cy="765756"/>
            <a:chOff x="1757373" y="2599960"/>
            <a:chExt cx="2998519" cy="76575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7373" y="2599960"/>
              <a:ext cx="2998519" cy="765756"/>
              <a:chOff x="2060644" y="810368"/>
              <a:chExt cx="2998519" cy="76575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0644" y="1190051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273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91ABD-409E-4561-9735-6364CAC408C6}"/>
              </a:ext>
            </a:extLst>
          </p:cNvPr>
          <p:cNvGrpSpPr/>
          <p:nvPr/>
        </p:nvGrpSpPr>
        <p:grpSpPr>
          <a:xfrm>
            <a:off x="6179593" y="978259"/>
            <a:ext cx="2333447" cy="761768"/>
            <a:chOff x="1758200" y="2599960"/>
            <a:chExt cx="2997692" cy="76176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E22E11-DB97-4439-9C18-F92D9E39FDC1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1014"/>
              <a:chOff x="2061471" y="810368"/>
              <a:chExt cx="2997692" cy="76101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06ED8E-9210-46FC-92F9-C84764A583FF}"/>
                  </a:ext>
                </a:extLst>
              </p:cNvPr>
              <p:cNvSpPr/>
              <p:nvPr/>
            </p:nvSpPr>
            <p:spPr>
              <a:xfrm>
                <a:off x="2061471" y="1185309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D03E0F0B-8C64-42CF-B20D-19B81595B1C3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1F1FDE-01C1-4C5E-9908-F3455040A93A}"/>
                </a:ext>
              </a:extLst>
            </p:cNvPr>
            <p:cNvSpPr/>
            <p:nvPr/>
          </p:nvSpPr>
          <p:spPr>
            <a:xfrm>
              <a:off x="3257045" y="2974902"/>
              <a:ext cx="1498847" cy="386826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2" y="1589576"/>
            <a:ext cx="989777" cy="3330767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B3B92D-E113-4EC1-B0EA-D91E4B2E6CAB}"/>
              </a:ext>
            </a:extLst>
          </p:cNvPr>
          <p:cNvCxnSpPr>
            <a:cxnSpLocks/>
          </p:cNvCxnSpPr>
          <p:nvPr/>
        </p:nvCxnSpPr>
        <p:spPr>
          <a:xfrm flipH="1">
            <a:off x="3581400" y="1558111"/>
            <a:ext cx="3894059" cy="3362232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6651979-BB61-4504-8088-04146F446C67}"/>
              </a:ext>
            </a:extLst>
          </p:cNvPr>
          <p:cNvSpPr/>
          <p:nvPr/>
        </p:nvSpPr>
        <p:spPr>
          <a:xfrm>
            <a:off x="8727422" y="866869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Multiple processes can read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33440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26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Compiler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private string </a:t>
            </a:r>
            <a:r>
              <a:rPr lang="sv-SE" sz="2400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endParaRPr lang="sv-S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 </a:t>
            </a:r>
            <a:r>
              <a:rPr lang="sv-SE" sz="2400" b="1" dirty="0">
                <a:latin typeface="Consolas" panose="020B0609020204030204" pitchFamily="49" charset="0"/>
              </a:rPr>
              <a:t>=&gt;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 </a:t>
            </a:r>
            <a:r>
              <a:rPr lang="sv-SE" sz="2400" b="1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 </a:t>
            </a:r>
            <a:r>
              <a:rPr lang="sv-SE" sz="2400" b="1" dirty="0">
                <a:latin typeface="Consolas" panose="020B0609020204030204" pitchFamily="49" charset="0"/>
              </a:rPr>
              <a:t>value =&gt; _firstName = value;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43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Starcounter Weaver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strike="sngStrike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private string _firstName;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private ulong </a:t>
            </a:r>
            <a:r>
              <a:rPr lang="sv-SE" sz="2400" dirty="0">
                <a:latin typeface="Consolas" panose="020B0609020204030204" pitchFamily="49" charset="0"/>
              </a:rPr>
              <a:t>_id;</a:t>
            </a: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 =&gt; DbState.GetString(_id, FirstNameId);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 value =&gt; DbState.SetString(_id, FirstNameId, value)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930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v-SE" sz="6000" b="1" i="1" dirty="0">
                <a:latin typeface="Lobster Two" panose="02000506000000020003" pitchFamily="50" charset="0"/>
              </a:rPr>
              <a:t>Millions </a:t>
            </a:r>
            <a:r>
              <a:rPr lang="sv-SE" sz="6000" b="1" i="1" dirty="0" err="1">
                <a:latin typeface="Lobster Two" panose="02000506000000020003" pitchFamily="50" charset="0"/>
              </a:rPr>
              <a:t>of</a:t>
            </a:r>
            <a:r>
              <a:rPr lang="sv-SE" sz="6000" b="1" i="1" dirty="0">
                <a:latin typeface="Lobster Two" panose="02000506000000020003" pitchFamily="50" charset="0"/>
              </a:rPr>
              <a:t> operations per second</a:t>
            </a:r>
          </a:p>
        </p:txBody>
      </p:sp>
    </p:spTree>
    <p:extLst>
      <p:ext uri="{BB962C8B-B14F-4D97-AF65-F5344CB8AC3E}">
        <p14:creationId xmlns:p14="http://schemas.microsoft.com/office/powerpoint/2010/main" val="281049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1117A615-A566-4F79-97FB-572F0C1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O/R mapper – Object Graphs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22FA32-7A05-4575-9A50-4E2044806709}"/>
              </a:ext>
            </a:extLst>
          </p:cNvPr>
          <p:cNvGrpSpPr/>
          <p:nvPr/>
        </p:nvGrpSpPr>
        <p:grpSpPr>
          <a:xfrm>
            <a:off x="1857059" y="1961570"/>
            <a:ext cx="8477882" cy="1391228"/>
            <a:chOff x="1821363" y="2429656"/>
            <a:chExt cx="8477882" cy="1391228"/>
          </a:xfrm>
        </p:grpSpPr>
        <p:sp>
          <p:nvSpPr>
            <p:cNvPr id="51" name="Rectangle: Top Corners Rounded 79">
              <a:extLst>
                <a:ext uri="{FF2B5EF4-FFF2-40B4-BE49-F238E27FC236}">
                  <a16:creationId xmlns:a16="http://schemas.microsoft.com/office/drawing/2014/main" id="{760625EC-89D8-43C8-A3C1-6B78A8264FD3}"/>
                </a:ext>
              </a:extLst>
            </p:cNvPr>
            <p:cNvSpPr/>
            <p:nvPr/>
          </p:nvSpPr>
          <p:spPr>
            <a:xfrm>
              <a:off x="4113458" y="2429657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52" name="Rectangle: Top Corners Rounded 79">
              <a:extLst>
                <a:ext uri="{FF2B5EF4-FFF2-40B4-BE49-F238E27FC236}">
                  <a16:creationId xmlns:a16="http://schemas.microsoft.com/office/drawing/2014/main" id="{9D3CB3FD-8537-434A-ADC1-F91B7A947DE3}"/>
                </a:ext>
              </a:extLst>
            </p:cNvPr>
            <p:cNvSpPr/>
            <p:nvPr/>
          </p:nvSpPr>
          <p:spPr>
            <a:xfrm>
              <a:off x="6442320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OrderDetail</a:t>
              </a:r>
            </a:p>
          </p:txBody>
        </p:sp>
        <p:sp>
          <p:nvSpPr>
            <p:cNvPr id="53" name="Rectangle: Top Corners Rounded 79">
              <a:extLst>
                <a:ext uri="{FF2B5EF4-FFF2-40B4-BE49-F238E27FC236}">
                  <a16:creationId xmlns:a16="http://schemas.microsoft.com/office/drawing/2014/main" id="{6938EC0B-E500-46F0-8381-117E8F6AB67D}"/>
                </a:ext>
              </a:extLst>
            </p:cNvPr>
            <p:cNvSpPr/>
            <p:nvPr/>
          </p:nvSpPr>
          <p:spPr>
            <a:xfrm>
              <a:off x="8771182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8D2F07-D3BD-43D2-BA74-A37C058724B9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5641521" y="3125270"/>
              <a:ext cx="800799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E11467-CE29-4113-A23E-9322BA68EC58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flipH="1">
              <a:off x="7970383" y="3125270"/>
              <a:ext cx="800799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Top Corners Rounded 79">
              <a:extLst>
                <a:ext uri="{FF2B5EF4-FFF2-40B4-BE49-F238E27FC236}">
                  <a16:creationId xmlns:a16="http://schemas.microsoft.com/office/drawing/2014/main" id="{5C5E7563-5095-4298-B83F-8AD198A88848}"/>
                </a:ext>
              </a:extLst>
            </p:cNvPr>
            <p:cNvSpPr/>
            <p:nvPr/>
          </p:nvSpPr>
          <p:spPr>
            <a:xfrm>
              <a:off x="1821363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9A0EE3-4E47-45C1-B7AE-AB19D1F57C2D}"/>
                </a:ext>
              </a:extLst>
            </p:cNvPr>
            <p:cNvCxnSpPr>
              <a:cxnSpLocks/>
              <a:stCxn id="56" idx="3"/>
              <a:endCxn id="51" idx="1"/>
            </p:cNvCxnSpPr>
            <p:nvPr/>
          </p:nvCxnSpPr>
          <p:spPr>
            <a:xfrm>
              <a:off x="3349426" y="3125270"/>
              <a:ext cx="764032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319DD49-2997-4C5E-9707-CD82271D1397}"/>
              </a:ext>
            </a:extLst>
          </p:cNvPr>
          <p:cNvSpPr txBox="1"/>
          <p:nvPr/>
        </p:nvSpPr>
        <p:spPr>
          <a:xfrm>
            <a:off x="1857059" y="3755571"/>
            <a:ext cx="531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Lazy Load</a:t>
            </a:r>
            <a:br>
              <a:rPr lang="sv-SE" sz="2400" dirty="0"/>
            </a:br>
            <a:r>
              <a:rPr lang="sv-SE" sz="2400" dirty="0"/>
              <a:t>Execute SQL Query per traversed relation</a:t>
            </a:r>
          </a:p>
          <a:p>
            <a:endParaRPr lang="sv-SE" sz="2400" dirty="0"/>
          </a:p>
          <a:p>
            <a:r>
              <a:rPr lang="sv-SE" sz="2400" b="1" dirty="0"/>
              <a:t>Eager Load</a:t>
            </a:r>
          </a:p>
          <a:p>
            <a:r>
              <a:rPr lang="sv-SE" sz="2400" dirty="0"/>
              <a:t>Carefully defining load boundaries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A3C6C765-59DE-45B2-83DF-BD0C20F85651}"/>
              </a:ext>
            </a:extLst>
          </p:cNvPr>
          <p:cNvSpPr/>
          <p:nvPr/>
        </p:nvSpPr>
        <p:spPr>
          <a:xfrm>
            <a:off x="7791154" y="3623679"/>
            <a:ext cx="2543787" cy="1251858"/>
          </a:xfrm>
          <a:prstGeom prst="wedgeRoundRectCallout">
            <a:avLst>
              <a:gd name="adj1" fmla="val -74476"/>
              <a:gd name="adj2" fmla="val -2169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bg1"/>
                </a:solidFill>
              </a:rPr>
              <a:t>Ripple load,</a:t>
            </a:r>
          </a:p>
          <a:p>
            <a:r>
              <a:rPr lang="sv-SE" b="1" dirty="0">
                <a:solidFill>
                  <a:schemeClr val="bg1"/>
                </a:solidFill>
              </a:rPr>
              <a:t>Hundreds/Thousands of queries per view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AE43C428-93ED-4845-8325-052247958D0B}"/>
              </a:ext>
            </a:extLst>
          </p:cNvPr>
          <p:cNvSpPr/>
          <p:nvPr/>
        </p:nvSpPr>
        <p:spPr>
          <a:xfrm>
            <a:off x="7791153" y="4936742"/>
            <a:ext cx="2543787" cy="1251858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bg1"/>
                </a:solidFill>
              </a:rPr>
              <a:t>Hard to maintain, inefficient joined queries</a:t>
            </a:r>
          </a:p>
        </p:txBody>
      </p:sp>
    </p:spTree>
    <p:extLst>
      <p:ext uri="{BB962C8B-B14F-4D97-AF65-F5344CB8AC3E}">
        <p14:creationId xmlns:p14="http://schemas.microsoft.com/office/powerpoint/2010/main" val="8317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1117A615-A566-4F79-97FB-572F0C1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Starcounter – Object Graphs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22FA32-7A05-4575-9A50-4E2044806709}"/>
              </a:ext>
            </a:extLst>
          </p:cNvPr>
          <p:cNvGrpSpPr/>
          <p:nvPr/>
        </p:nvGrpSpPr>
        <p:grpSpPr>
          <a:xfrm>
            <a:off x="1857059" y="1961570"/>
            <a:ext cx="8477882" cy="1391228"/>
            <a:chOff x="1821363" y="2429656"/>
            <a:chExt cx="8477882" cy="1391228"/>
          </a:xfrm>
        </p:grpSpPr>
        <p:sp>
          <p:nvSpPr>
            <p:cNvPr id="51" name="Rectangle: Top Corners Rounded 79">
              <a:extLst>
                <a:ext uri="{FF2B5EF4-FFF2-40B4-BE49-F238E27FC236}">
                  <a16:creationId xmlns:a16="http://schemas.microsoft.com/office/drawing/2014/main" id="{760625EC-89D8-43C8-A3C1-6B78A8264FD3}"/>
                </a:ext>
              </a:extLst>
            </p:cNvPr>
            <p:cNvSpPr/>
            <p:nvPr/>
          </p:nvSpPr>
          <p:spPr>
            <a:xfrm>
              <a:off x="4113458" y="2429657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52" name="Rectangle: Top Corners Rounded 79">
              <a:extLst>
                <a:ext uri="{FF2B5EF4-FFF2-40B4-BE49-F238E27FC236}">
                  <a16:creationId xmlns:a16="http://schemas.microsoft.com/office/drawing/2014/main" id="{9D3CB3FD-8537-434A-ADC1-F91B7A947DE3}"/>
                </a:ext>
              </a:extLst>
            </p:cNvPr>
            <p:cNvSpPr/>
            <p:nvPr/>
          </p:nvSpPr>
          <p:spPr>
            <a:xfrm>
              <a:off x="6442320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OrderDetail</a:t>
              </a:r>
            </a:p>
          </p:txBody>
        </p:sp>
        <p:sp>
          <p:nvSpPr>
            <p:cNvPr id="53" name="Rectangle: Top Corners Rounded 79">
              <a:extLst>
                <a:ext uri="{FF2B5EF4-FFF2-40B4-BE49-F238E27FC236}">
                  <a16:creationId xmlns:a16="http://schemas.microsoft.com/office/drawing/2014/main" id="{6938EC0B-E500-46F0-8381-117E8F6AB67D}"/>
                </a:ext>
              </a:extLst>
            </p:cNvPr>
            <p:cNvSpPr/>
            <p:nvPr/>
          </p:nvSpPr>
          <p:spPr>
            <a:xfrm>
              <a:off x="8771182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8D2F07-D3BD-43D2-BA74-A37C058724B9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5641521" y="3125270"/>
              <a:ext cx="800799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E11467-CE29-4113-A23E-9322BA68EC58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flipH="1">
              <a:off x="7970383" y="3125270"/>
              <a:ext cx="800799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Top Corners Rounded 79">
              <a:extLst>
                <a:ext uri="{FF2B5EF4-FFF2-40B4-BE49-F238E27FC236}">
                  <a16:creationId xmlns:a16="http://schemas.microsoft.com/office/drawing/2014/main" id="{5C5E7563-5095-4298-B83F-8AD198A88848}"/>
                </a:ext>
              </a:extLst>
            </p:cNvPr>
            <p:cNvSpPr/>
            <p:nvPr/>
          </p:nvSpPr>
          <p:spPr>
            <a:xfrm>
              <a:off x="1821363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9A0EE3-4E47-45C1-B7AE-AB19D1F57C2D}"/>
                </a:ext>
              </a:extLst>
            </p:cNvPr>
            <p:cNvCxnSpPr>
              <a:cxnSpLocks/>
              <a:stCxn id="56" idx="3"/>
              <a:endCxn id="51" idx="1"/>
            </p:cNvCxnSpPr>
            <p:nvPr/>
          </p:nvCxnSpPr>
          <p:spPr>
            <a:xfrm>
              <a:off x="3349426" y="3125270"/>
              <a:ext cx="764032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319DD49-2997-4C5E-9707-CD82271D1397}"/>
              </a:ext>
            </a:extLst>
          </p:cNvPr>
          <p:cNvSpPr txBox="1"/>
          <p:nvPr/>
        </p:nvSpPr>
        <p:spPr>
          <a:xfrm>
            <a:off x="1857059" y="3755571"/>
            <a:ext cx="847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Chasing Pointers</a:t>
            </a:r>
            <a:br>
              <a:rPr lang="sv-SE" sz="2400" dirty="0"/>
            </a:br>
            <a:r>
              <a:rPr lang="sv-SE" sz="2400" dirty="0"/>
              <a:t>Traversing relations are simple pointer traversals</a:t>
            </a:r>
          </a:p>
        </p:txBody>
      </p:sp>
    </p:spTree>
    <p:extLst>
      <p:ext uri="{BB962C8B-B14F-4D97-AF65-F5344CB8AC3E}">
        <p14:creationId xmlns:p14="http://schemas.microsoft.com/office/powerpoint/2010/main" val="400690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F91C8CAA-CA54-4A71-B855-F9C4E736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476"/>
            <a:ext cx="12192000" cy="72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Demo 1 mil </a:t>
            </a:r>
            <a:r>
              <a:rPr lang="sv-SE" b="1" dirty="0" err="1"/>
              <a:t>transactions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1838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11F-DDDA-42C7-9596-E7B1405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14F0-D00D-4B59-8CC6-CD43DC3D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Setting the stage - Why we need in memory computing:</a:t>
            </a:r>
          </a:p>
          <a:p>
            <a:r>
              <a:rPr lang="sv-SE" dirty="0"/>
              <a:t>Application Platform</a:t>
            </a:r>
          </a:p>
          <a:p>
            <a:r>
              <a:rPr lang="sv-SE" dirty="0"/>
              <a:t>Micro-Apps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dirty="0"/>
              <a:t>The Starcounter information operating system:</a:t>
            </a:r>
          </a:p>
          <a:p>
            <a:r>
              <a:rPr lang="sv-SE" dirty="0"/>
              <a:t>Our approach to in memory computing</a:t>
            </a:r>
          </a:p>
          <a:p>
            <a:r>
              <a:rPr lang="sv-SE" dirty="0"/>
              <a:t>The future of hardware</a:t>
            </a:r>
          </a:p>
          <a:p>
            <a:r>
              <a:rPr lang="sv-SE" dirty="0"/>
              <a:t>The Mars project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164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The Future of Hardware</a:t>
            </a:r>
          </a:p>
        </p:txBody>
      </p:sp>
    </p:spTree>
    <p:extLst>
      <p:ext uri="{BB962C8B-B14F-4D97-AF65-F5344CB8AC3E}">
        <p14:creationId xmlns:p14="http://schemas.microsoft.com/office/powerpoint/2010/main" val="450394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FB0B9C-4E8E-4281-AE47-4A1A7CEE2A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60722"/>
              </p:ext>
            </p:extLst>
          </p:nvPr>
        </p:nvGraphicFramePr>
        <p:xfrm>
          <a:off x="161925" y="419100"/>
          <a:ext cx="11134725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907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B89E52-ADF9-475E-8889-AF00256AA803}"/>
              </a:ext>
            </a:extLst>
          </p:cNvPr>
          <p:cNvGrpSpPr/>
          <p:nvPr/>
        </p:nvGrpSpPr>
        <p:grpSpPr>
          <a:xfrm>
            <a:off x="1254710" y="1123950"/>
            <a:ext cx="4267201" cy="5019675"/>
            <a:chOff x="1254710" y="1123950"/>
            <a:chExt cx="4267201" cy="501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68D60A-8836-44AF-ACCA-8B6D5232ED3C}"/>
                </a:ext>
              </a:extLst>
            </p:cNvPr>
            <p:cNvSpPr/>
            <p:nvPr/>
          </p:nvSpPr>
          <p:spPr>
            <a:xfrm>
              <a:off x="1254710" y="1123950"/>
              <a:ext cx="4267201" cy="5019675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r>
                <a:rPr lang="sv-SE" b="1" dirty="0"/>
                <a:t>Current</a:t>
              </a:r>
            </a:p>
          </p:txBody>
        </p:sp>
        <p:sp>
          <p:nvSpPr>
            <p:cNvPr id="17" name="Rounded Rectangle 17">
              <a:extLst>
                <a:ext uri="{FF2B5EF4-FFF2-40B4-BE49-F238E27FC236}">
                  <a16:creationId xmlns:a16="http://schemas.microsoft.com/office/drawing/2014/main" id="{3551CB4F-69A2-4318-99F2-3C1490ECA205}"/>
                </a:ext>
              </a:extLst>
            </p:cNvPr>
            <p:cNvSpPr/>
            <p:nvPr/>
          </p:nvSpPr>
          <p:spPr>
            <a:xfrm>
              <a:off x="1569036" y="2899573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6604A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Main Memory</a:t>
              </a:r>
              <a:endParaRPr lang="sv-SE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39467BF-ACC1-4B76-B881-4B61CD8D080D}"/>
                </a:ext>
              </a:extLst>
            </p:cNvPr>
            <p:cNvSpPr/>
            <p:nvPr/>
          </p:nvSpPr>
          <p:spPr>
            <a:xfrm>
              <a:off x="1569036" y="2395573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Cache</a:t>
              </a:r>
            </a:p>
          </p:txBody>
        </p:sp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DE38DC2E-34EA-46E1-82BF-DAAFA687F0B1}"/>
                </a:ext>
              </a:extLst>
            </p:cNvPr>
            <p:cNvSpPr/>
            <p:nvPr/>
          </p:nvSpPr>
          <p:spPr>
            <a:xfrm>
              <a:off x="1569036" y="3396764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Solid State Disk</a:t>
              </a:r>
              <a:endParaRPr lang="sv-SE" dirty="0"/>
            </a:p>
          </p:txBody>
        </p:sp>
        <p:sp>
          <p:nvSpPr>
            <p:cNvPr id="21" name="Rounded Rectangle 17">
              <a:extLst>
                <a:ext uri="{FF2B5EF4-FFF2-40B4-BE49-F238E27FC236}">
                  <a16:creationId xmlns:a16="http://schemas.microsoft.com/office/drawing/2014/main" id="{FCDBD641-CD4B-4221-8243-E416FE0B77F2}"/>
                </a:ext>
              </a:extLst>
            </p:cNvPr>
            <p:cNvSpPr/>
            <p:nvPr/>
          </p:nvSpPr>
          <p:spPr>
            <a:xfrm>
              <a:off x="1569036" y="189838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Registers</a:t>
              </a:r>
              <a:endParaRPr lang="sv-SE" dirty="0"/>
            </a:p>
          </p:txBody>
        </p:sp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D6D4AFB3-42CB-428F-82BA-A3D79BDEF7F7}"/>
                </a:ext>
              </a:extLst>
            </p:cNvPr>
            <p:cNvSpPr/>
            <p:nvPr/>
          </p:nvSpPr>
          <p:spPr>
            <a:xfrm>
              <a:off x="1569036" y="3903858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FF434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Magnetic Disk</a:t>
              </a:r>
              <a:endParaRPr lang="sv-SE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520C91D-15A9-468F-A7CA-150C7AE5AA4A}"/>
              </a:ext>
            </a:extLst>
          </p:cNvPr>
          <p:cNvGrpSpPr/>
          <p:nvPr/>
        </p:nvGrpSpPr>
        <p:grpSpPr>
          <a:xfrm>
            <a:off x="6670088" y="1123950"/>
            <a:ext cx="4267201" cy="5019675"/>
            <a:chOff x="6670088" y="1123950"/>
            <a:chExt cx="4267201" cy="5019675"/>
          </a:xfrm>
        </p:grpSpPr>
        <p:sp>
          <p:nvSpPr>
            <p:cNvPr id="12" name="Starcounter">
              <a:extLst>
                <a:ext uri="{FF2B5EF4-FFF2-40B4-BE49-F238E27FC236}">
                  <a16:creationId xmlns:a16="http://schemas.microsoft.com/office/drawing/2014/main" id="{32D7A90D-1519-4A26-B76E-3657FF2D2CD4}"/>
                </a:ext>
              </a:extLst>
            </p:cNvPr>
            <p:cNvSpPr/>
            <p:nvPr/>
          </p:nvSpPr>
          <p:spPr>
            <a:xfrm>
              <a:off x="6670088" y="1123950"/>
              <a:ext cx="4267201" cy="5019675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r>
                <a:rPr lang="sv-SE" b="1" dirty="0"/>
                <a:t>Future</a:t>
              </a:r>
            </a:p>
          </p:txBody>
        </p:sp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id="{CEA45130-818D-43D7-9B5F-D5643E6743CB}"/>
                </a:ext>
              </a:extLst>
            </p:cNvPr>
            <p:cNvSpPr/>
            <p:nvPr/>
          </p:nvSpPr>
          <p:spPr>
            <a:xfrm>
              <a:off x="6984316" y="289821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6604A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Main Memory</a:t>
              </a:r>
              <a:endParaRPr lang="sv-SE" dirty="0"/>
            </a:p>
          </p:txBody>
        </p:sp>
        <p:sp>
          <p:nvSpPr>
            <p:cNvPr id="35" name="Rounded Rectangle 17">
              <a:extLst>
                <a:ext uri="{FF2B5EF4-FFF2-40B4-BE49-F238E27FC236}">
                  <a16:creationId xmlns:a16="http://schemas.microsoft.com/office/drawing/2014/main" id="{5164BAB0-2C2C-4C6E-88F5-E895F15311FA}"/>
                </a:ext>
              </a:extLst>
            </p:cNvPr>
            <p:cNvSpPr/>
            <p:nvPr/>
          </p:nvSpPr>
          <p:spPr>
            <a:xfrm>
              <a:off x="6984316" y="2398297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Cache</a:t>
              </a:r>
            </a:p>
          </p:txBody>
        </p:sp>
        <p:sp>
          <p:nvSpPr>
            <p:cNvPr id="36" name="Rounded Rectangle 17">
              <a:extLst>
                <a:ext uri="{FF2B5EF4-FFF2-40B4-BE49-F238E27FC236}">
                  <a16:creationId xmlns:a16="http://schemas.microsoft.com/office/drawing/2014/main" id="{357C67EC-37CF-465D-B40E-A272D1048D5E}"/>
                </a:ext>
              </a:extLst>
            </p:cNvPr>
            <p:cNvSpPr/>
            <p:nvPr/>
          </p:nvSpPr>
          <p:spPr>
            <a:xfrm>
              <a:off x="6984316" y="3398127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Non Volatile Memory</a:t>
              </a:r>
            </a:p>
          </p:txBody>
        </p:sp>
        <p:sp>
          <p:nvSpPr>
            <p:cNvPr id="37" name="Rounded Rectangle 17">
              <a:extLst>
                <a:ext uri="{FF2B5EF4-FFF2-40B4-BE49-F238E27FC236}">
                  <a16:creationId xmlns:a16="http://schemas.microsoft.com/office/drawing/2014/main" id="{D9AEFE80-BC92-43D1-BCC6-7B3A71E9C8C7}"/>
                </a:ext>
              </a:extLst>
            </p:cNvPr>
            <p:cNvSpPr/>
            <p:nvPr/>
          </p:nvSpPr>
          <p:spPr>
            <a:xfrm>
              <a:off x="6984316" y="189838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Registers</a:t>
              </a:r>
              <a:endParaRPr lang="sv-SE" dirty="0"/>
            </a:p>
          </p:txBody>
        </p:sp>
        <p:sp>
          <p:nvSpPr>
            <p:cNvPr id="38" name="Rounded Rectangle 17">
              <a:extLst>
                <a:ext uri="{FF2B5EF4-FFF2-40B4-BE49-F238E27FC236}">
                  <a16:creationId xmlns:a16="http://schemas.microsoft.com/office/drawing/2014/main" id="{214C2952-123A-4015-9C1B-377AC9F2CE25}"/>
                </a:ext>
              </a:extLst>
            </p:cNvPr>
            <p:cNvSpPr/>
            <p:nvPr/>
          </p:nvSpPr>
          <p:spPr>
            <a:xfrm>
              <a:off x="6984316" y="389804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Solid State Disk</a:t>
              </a:r>
              <a:endParaRPr lang="sv-SE" dirty="0"/>
            </a:p>
          </p:txBody>
        </p:sp>
        <p:sp>
          <p:nvSpPr>
            <p:cNvPr id="39" name="Rounded Rectangle 17">
              <a:extLst>
                <a:ext uri="{FF2B5EF4-FFF2-40B4-BE49-F238E27FC236}">
                  <a16:creationId xmlns:a16="http://schemas.microsoft.com/office/drawing/2014/main" id="{CD4FD275-B60A-45D5-8DDF-0433E831D516}"/>
                </a:ext>
              </a:extLst>
            </p:cNvPr>
            <p:cNvSpPr/>
            <p:nvPr/>
          </p:nvSpPr>
          <p:spPr>
            <a:xfrm>
              <a:off x="6984316" y="4397955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FF434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Magnetic Disk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17487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CD60A8E-F236-45A8-BB08-3A2A2360EB8E}"/>
              </a:ext>
            </a:extLst>
          </p:cNvPr>
          <p:cNvSpPr/>
          <p:nvPr/>
        </p:nvSpPr>
        <p:spPr>
          <a:xfrm>
            <a:off x="6169877" y="2078432"/>
            <a:ext cx="3638548" cy="504000"/>
          </a:xfrm>
          <a:prstGeom prst="roundRect">
            <a:avLst>
              <a:gd name="adj" fmla="val 0"/>
            </a:avLst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DRAM</a:t>
            </a:r>
            <a:endParaRPr lang="sv-SE" dirty="0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E782FBB0-D05D-444E-A564-AEBCA08D1DB1}"/>
              </a:ext>
            </a:extLst>
          </p:cNvPr>
          <p:cNvSpPr/>
          <p:nvPr/>
        </p:nvSpPr>
        <p:spPr>
          <a:xfrm>
            <a:off x="6169877" y="4893774"/>
            <a:ext cx="3638548" cy="504000"/>
          </a:xfrm>
          <a:prstGeom prst="roundRect">
            <a:avLst>
              <a:gd name="adj" fmla="val 0"/>
            </a:avLst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Non Volatile Memory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4E985814-6038-4EDB-ACA8-008F3A799DE2}"/>
              </a:ext>
            </a:extLst>
          </p:cNvPr>
          <p:cNvSpPr/>
          <p:nvPr/>
        </p:nvSpPr>
        <p:spPr>
          <a:xfrm>
            <a:off x="3678072" y="3830772"/>
            <a:ext cx="2458534" cy="1571498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Main Store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batch</a:t>
            </a:r>
            <a:r>
              <a:rPr lang="sv-SE" dirty="0"/>
              <a:t> </a:t>
            </a:r>
            <a:r>
              <a:rPr lang="sv-SE" dirty="0" err="1"/>
              <a:t>update</a:t>
            </a:r>
            <a:r>
              <a:rPr lang="sv-SE" dirty="0"/>
              <a:t>)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FBEBA904-F534-46F8-B386-30E1D48BDF06}"/>
              </a:ext>
            </a:extLst>
          </p:cNvPr>
          <p:cNvSpPr/>
          <p:nvPr/>
        </p:nvSpPr>
        <p:spPr>
          <a:xfrm>
            <a:off x="3684896" y="2078432"/>
            <a:ext cx="2458534" cy="1188172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Delta Store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incremental</a:t>
            </a:r>
            <a:r>
              <a:rPr lang="sv-SE" dirty="0"/>
              <a:t> </a:t>
            </a:r>
            <a:r>
              <a:rPr lang="sv-SE" dirty="0" err="1"/>
              <a:t>updates</a:t>
            </a:r>
            <a:r>
              <a:rPr lang="sv-SE" dirty="0"/>
              <a:t>)</a:t>
            </a:r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FF4A0F5F-274A-424B-8CBA-2088329CE6D7}"/>
              </a:ext>
            </a:extLst>
          </p:cNvPr>
          <p:cNvSpPr/>
          <p:nvPr/>
        </p:nvSpPr>
        <p:spPr>
          <a:xfrm>
            <a:off x="6682608" y="2435227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 w="25400">
            <a:solidFill>
              <a:srgbClr val="102B3E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5F5B7510-1950-45BD-AE6B-0E5F9F96B9E8}"/>
              </a:ext>
            </a:extLst>
          </p:cNvPr>
          <p:cNvSpPr/>
          <p:nvPr/>
        </p:nvSpPr>
        <p:spPr>
          <a:xfrm>
            <a:off x="6945571" y="2709012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5F25A4-215F-4072-A158-CD8F9440452C}"/>
              </a:ext>
            </a:extLst>
          </p:cNvPr>
          <p:cNvSpPr/>
          <p:nvPr/>
        </p:nvSpPr>
        <p:spPr>
          <a:xfrm>
            <a:off x="7187219" y="2918158"/>
            <a:ext cx="178213" cy="178213"/>
          </a:xfrm>
          <a:prstGeom prst="ellipse">
            <a:avLst/>
          </a:prstGeom>
          <a:solidFill>
            <a:srgbClr val="091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ctagon 16">
            <a:extLst>
              <a:ext uri="{FF2B5EF4-FFF2-40B4-BE49-F238E27FC236}">
                <a16:creationId xmlns:a16="http://schemas.microsoft.com/office/drawing/2014/main" id="{03F9EC34-AC26-4481-808A-201575031D2F}"/>
              </a:ext>
            </a:extLst>
          </p:cNvPr>
          <p:cNvSpPr/>
          <p:nvPr/>
        </p:nvSpPr>
        <p:spPr>
          <a:xfrm>
            <a:off x="7187219" y="2709012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091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447FF-A36E-4D7F-8052-8228854C6396}"/>
              </a:ext>
            </a:extLst>
          </p:cNvPr>
          <p:cNvSpPr txBox="1"/>
          <p:nvPr/>
        </p:nvSpPr>
        <p:spPr>
          <a:xfrm>
            <a:off x="7544158" y="3478940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/>
              <a:t>CPU</a:t>
            </a:r>
            <a:endParaRPr lang="sv-SE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FBF0E8-CD18-42C0-818B-361173CC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 err="1"/>
              <a:t>Starcounter</a:t>
            </a:r>
            <a:r>
              <a:rPr lang="sv-SE" b="1" dirty="0"/>
              <a:t> on the CPUs </a:t>
            </a:r>
            <a:r>
              <a:rPr lang="sv-SE" b="1" dirty="0" err="1"/>
              <a:t>of</a:t>
            </a:r>
            <a:r>
              <a:rPr lang="sv-SE" b="1" dirty="0"/>
              <a:t> 2018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CDD7FE-24D5-451D-A8E4-8F5F805571AD}"/>
              </a:ext>
            </a:extLst>
          </p:cNvPr>
          <p:cNvCxnSpPr>
            <a:cxnSpLocks/>
          </p:cNvCxnSpPr>
          <p:nvPr/>
        </p:nvCxnSpPr>
        <p:spPr>
          <a:xfrm flipV="1">
            <a:off x="1310663" y="2893325"/>
            <a:ext cx="2367409" cy="3945"/>
          </a:xfrm>
          <a:prstGeom prst="straightConnector1">
            <a:avLst/>
          </a:prstGeom>
          <a:ln w="50800">
            <a:solidFill>
              <a:srgbClr val="FF4343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B06D-56F1-4438-BD4C-E8E39E00F0F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03839" y="2901766"/>
            <a:ext cx="2374233" cy="1714755"/>
          </a:xfrm>
          <a:prstGeom prst="bentConnector3">
            <a:avLst>
              <a:gd name="adj1" fmla="val 50000"/>
            </a:avLst>
          </a:prstGeom>
          <a:ln w="50800">
            <a:solidFill>
              <a:srgbClr val="FF4343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85AE84-14C4-4123-A75E-0403CEAE676F}"/>
              </a:ext>
            </a:extLst>
          </p:cNvPr>
          <p:cNvSpPr txBox="1"/>
          <p:nvPr/>
        </p:nvSpPr>
        <p:spPr>
          <a:xfrm>
            <a:off x="1533684" y="2716989"/>
            <a:ext cx="663771" cy="369332"/>
          </a:xfrm>
          <a:prstGeom prst="rect">
            <a:avLst/>
          </a:prstGeom>
          <a:solidFill>
            <a:srgbClr val="102B3E"/>
          </a:solidFill>
        </p:spPr>
        <p:txBody>
          <a:bodyPr wrap="none" rtlCol="0">
            <a:spAutoFit/>
          </a:bodyPr>
          <a:lstStyle/>
          <a:p>
            <a:r>
              <a:rPr lang="sv-SE" b="1" dirty="0"/>
              <a:t>Read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30F127-29B4-4BC9-B993-02E42E484306}"/>
              </a:ext>
            </a:extLst>
          </p:cNvPr>
          <p:cNvGrpSpPr/>
          <p:nvPr/>
        </p:nvGrpSpPr>
        <p:grpSpPr>
          <a:xfrm>
            <a:off x="1310663" y="2213100"/>
            <a:ext cx="2374233" cy="369332"/>
            <a:chOff x="1310663" y="4863649"/>
            <a:chExt cx="2374233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388E0C-D4C2-4AB8-A1F7-4CEA022D42B2}"/>
                </a:ext>
              </a:extLst>
            </p:cNvPr>
            <p:cNvCxnSpPr>
              <a:cxnSpLocks/>
            </p:cNvCxnSpPr>
            <p:nvPr/>
          </p:nvCxnSpPr>
          <p:spPr>
            <a:xfrm>
              <a:off x="1310663" y="5048315"/>
              <a:ext cx="2374233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02597B-D6ED-4005-BCFC-902FFF14E543}"/>
                </a:ext>
              </a:extLst>
            </p:cNvPr>
            <p:cNvSpPr txBox="1"/>
            <p:nvPr/>
          </p:nvSpPr>
          <p:spPr>
            <a:xfrm>
              <a:off x="1532528" y="4863649"/>
              <a:ext cx="718979" cy="369332"/>
            </a:xfrm>
            <a:prstGeom prst="rect">
              <a:avLst/>
            </a:prstGeom>
            <a:solidFill>
              <a:srgbClr val="102B3E"/>
            </a:solidFill>
          </p:spPr>
          <p:txBody>
            <a:bodyPr wrap="none" rtlCol="0">
              <a:spAutoFit/>
            </a:bodyPr>
            <a:lstStyle/>
            <a:p>
              <a:r>
                <a:rPr lang="sv-SE" b="1" dirty="0" err="1"/>
                <a:t>Write</a:t>
              </a:r>
              <a:endParaRPr lang="sv-SE" b="1" dirty="0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687F10F-9894-4E90-853F-0A9225C87A97}"/>
              </a:ext>
            </a:extLst>
          </p:cNvPr>
          <p:cNvSpPr/>
          <p:nvPr/>
        </p:nvSpPr>
        <p:spPr>
          <a:xfrm>
            <a:off x="3691296" y="3266604"/>
            <a:ext cx="2458534" cy="892048"/>
          </a:xfrm>
          <a:custGeom>
            <a:avLst/>
            <a:gdLst>
              <a:gd name="connsiteX0" fmla="*/ 0 w 2458534"/>
              <a:gd name="connsiteY0" fmla="*/ 0 h 892048"/>
              <a:gd name="connsiteX1" fmla="*/ 2458534 w 2458534"/>
              <a:gd name="connsiteY1" fmla="*/ 0 h 892048"/>
              <a:gd name="connsiteX2" fmla="*/ 2458534 w 2458534"/>
              <a:gd name="connsiteY2" fmla="*/ 581463 h 892048"/>
              <a:gd name="connsiteX3" fmla="*/ 1462628 w 2458534"/>
              <a:gd name="connsiteY3" fmla="*/ 581463 h 892048"/>
              <a:gd name="connsiteX4" fmla="*/ 1462628 w 2458534"/>
              <a:gd name="connsiteY4" fmla="*/ 753535 h 892048"/>
              <a:gd name="connsiteX5" fmla="*/ 1462630 w 2458534"/>
              <a:gd name="connsiteY5" fmla="*/ 753535 h 892048"/>
              <a:gd name="connsiteX6" fmla="*/ 1462630 w 2458534"/>
              <a:gd name="connsiteY6" fmla="*/ 756047 h 892048"/>
              <a:gd name="connsiteX7" fmla="*/ 1229270 w 2458534"/>
              <a:gd name="connsiteY7" fmla="*/ 892048 h 892048"/>
              <a:gd name="connsiteX8" fmla="*/ 995906 w 2458534"/>
              <a:gd name="connsiteY8" fmla="*/ 756045 h 892048"/>
              <a:gd name="connsiteX9" fmla="*/ 995906 w 2458534"/>
              <a:gd name="connsiteY9" fmla="*/ 753535 h 892048"/>
              <a:gd name="connsiteX10" fmla="*/ 995904 w 2458534"/>
              <a:gd name="connsiteY10" fmla="*/ 753535 h 892048"/>
              <a:gd name="connsiteX11" fmla="*/ 995904 w 2458534"/>
              <a:gd name="connsiteY11" fmla="*/ 581463 h 892048"/>
              <a:gd name="connsiteX12" fmla="*/ 0 w 2458534"/>
              <a:gd name="connsiteY12" fmla="*/ 581463 h 892048"/>
              <a:gd name="connsiteX13" fmla="*/ 0 w 2458534"/>
              <a:gd name="connsiteY13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58534" h="892048">
                <a:moveTo>
                  <a:pt x="0" y="0"/>
                </a:moveTo>
                <a:lnTo>
                  <a:pt x="2458534" y="0"/>
                </a:lnTo>
                <a:lnTo>
                  <a:pt x="2458534" y="581463"/>
                </a:lnTo>
                <a:lnTo>
                  <a:pt x="1462628" y="581463"/>
                </a:lnTo>
                <a:lnTo>
                  <a:pt x="1462628" y="753535"/>
                </a:lnTo>
                <a:lnTo>
                  <a:pt x="1462630" y="753535"/>
                </a:lnTo>
                <a:lnTo>
                  <a:pt x="1462630" y="756047"/>
                </a:lnTo>
                <a:lnTo>
                  <a:pt x="1229270" y="892048"/>
                </a:lnTo>
                <a:lnTo>
                  <a:pt x="995906" y="756045"/>
                </a:lnTo>
                <a:lnTo>
                  <a:pt x="995906" y="753535"/>
                </a:lnTo>
                <a:lnTo>
                  <a:pt x="995904" y="753535"/>
                </a:lnTo>
                <a:lnTo>
                  <a:pt x="995904" y="581463"/>
                </a:lnTo>
                <a:lnTo>
                  <a:pt x="0" y="581463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02B3E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 err="1"/>
              <a:t>Merge</a:t>
            </a:r>
            <a:endParaRPr lang="sv-SE" b="1" dirty="0"/>
          </a:p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6664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4405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1296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counter">
            <a:extLst>
              <a:ext uri="{FF2B5EF4-FFF2-40B4-BE49-F238E27FC236}">
                <a16:creationId xmlns:a16="http://schemas.microsoft.com/office/drawing/2014/main" id="{4BCED6BE-3358-4311-93BB-E81313E205B9}"/>
              </a:ext>
            </a:extLst>
          </p:cNvPr>
          <p:cNvSpPr/>
          <p:nvPr/>
        </p:nvSpPr>
        <p:spPr>
          <a:xfrm>
            <a:off x="3962399" y="1981200"/>
            <a:ext cx="4267201" cy="416242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9" name="Comm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4276726" y="2555791"/>
            <a:ext cx="3638548" cy="864742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Communication</a:t>
            </a:r>
            <a:br>
              <a:rPr lang="sv-SE" b="1" dirty="0"/>
            </a:br>
            <a:r>
              <a:rPr lang="sv-SE" dirty="0"/>
              <a:t>Palindrom - REST, Web Sockets</a:t>
            </a:r>
          </a:p>
        </p:txBody>
      </p:sp>
      <p:sp>
        <p:nvSpPr>
          <p:cNvPr id="12" name="Front">
            <a:extLst>
              <a:ext uri="{FF2B5EF4-FFF2-40B4-BE49-F238E27FC236}">
                <a16:creationId xmlns:a16="http://schemas.microsoft.com/office/drawing/2014/main" id="{CECD1383-D962-431D-BE01-658B2DF8D677}"/>
              </a:ext>
            </a:extLst>
          </p:cNvPr>
          <p:cNvSpPr/>
          <p:nvPr/>
        </p:nvSpPr>
        <p:spPr>
          <a:xfrm>
            <a:off x="4276726" y="1548258"/>
            <a:ext cx="3638548" cy="864742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br>
              <a:rPr lang="sv-SE" b="1" dirty="0"/>
            </a:br>
            <a:r>
              <a:rPr lang="sv-SE" dirty="0"/>
              <a:t>React, Polymer</a:t>
            </a:r>
          </a:p>
        </p:txBody>
      </p:sp>
      <p:sp>
        <p:nvSpPr>
          <p:cNvPr id="14" name="App">
            <a:extLst>
              <a:ext uri="{FF2B5EF4-FFF2-40B4-BE49-F238E27FC236}">
                <a16:creationId xmlns:a16="http://schemas.microsoft.com/office/drawing/2014/main" id="{39790D43-A79B-4BC1-A6F0-5B9734705242}"/>
              </a:ext>
            </a:extLst>
          </p:cNvPr>
          <p:cNvSpPr/>
          <p:nvPr/>
        </p:nvSpPr>
        <p:spPr>
          <a:xfrm>
            <a:off x="4276726" y="3563324"/>
            <a:ext cx="3638548" cy="864742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</a:t>
            </a:r>
            <a:br>
              <a:rPr lang="sv-SE" b="1" dirty="0"/>
            </a:br>
            <a:r>
              <a:rPr lang="sv-SE" dirty="0"/>
              <a:t>View Models, Entities, App Logic</a:t>
            </a:r>
          </a:p>
        </p:txBody>
      </p:sp>
      <p:sp>
        <p:nvSpPr>
          <p:cNvPr id="15" name="Platform">
            <a:extLst>
              <a:ext uri="{FF2B5EF4-FFF2-40B4-BE49-F238E27FC236}">
                <a16:creationId xmlns:a16="http://schemas.microsoft.com/office/drawing/2014/main" id="{CF97119C-40D4-41FA-B7F6-9A0DA530A733}"/>
              </a:ext>
            </a:extLst>
          </p:cNvPr>
          <p:cNvSpPr/>
          <p:nvPr/>
        </p:nvSpPr>
        <p:spPr>
          <a:xfrm>
            <a:off x="4276726" y="4570857"/>
            <a:ext cx="3638548" cy="86474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In Memory App Platform</a:t>
            </a:r>
            <a:endParaRPr lang="sv-SE" dirty="0"/>
          </a:p>
          <a:p>
            <a:pPr algn="ctr"/>
            <a:r>
              <a:rPr lang="sv-SE" dirty="0"/>
              <a:t>Mapping, Persistence, Queries</a:t>
            </a:r>
          </a:p>
        </p:txBody>
      </p:sp>
    </p:spTree>
    <p:extLst>
      <p:ext uri="{BB962C8B-B14F-4D97-AF65-F5344CB8AC3E}">
        <p14:creationId xmlns:p14="http://schemas.microsoft.com/office/powerpoint/2010/main" val="16781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counter">
            <a:extLst>
              <a:ext uri="{FF2B5EF4-FFF2-40B4-BE49-F238E27FC236}">
                <a16:creationId xmlns:a16="http://schemas.microsoft.com/office/drawing/2014/main" id="{F55D54AB-BEF1-4D98-95D9-814D95F828ED}"/>
              </a:ext>
            </a:extLst>
          </p:cNvPr>
          <p:cNvSpPr/>
          <p:nvPr/>
        </p:nvSpPr>
        <p:spPr>
          <a:xfrm>
            <a:off x="6670088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7" name="Front">
            <a:extLst>
              <a:ext uri="{FF2B5EF4-FFF2-40B4-BE49-F238E27FC236}">
                <a16:creationId xmlns:a16="http://schemas.microsoft.com/office/drawing/2014/main" id="{EDB2894C-416B-4940-B208-36C1EA3D69CB}"/>
              </a:ext>
            </a:extLst>
          </p:cNvPr>
          <p:cNvSpPr/>
          <p:nvPr/>
        </p:nvSpPr>
        <p:spPr>
          <a:xfrm>
            <a:off x="6984415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8" name="App">
            <a:extLst>
              <a:ext uri="{FF2B5EF4-FFF2-40B4-BE49-F238E27FC236}">
                <a16:creationId xmlns:a16="http://schemas.microsoft.com/office/drawing/2014/main" id="{DFD7FEEC-6068-45DC-A6F9-DC38BB15FB12}"/>
              </a:ext>
            </a:extLst>
          </p:cNvPr>
          <p:cNvSpPr/>
          <p:nvPr/>
        </p:nvSpPr>
        <p:spPr>
          <a:xfrm>
            <a:off x="6984414" y="3403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</a:t>
            </a:r>
            <a:endParaRPr lang="sv-SE" dirty="0"/>
          </a:p>
        </p:txBody>
      </p:sp>
      <p:sp>
        <p:nvSpPr>
          <p:cNvPr id="9" name="Platform">
            <a:extLst>
              <a:ext uri="{FF2B5EF4-FFF2-40B4-BE49-F238E27FC236}">
                <a16:creationId xmlns:a16="http://schemas.microsoft.com/office/drawing/2014/main" id="{EE3D6AE1-026C-481E-AD2E-C0508796455A}"/>
              </a:ext>
            </a:extLst>
          </p:cNvPr>
          <p:cNvSpPr/>
          <p:nvPr/>
        </p:nvSpPr>
        <p:spPr>
          <a:xfrm>
            <a:off x="6984414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In Memory App Platform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2C5B0-CF69-48E4-9232-E21BAC01DB8F}"/>
              </a:ext>
            </a:extLst>
          </p:cNvPr>
          <p:cNvSpPr/>
          <p:nvPr/>
        </p:nvSpPr>
        <p:spPr>
          <a:xfrm>
            <a:off x="1254710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Traditional Stack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266A25F8-F9BA-4AAC-AD9C-8480D5FD6227}"/>
              </a:ext>
            </a:extLst>
          </p:cNvPr>
          <p:cNvSpPr/>
          <p:nvPr/>
        </p:nvSpPr>
        <p:spPr>
          <a:xfrm>
            <a:off x="1569036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Services + Contracts</a:t>
            </a:r>
            <a:endParaRPr lang="sv-SE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BCC87B31-C37C-4763-912C-1C163A4C5661}"/>
              </a:ext>
            </a:extLst>
          </p:cNvPr>
          <p:cNvSpPr/>
          <p:nvPr/>
        </p:nvSpPr>
        <p:spPr>
          <a:xfrm>
            <a:off x="1569036" y="1884978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Client Side Code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64AF7026-BF1E-4127-9B39-ED1F1C790A85}"/>
              </a:ext>
            </a:extLst>
          </p:cNvPr>
          <p:cNvSpPr/>
          <p:nvPr/>
        </p:nvSpPr>
        <p:spPr>
          <a:xfrm>
            <a:off x="1569036" y="3396764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 Code</a:t>
            </a:r>
            <a:endParaRPr lang="sv-SE" dirty="0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20A2BF19-7CD1-47D8-8FF7-CAF3E4F21EEF}"/>
              </a:ext>
            </a:extLst>
          </p:cNvPr>
          <p:cNvSpPr/>
          <p:nvPr/>
        </p:nvSpPr>
        <p:spPr>
          <a:xfrm>
            <a:off x="1569036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Database</a:t>
            </a:r>
            <a:endParaRPr lang="sv-SE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A186D5F-50B7-49C4-BEDB-993CACFB547B}"/>
              </a:ext>
            </a:extLst>
          </p:cNvPr>
          <p:cNvSpPr/>
          <p:nvPr/>
        </p:nvSpPr>
        <p:spPr>
          <a:xfrm>
            <a:off x="1569036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7677ACB1-FB6C-4605-8886-239EE3A55FD5}"/>
              </a:ext>
            </a:extLst>
          </p:cNvPr>
          <p:cNvSpPr/>
          <p:nvPr/>
        </p:nvSpPr>
        <p:spPr>
          <a:xfrm>
            <a:off x="1569036" y="3903858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O/R Mapper</a:t>
            </a:r>
            <a:endParaRPr lang="sv-SE" dirty="0"/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29ACE6B8-76C9-4FA8-BBBC-EA965320F39D}"/>
              </a:ext>
            </a:extLst>
          </p:cNvPr>
          <p:cNvSpPr/>
          <p:nvPr/>
        </p:nvSpPr>
        <p:spPr>
          <a:xfrm>
            <a:off x="1254710" y="4410952"/>
            <a:ext cx="4267200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3" name="Rounded Rectangle 17">
            <a:extLst>
              <a:ext uri="{FF2B5EF4-FFF2-40B4-BE49-F238E27FC236}">
                <a16:creationId xmlns:a16="http://schemas.microsoft.com/office/drawing/2014/main" id="{88FEACDF-B5E5-43DB-A6BF-B1855FD4227B}"/>
              </a:ext>
            </a:extLst>
          </p:cNvPr>
          <p:cNvSpPr/>
          <p:nvPr/>
        </p:nvSpPr>
        <p:spPr>
          <a:xfrm>
            <a:off x="1254710" y="2388978"/>
            <a:ext cx="4267200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6" name="Comm">
            <a:extLst>
              <a:ext uri="{FF2B5EF4-FFF2-40B4-BE49-F238E27FC236}">
                <a16:creationId xmlns:a16="http://schemas.microsoft.com/office/drawing/2014/main" id="{07F9105E-5EC7-416D-869D-838BC16382FD}"/>
              </a:ext>
            </a:extLst>
          </p:cNvPr>
          <p:cNvSpPr/>
          <p:nvPr/>
        </p:nvSpPr>
        <p:spPr>
          <a:xfrm>
            <a:off x="6984414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View Models</a:t>
            </a:r>
            <a:endParaRPr lang="sv-SE" dirty="0"/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1D81BE6F-7AC1-47DA-B90C-E5F173E9522F}"/>
              </a:ext>
            </a:extLst>
          </p:cNvPr>
          <p:cNvSpPr/>
          <p:nvPr/>
        </p:nvSpPr>
        <p:spPr>
          <a:xfrm>
            <a:off x="6670087" y="2388978"/>
            <a:ext cx="4267202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29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Micro-Applications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624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</p:spTree>
    <p:extLst>
      <p:ext uri="{BB962C8B-B14F-4D97-AF65-F5344CB8AC3E}">
        <p14:creationId xmlns:p14="http://schemas.microsoft.com/office/powerpoint/2010/main" val="270220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371FD8-07E7-4783-BCF4-88F27A52761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657225"/>
            <a:ext cx="6372225" cy="2205917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109211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108430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83784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2FA10-D8FC-4DB6-95DB-6962A3A141DC}"/>
              </a:ext>
            </a:extLst>
          </p:cNvPr>
          <p:cNvSpPr/>
          <p:nvPr/>
        </p:nvSpPr>
        <p:spPr>
          <a:xfrm>
            <a:off x="1897380" y="2892339"/>
            <a:ext cx="8789670" cy="3781425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ividend">
  <a:themeElements>
    <a:clrScheme name="IMC Summit">
      <a:dk1>
        <a:srgbClr val="000000"/>
      </a:dk1>
      <a:lt1>
        <a:srgbClr val="FFFFFF"/>
      </a:lt1>
      <a:dk2>
        <a:srgbClr val="262626"/>
      </a:dk2>
      <a:lt2>
        <a:srgbClr val="F3EEDF"/>
      </a:lt2>
      <a:accent1>
        <a:srgbClr val="D71A16"/>
      </a:accent1>
      <a:accent2>
        <a:srgbClr val="52AEC2"/>
      </a:accent2>
      <a:accent3>
        <a:srgbClr val="EFAD16"/>
      </a:accent3>
      <a:accent4>
        <a:srgbClr val="E0BD77"/>
      </a:accent4>
      <a:accent5>
        <a:srgbClr val="713516"/>
      </a:accent5>
      <a:accent6>
        <a:srgbClr val="7F8C49"/>
      </a:accent6>
      <a:hlink>
        <a:srgbClr val="65ACB2"/>
      </a:hlink>
      <a:folHlink>
        <a:srgbClr val="979277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Words>577</Words>
  <Application>Microsoft Office PowerPoint</Application>
  <PresentationFormat>Widescreen</PresentationFormat>
  <Paragraphs>306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Brush Script MT</vt:lpstr>
      <vt:lpstr>Calibri</vt:lpstr>
      <vt:lpstr>Cambria</vt:lpstr>
      <vt:lpstr>Comic Sans MS</vt:lpstr>
      <vt:lpstr>Consolas</vt:lpstr>
      <vt:lpstr>Gill Sans MT</vt:lpstr>
      <vt:lpstr>Lobster Two</vt:lpstr>
      <vt:lpstr>Wingdings 2</vt:lpstr>
      <vt:lpstr>Office Theme</vt:lpstr>
      <vt:lpstr>Dividend</vt:lpstr>
      <vt:lpstr>Millions of Transactions per Second on a Single Machine Case for a Virtualized Database and Scale-In</vt:lpstr>
      <vt:lpstr>Who am I?</vt:lpstr>
      <vt:lpstr>Agenda</vt:lpstr>
      <vt:lpstr>Application Platform</vt:lpstr>
      <vt:lpstr>PowerPoint Presentation</vt:lpstr>
      <vt:lpstr>PowerPoint Presentation</vt:lpstr>
      <vt:lpstr>Micro-Applications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Programming</vt:lpstr>
      <vt:lpstr>PowerPoint Presentation</vt:lpstr>
      <vt:lpstr>PowerPoint Presentation</vt:lpstr>
      <vt:lpstr>Demo Dataflow</vt:lpstr>
      <vt:lpstr>In Memory, For Real</vt:lpstr>
      <vt:lpstr>PowerPoint Presentation</vt:lpstr>
      <vt:lpstr>PowerPoint Presentation</vt:lpstr>
      <vt:lpstr>PowerPoint Presentation</vt:lpstr>
      <vt:lpstr>PowerPoint Presentation</vt:lpstr>
      <vt:lpstr>C# Source Code</vt:lpstr>
      <vt:lpstr>C# Compiler Output</vt:lpstr>
      <vt:lpstr>Starcounter Weaver Output</vt:lpstr>
      <vt:lpstr>Millions of operations per second</vt:lpstr>
      <vt:lpstr>O/R mapper – Object Graphs</vt:lpstr>
      <vt:lpstr>Starcounter – Object Graphs</vt:lpstr>
      <vt:lpstr>PowerPoint Presentation</vt:lpstr>
      <vt:lpstr>Demo 1 mil transactions</vt:lpstr>
      <vt:lpstr>The Future of Hardware</vt:lpstr>
      <vt:lpstr>PowerPoint Presentation</vt:lpstr>
      <vt:lpstr>PowerPoint Presentation</vt:lpstr>
      <vt:lpstr>Starcounter on the CPUs of 2018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</dc:creator>
  <cp:lastModifiedBy>b b</cp:lastModifiedBy>
  <cp:revision>419</cp:revision>
  <dcterms:created xsi:type="dcterms:W3CDTF">2017-09-21T13:47:56Z</dcterms:created>
  <dcterms:modified xsi:type="dcterms:W3CDTF">2017-10-21T11:05:04Z</dcterms:modified>
</cp:coreProperties>
</file>