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67" r:id="rId10"/>
    <p:sldId id="264" r:id="rId11"/>
    <p:sldId id="266" r:id="rId12"/>
    <p:sldId id="265" r:id="rId13"/>
    <p:sldId id="283" r:id="rId14"/>
    <p:sldId id="269" r:id="rId15"/>
    <p:sldId id="284" r:id="rId16"/>
    <p:sldId id="268" r:id="rId17"/>
    <p:sldId id="279" r:id="rId18"/>
    <p:sldId id="280" r:id="rId19"/>
    <p:sldId id="270" r:id="rId20"/>
    <p:sldId id="273" r:id="rId21"/>
    <p:sldId id="276" r:id="rId22"/>
    <p:sldId id="275" r:id="rId23"/>
    <p:sldId id="278" r:id="rId24"/>
    <p:sldId id="281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00"/>
    <a:srgbClr val="65EB00"/>
    <a:srgbClr val="FF7941"/>
    <a:srgbClr val="B6431A"/>
    <a:srgbClr val="F45A22"/>
    <a:srgbClr val="E4AD03"/>
    <a:srgbClr val="BE9005"/>
    <a:srgbClr val="FFC001"/>
    <a:srgbClr val="1079B2"/>
    <a:srgbClr val="17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3" autoAdjust="0"/>
    <p:restoredTop sz="94962" autoAdjust="0"/>
  </p:normalViewPr>
  <p:slideViewPr>
    <p:cSldViewPr snapToGrid="0">
      <p:cViewPr>
        <p:scale>
          <a:sx n="95" d="100"/>
          <a:sy n="95" d="100"/>
        </p:scale>
        <p:origin x="-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4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57529" y="41286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89448"/>
            <a:chOff x="3464818" y="2490713"/>
            <a:chExt cx="845749" cy="989448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7364"/>
              <a:chOff x="3178679" y="2204279"/>
              <a:chExt cx="1721001" cy="194812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5842" y="1775671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84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3"/>
          <p:cNvGrpSpPr/>
          <p:nvPr/>
        </p:nvGrpSpPr>
        <p:grpSpPr>
          <a:xfrm rot="19800000">
            <a:off x="3320501" y="3019033"/>
            <a:ext cx="1168875" cy="1147167"/>
            <a:chOff x="3069153" y="2365599"/>
            <a:chExt cx="1636273" cy="1605885"/>
          </a:xfrm>
        </p:grpSpPr>
        <p:grpSp>
          <p:nvGrpSpPr>
            <p:cNvPr id="38" name="Group 124"/>
            <p:cNvGrpSpPr/>
            <p:nvPr/>
          </p:nvGrpSpPr>
          <p:grpSpPr>
            <a:xfrm>
              <a:off x="3549360" y="3199839"/>
              <a:ext cx="676070" cy="771645"/>
              <a:chOff x="3026279" y="2051879"/>
              <a:chExt cx="1709493" cy="1951163"/>
            </a:xfrm>
          </p:grpSpPr>
          <p:sp>
            <p:nvSpPr>
              <p:cNvPr id="39" name="Freeform 125"/>
              <p:cNvSpPr/>
              <p:nvPr/>
            </p:nvSpPr>
            <p:spPr>
              <a:xfrm rot="9000000">
                <a:off x="3026279" y="24060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126"/>
              <p:cNvSpPr/>
              <p:nvPr/>
            </p:nvSpPr>
            <p:spPr>
              <a:xfrm rot="12600000" flipH="1">
                <a:off x="3813409" y="2399435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127"/>
              <p:cNvSpPr/>
              <p:nvPr/>
            </p:nvSpPr>
            <p:spPr>
              <a:xfrm rot="5400000">
                <a:off x="3426512" y="17148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21" name="Group 107"/>
              <p:cNvGrpSpPr/>
              <p:nvPr/>
            </p:nvGrpSpPr>
            <p:grpSpPr>
              <a:xfrm>
                <a:off x="3071003" y="2919008"/>
                <a:ext cx="671304" cy="771645"/>
                <a:chOff x="3026279" y="2051879"/>
                <a:chExt cx="1697442" cy="1951163"/>
              </a:xfrm>
            </p:grpSpPr>
            <p:sp>
              <p:nvSpPr>
                <p:cNvPr id="30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Freeform 117"/>
                <p:cNvSpPr/>
                <p:nvPr/>
              </p:nvSpPr>
              <p:spPr>
                <a:xfrm rot="12600000" flipH="1">
                  <a:off x="3801358" y="2392476"/>
                  <a:ext cx="922363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27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3" name="Group 109"/>
              <p:cNvGrpSpPr/>
              <p:nvPr/>
            </p:nvGrpSpPr>
            <p:grpSpPr>
              <a:xfrm>
                <a:off x="3549360" y="3199839"/>
                <a:ext cx="676070" cy="771645"/>
                <a:chOff x="3026279" y="2051879"/>
                <a:chExt cx="1709493" cy="1951163"/>
              </a:xfrm>
            </p:grpSpPr>
            <p:sp>
              <p:nvSpPr>
                <p:cNvPr id="24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5" name="Freeform 111"/>
                <p:cNvSpPr/>
                <p:nvPr/>
              </p:nvSpPr>
              <p:spPr>
                <a:xfrm rot="12600000" flipH="1">
                  <a:off x="3813409" y="2399435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9" name="textruta 48"/>
          <p:cNvSpPr txBox="1"/>
          <p:nvPr/>
        </p:nvSpPr>
        <p:spPr>
          <a:xfrm>
            <a:off x="4427373" y="2765984"/>
            <a:ext cx="6380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800" b="1" spc="-300" dirty="0" err="1" smtClean="0">
                <a:latin typeface="Arial" charset="0"/>
                <a:ea typeface="Arial" charset="0"/>
                <a:cs typeface="Arial" charset="0"/>
              </a:rPr>
              <a:t>Proto.Fabric</a:t>
            </a:r>
            <a:endParaRPr lang="sv-SE" sz="8800" b="1" spc="-3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" name="Grupp 18"/>
          <p:cNvGrpSpPr/>
          <p:nvPr/>
        </p:nvGrpSpPr>
        <p:grpSpPr>
          <a:xfrm>
            <a:off x="3367909" y="1337069"/>
            <a:ext cx="921310" cy="950025"/>
            <a:chOff x="2694853" y="938923"/>
            <a:chExt cx="1786079" cy="1841747"/>
          </a:xfrm>
        </p:grpSpPr>
        <p:grpSp>
          <p:nvGrpSpPr>
            <p:cNvPr id="61" name="Grupp 60"/>
            <p:cNvGrpSpPr/>
            <p:nvPr/>
          </p:nvGrpSpPr>
          <p:grpSpPr>
            <a:xfrm>
              <a:off x="3768026" y="938923"/>
              <a:ext cx="712906" cy="628887"/>
              <a:chOff x="2468725" y="2650682"/>
              <a:chExt cx="712906" cy="628887"/>
            </a:xfrm>
          </p:grpSpPr>
          <p:sp>
            <p:nvSpPr>
              <p:cNvPr id="62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" name="Grupp 17"/>
            <p:cNvGrpSpPr/>
            <p:nvPr/>
          </p:nvGrpSpPr>
          <p:grpSpPr>
            <a:xfrm>
              <a:off x="3759612" y="2151783"/>
              <a:ext cx="712906" cy="628887"/>
              <a:chOff x="2468725" y="2650682"/>
              <a:chExt cx="712906" cy="628887"/>
            </a:xfrm>
          </p:grpSpPr>
          <p:sp>
            <p:nvSpPr>
              <p:cNvPr id="50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upp 52"/>
            <p:cNvGrpSpPr/>
            <p:nvPr/>
          </p:nvGrpSpPr>
          <p:grpSpPr>
            <a:xfrm>
              <a:off x="2694853" y="1543281"/>
              <a:ext cx="712906" cy="628887"/>
              <a:chOff x="2468725" y="2650682"/>
              <a:chExt cx="712906" cy="628887"/>
            </a:xfrm>
          </p:grpSpPr>
          <p:sp>
            <p:nvSpPr>
              <p:cNvPr id="54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upp 41"/>
            <p:cNvGrpSpPr/>
            <p:nvPr/>
          </p:nvGrpSpPr>
          <p:grpSpPr>
            <a:xfrm>
              <a:off x="3082728" y="1282230"/>
              <a:ext cx="1199957" cy="1156676"/>
              <a:chOff x="2652028" y="3943110"/>
              <a:chExt cx="1199957" cy="1156676"/>
            </a:xfrm>
          </p:grpSpPr>
          <p:sp>
            <p:nvSpPr>
              <p:cNvPr id="43" name="Freeform 127"/>
              <p:cNvSpPr/>
              <p:nvPr/>
            </p:nvSpPr>
            <p:spPr>
              <a:xfrm rot="3600000">
                <a:off x="3265927" y="4368474"/>
                <a:ext cx="336984" cy="58321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Freeform 117"/>
              <p:cNvSpPr/>
              <p:nvPr/>
            </p:nvSpPr>
            <p:spPr>
              <a:xfrm rot="10800000" flipH="1">
                <a:off x="3017395" y="4226881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ihandsfigur 44"/>
              <p:cNvSpPr/>
              <p:nvPr/>
            </p:nvSpPr>
            <p:spPr>
              <a:xfrm rot="3600000">
                <a:off x="2977684" y="3731611"/>
                <a:ext cx="503747" cy="1147437"/>
              </a:xfrm>
              <a:custGeom>
                <a:avLst/>
                <a:gdLst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335255 w 503747"/>
                  <a:gd name="connsiteY3" fmla="*/ 286142 h 1147437"/>
                  <a:gd name="connsiteX4" fmla="*/ 503747 w 503747"/>
                  <a:gd name="connsiteY4" fmla="*/ 577751 h 1147437"/>
                  <a:gd name="connsiteX5" fmla="*/ 335255 w 503747"/>
                  <a:gd name="connsiteY5" fmla="*/ 869360 h 1147437"/>
                  <a:gd name="connsiteX6" fmla="*/ 333169 w 503747"/>
                  <a:gd name="connsiteY6" fmla="*/ 865751 h 1147437"/>
                  <a:gd name="connsiteX7" fmla="*/ 170411 w 503747"/>
                  <a:gd name="connsiteY7" fmla="*/ 1147437 h 1147437"/>
                  <a:gd name="connsiteX8" fmla="*/ 1919 w 503747"/>
                  <a:gd name="connsiteY8" fmla="*/ 855827 h 1147437"/>
                  <a:gd name="connsiteX9" fmla="*/ 163962 w 503747"/>
                  <a:gd name="connsiteY9" fmla="*/ 57538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503747 w 503747"/>
                  <a:gd name="connsiteY3" fmla="*/ 577751 h 1147437"/>
                  <a:gd name="connsiteX4" fmla="*/ 335255 w 503747"/>
                  <a:gd name="connsiteY4" fmla="*/ 869360 h 1147437"/>
                  <a:gd name="connsiteX5" fmla="*/ 333169 w 503747"/>
                  <a:gd name="connsiteY5" fmla="*/ 865751 h 1147437"/>
                  <a:gd name="connsiteX6" fmla="*/ 170411 w 503747"/>
                  <a:gd name="connsiteY6" fmla="*/ 1147437 h 1147437"/>
                  <a:gd name="connsiteX7" fmla="*/ 1919 w 503747"/>
                  <a:gd name="connsiteY7" fmla="*/ 855827 h 1147437"/>
                  <a:gd name="connsiteX8" fmla="*/ 163962 w 503747"/>
                  <a:gd name="connsiteY8" fmla="*/ 575380 h 1147437"/>
                  <a:gd name="connsiteX9" fmla="*/ 0 w 503747"/>
                  <a:gd name="connsiteY9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333169 w 503747"/>
                  <a:gd name="connsiteY4" fmla="*/ 865751 h 1147437"/>
                  <a:gd name="connsiteX5" fmla="*/ 170411 w 503747"/>
                  <a:gd name="connsiteY5" fmla="*/ 1147437 h 1147437"/>
                  <a:gd name="connsiteX6" fmla="*/ 1919 w 503747"/>
                  <a:gd name="connsiteY6" fmla="*/ 855827 h 1147437"/>
                  <a:gd name="connsiteX7" fmla="*/ 163962 w 503747"/>
                  <a:gd name="connsiteY7" fmla="*/ 575380 h 1147437"/>
                  <a:gd name="connsiteX8" fmla="*/ 0 w 503747"/>
                  <a:gd name="connsiteY8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170411 w 503747"/>
                  <a:gd name="connsiteY4" fmla="*/ 1147437 h 1147437"/>
                  <a:gd name="connsiteX5" fmla="*/ 1919 w 503747"/>
                  <a:gd name="connsiteY5" fmla="*/ 855827 h 1147437"/>
                  <a:gd name="connsiteX6" fmla="*/ 163962 w 503747"/>
                  <a:gd name="connsiteY6" fmla="*/ 575380 h 1147437"/>
                  <a:gd name="connsiteX7" fmla="*/ 0 w 503747"/>
                  <a:gd name="connsiteY7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170411 w 503747"/>
                  <a:gd name="connsiteY3" fmla="*/ 1147437 h 1147437"/>
                  <a:gd name="connsiteX4" fmla="*/ 1919 w 503747"/>
                  <a:gd name="connsiteY4" fmla="*/ 855827 h 1147437"/>
                  <a:gd name="connsiteX5" fmla="*/ 163962 w 503747"/>
                  <a:gd name="connsiteY5" fmla="*/ 575380 h 1147437"/>
                  <a:gd name="connsiteX6" fmla="*/ 0 w 503747"/>
                  <a:gd name="connsiteY6" fmla="*/ 291610 h 1147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47" h="1147437">
                    <a:moveTo>
                      <a:pt x="0" y="291610"/>
                    </a:moveTo>
                    <a:lnTo>
                      <a:pt x="168492" y="0"/>
                    </a:lnTo>
                    <a:lnTo>
                      <a:pt x="503747" y="577751"/>
                    </a:lnTo>
                    <a:lnTo>
                      <a:pt x="170411" y="1147437"/>
                    </a:lnTo>
                    <a:lnTo>
                      <a:pt x="1919" y="855827"/>
                    </a:lnTo>
                    <a:lnTo>
                      <a:pt x="163962" y="575380"/>
                    </a:lnTo>
                    <a:lnTo>
                      <a:pt x="0" y="291610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6" name="Frihandsfigur 45"/>
              <p:cNvSpPr/>
              <p:nvPr/>
            </p:nvSpPr>
            <p:spPr>
              <a:xfrm rot="7200000">
                <a:off x="2978783" y="4163459"/>
                <a:ext cx="498874" cy="1152384"/>
              </a:xfrm>
              <a:custGeom>
                <a:avLst/>
                <a:gdLst>
                  <a:gd name="connsiteX0" fmla="*/ 158400 w 498874"/>
                  <a:gd name="connsiteY0" fmla="*/ 860660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161889 w 498874"/>
                  <a:gd name="connsiteY3" fmla="*/ 291724 h 1152384"/>
                  <a:gd name="connsiteX4" fmla="*/ 330381 w 498874"/>
                  <a:gd name="connsiteY4" fmla="*/ 0 h 1152384"/>
                  <a:gd name="connsiteX5" fmla="*/ 498874 w 498874"/>
                  <a:gd name="connsiteY5" fmla="*/ 291724 h 1152384"/>
                  <a:gd name="connsiteX6" fmla="*/ 335007 w 498874"/>
                  <a:gd name="connsiteY6" fmla="*/ 575440 h 1152384"/>
                  <a:gd name="connsiteX7" fmla="*/ 336984 w 498874"/>
                  <a:gd name="connsiteY7" fmla="*/ 578863 h 1152384"/>
                  <a:gd name="connsiteX8" fmla="*/ 334805 w 498874"/>
                  <a:gd name="connsiteY8" fmla="*/ 582636 h 1152384"/>
                  <a:gd name="connsiteX9" fmla="*/ 495384 w 498874"/>
                  <a:gd name="connsiteY9" fmla="*/ 860660 h 1152384"/>
                  <a:gd name="connsiteX10" fmla="*/ 326892 w 498874"/>
                  <a:gd name="connsiteY10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330381 w 498874"/>
                  <a:gd name="connsiteY3" fmla="*/ 0 h 1152384"/>
                  <a:gd name="connsiteX4" fmla="*/ 498874 w 498874"/>
                  <a:gd name="connsiteY4" fmla="*/ 291724 h 1152384"/>
                  <a:gd name="connsiteX5" fmla="*/ 335007 w 498874"/>
                  <a:gd name="connsiteY5" fmla="*/ 575440 h 1152384"/>
                  <a:gd name="connsiteX6" fmla="*/ 336984 w 498874"/>
                  <a:gd name="connsiteY6" fmla="*/ 578863 h 1152384"/>
                  <a:gd name="connsiteX7" fmla="*/ 334805 w 498874"/>
                  <a:gd name="connsiteY7" fmla="*/ 582636 h 1152384"/>
                  <a:gd name="connsiteX8" fmla="*/ 495384 w 498874"/>
                  <a:gd name="connsiteY8" fmla="*/ 860660 h 1152384"/>
                  <a:gd name="connsiteX9" fmla="*/ 326892 w 498874"/>
                  <a:gd name="connsiteY9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330381 w 498874"/>
                  <a:gd name="connsiteY2" fmla="*/ 0 h 1152384"/>
                  <a:gd name="connsiteX3" fmla="*/ 498874 w 498874"/>
                  <a:gd name="connsiteY3" fmla="*/ 291724 h 1152384"/>
                  <a:gd name="connsiteX4" fmla="*/ 335007 w 498874"/>
                  <a:gd name="connsiteY4" fmla="*/ 575440 h 1152384"/>
                  <a:gd name="connsiteX5" fmla="*/ 336984 w 498874"/>
                  <a:gd name="connsiteY5" fmla="*/ 578863 h 1152384"/>
                  <a:gd name="connsiteX6" fmla="*/ 334805 w 498874"/>
                  <a:gd name="connsiteY6" fmla="*/ 582636 h 1152384"/>
                  <a:gd name="connsiteX7" fmla="*/ 495384 w 498874"/>
                  <a:gd name="connsiteY7" fmla="*/ 860660 h 1152384"/>
                  <a:gd name="connsiteX8" fmla="*/ 326892 w 498874"/>
                  <a:gd name="connsiteY8" fmla="*/ 1152384 h 115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874" h="1152384">
                    <a:moveTo>
                      <a:pt x="326892" y="1152384"/>
                    </a:moveTo>
                    <a:lnTo>
                      <a:pt x="0" y="578863"/>
                    </a:lnTo>
                    <a:lnTo>
                      <a:pt x="330381" y="0"/>
                    </a:lnTo>
                    <a:lnTo>
                      <a:pt x="498874" y="291724"/>
                    </a:lnTo>
                    <a:lnTo>
                      <a:pt x="335007" y="575440"/>
                    </a:lnTo>
                    <a:lnTo>
                      <a:pt x="336984" y="578863"/>
                    </a:lnTo>
                    <a:lnTo>
                      <a:pt x="334805" y="582636"/>
                    </a:lnTo>
                    <a:lnTo>
                      <a:pt x="495384" y="860660"/>
                    </a:lnTo>
                    <a:lnTo>
                      <a:pt x="326892" y="1152384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7" name="Frihandsfigur 46"/>
              <p:cNvSpPr/>
              <p:nvPr/>
            </p:nvSpPr>
            <p:spPr>
              <a:xfrm rot="10800000" flipH="1">
                <a:off x="3345723" y="3943110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170406" y="287083"/>
                    </a:lnTo>
                    <a:lnTo>
                      <a:pt x="168492" y="283770"/>
                    </a:lnTo>
                    <a:lnTo>
                      <a:pt x="0" y="575494"/>
                    </a:lnTo>
                    <a:lnTo>
                      <a:pt x="168492" y="867218"/>
                    </a:lnTo>
                    <a:lnTo>
                      <a:pt x="170107" y="864422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8" name="Frihandsfigur 47"/>
              <p:cNvSpPr/>
              <p:nvPr/>
            </p:nvSpPr>
            <p:spPr>
              <a:xfrm rot="10800000" flipH="1">
                <a:off x="3344552" y="3945076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337770 w 506262"/>
                  <a:gd name="connsiteY9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337770 w 506262"/>
                  <a:gd name="connsiteY8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0 w 506262"/>
                  <a:gd name="connsiteY6" fmla="*/ 575494 h 1154710"/>
                  <a:gd name="connsiteX7" fmla="*/ 337770 w 506262"/>
                  <a:gd name="connsiteY7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0 w 506262"/>
                  <a:gd name="connsiteY5" fmla="*/ 575494 h 1154710"/>
                  <a:gd name="connsiteX6" fmla="*/ 337770 w 506262"/>
                  <a:gd name="connsiteY6" fmla="*/ 1154710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0" y="575494"/>
                    </a:lnTo>
                    <a:lnTo>
                      <a:pt x="337770" y="1154710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5" name="Group 103"/>
          <p:cNvGrpSpPr/>
          <p:nvPr/>
        </p:nvGrpSpPr>
        <p:grpSpPr>
          <a:xfrm>
            <a:off x="1175768" y="1870759"/>
            <a:ext cx="1075854" cy="1233489"/>
            <a:chOff x="3069153" y="2093342"/>
            <a:chExt cx="1638123" cy="1878142"/>
          </a:xfrm>
        </p:grpSpPr>
        <p:grpSp>
          <p:nvGrpSpPr>
            <p:cNvPr id="6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8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8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6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8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106"/>
            <p:cNvGrpSpPr/>
            <p:nvPr/>
          </p:nvGrpSpPr>
          <p:grpSpPr>
            <a:xfrm>
              <a:off x="3069153" y="2365599"/>
              <a:ext cx="1636273" cy="771646"/>
              <a:chOff x="3071003" y="2919007"/>
              <a:chExt cx="1636273" cy="771646"/>
            </a:xfrm>
          </p:grpSpPr>
          <p:grpSp>
            <p:nvGrpSpPr>
              <p:cNvPr id="6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99" name="textruta 98"/>
          <p:cNvSpPr txBox="1"/>
          <p:nvPr/>
        </p:nvSpPr>
        <p:spPr>
          <a:xfrm>
            <a:off x="4452724" y="1164648"/>
            <a:ext cx="534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b="1" spc="300" dirty="0" err="1" smtClean="0">
                <a:latin typeface="abeatbyKai" charset="0"/>
                <a:ea typeface="abeatbyKai" charset="0"/>
                <a:cs typeface="abeatbyKai" charset="0"/>
              </a:rPr>
              <a:t>proto.fabric</a:t>
            </a:r>
            <a:endParaRPr lang="sv-SE" sz="7200" b="1" spc="300" dirty="0">
              <a:latin typeface="abeatbyKai" charset="0"/>
              <a:ea typeface="abeatbyKai" charset="0"/>
              <a:cs typeface="abeatbyKai" charset="0"/>
            </a:endParaRPr>
          </a:p>
        </p:txBody>
      </p:sp>
      <p:sp>
        <p:nvSpPr>
          <p:cNvPr id="117" name="textruta 116"/>
          <p:cNvSpPr txBox="1"/>
          <p:nvPr/>
        </p:nvSpPr>
        <p:spPr>
          <a:xfrm>
            <a:off x="4197966" y="4528354"/>
            <a:ext cx="6337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18" name="Grupp 117"/>
          <p:cNvGrpSpPr/>
          <p:nvPr/>
        </p:nvGrpSpPr>
        <p:grpSpPr>
          <a:xfrm>
            <a:off x="3002528" y="4860200"/>
            <a:ext cx="1142763" cy="946437"/>
            <a:chOff x="3427182" y="1144955"/>
            <a:chExt cx="3565552" cy="2952991"/>
          </a:xfrm>
        </p:grpSpPr>
        <p:sp>
          <p:nvSpPr>
            <p:cNvPr id="119" name="Frihandsfigur 11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ihandsfigur 119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Frihandsfigur 120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Frihandsfigur 121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Frihandsfigur 122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Frihandsfigur 123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1315920" y="4283139"/>
            <a:ext cx="1072191" cy="771611"/>
            <a:chOff x="1913994" y="1164650"/>
            <a:chExt cx="780624" cy="771611"/>
          </a:xfrm>
        </p:grpSpPr>
        <p:sp>
          <p:nvSpPr>
            <p:cNvPr id="128" name="Freeform 121"/>
            <p:cNvSpPr/>
            <p:nvPr/>
          </p:nvSpPr>
          <p:spPr>
            <a:xfrm rot="5400000">
              <a:off x="2078784" y="1320427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Freeform 121"/>
            <p:cNvSpPr/>
            <p:nvPr/>
          </p:nvSpPr>
          <p:spPr>
            <a:xfrm rot="5400000">
              <a:off x="2078784" y="1160143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80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Freeform 121"/>
            <p:cNvSpPr/>
            <p:nvPr/>
          </p:nvSpPr>
          <p:spPr>
            <a:xfrm rot="5400000">
              <a:off x="2078784" y="999860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3268576" y="19619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proto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7" name="Grupp 46"/>
          <p:cNvGrpSpPr/>
          <p:nvPr/>
        </p:nvGrpSpPr>
        <p:grpSpPr>
          <a:xfrm>
            <a:off x="1988954" y="382591"/>
            <a:ext cx="1279622" cy="1073759"/>
            <a:chOff x="2073139" y="527769"/>
            <a:chExt cx="6727963" cy="5645581"/>
          </a:xfrm>
        </p:grpSpPr>
        <p:sp>
          <p:nvSpPr>
            <p:cNvPr id="48" name="Frihandsfigur 47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Frihandsfigur 49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Frihandsfigur 51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Frihandsfigur 52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ihandsfigur 53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Frihandsfigur 54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7" name="textruta 56"/>
          <p:cNvSpPr txBox="1"/>
          <p:nvPr/>
        </p:nvSpPr>
        <p:spPr>
          <a:xfrm>
            <a:off x="3175164" y="169547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8" name="Grupp 57"/>
          <p:cNvGrpSpPr/>
          <p:nvPr/>
        </p:nvGrpSpPr>
        <p:grpSpPr>
          <a:xfrm>
            <a:off x="1895542" y="1881871"/>
            <a:ext cx="1279622" cy="1073759"/>
            <a:chOff x="2073139" y="527769"/>
            <a:chExt cx="6727963" cy="5645581"/>
          </a:xfrm>
        </p:grpSpPr>
        <p:sp>
          <p:nvSpPr>
            <p:cNvPr id="59" name="Frihandsfigur 58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textruta 67"/>
          <p:cNvSpPr txBox="1"/>
          <p:nvPr/>
        </p:nvSpPr>
        <p:spPr>
          <a:xfrm>
            <a:off x="3175164" y="3364524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9" name="Grupp 68"/>
          <p:cNvGrpSpPr/>
          <p:nvPr/>
        </p:nvGrpSpPr>
        <p:grpSpPr>
          <a:xfrm>
            <a:off x="1895542" y="3550919"/>
            <a:ext cx="1279622" cy="1073759"/>
            <a:chOff x="2073139" y="527769"/>
            <a:chExt cx="6727963" cy="5645581"/>
          </a:xfrm>
        </p:grpSpPr>
        <p:sp>
          <p:nvSpPr>
            <p:cNvPr id="70" name="Frihandsfigur 6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ihandsfigur 7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Frihandsfigur 7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Frihandsfigur 7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Frihandsfigur 7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Frihandsfigur 7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Frihandsfigur 7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Frihandsfigur 7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Frihandsfigur 7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/>
          <p:cNvGrpSpPr/>
          <p:nvPr/>
        </p:nvGrpSpPr>
        <p:grpSpPr>
          <a:xfrm>
            <a:off x="1895542" y="5234050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4965315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 17"/>
          <p:cNvGrpSpPr/>
          <p:nvPr/>
        </p:nvGrpSpPr>
        <p:grpSpPr>
          <a:xfrm>
            <a:off x="2073139" y="527769"/>
            <a:ext cx="6727963" cy="5645581"/>
            <a:chOff x="2073139" y="527769"/>
            <a:chExt cx="6727963" cy="5645581"/>
          </a:xfrm>
        </p:grpSpPr>
        <p:sp>
          <p:nvSpPr>
            <p:cNvPr id="5" name="Frihandsfigur 4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ihandsfigur 6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ihandsfigur 7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ihandsfigur 8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8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271385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676867" y="3209037"/>
            <a:ext cx="1197480" cy="1433756"/>
            <a:chOff x="5250978" y="1783521"/>
            <a:chExt cx="1197480" cy="14337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50978" y="1783521"/>
              <a:ext cx="1197480" cy="1433756"/>
              <a:chOff x="4596611" y="1501663"/>
              <a:chExt cx="1197480" cy="143375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596611" y="1501663"/>
                <a:ext cx="1197480" cy="1431934"/>
                <a:chOff x="6312190" y="1648230"/>
                <a:chExt cx="1197480" cy="1431934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6312190" y="1946002"/>
                  <a:ext cx="470173" cy="1134161"/>
                </a:xfrm>
                <a:custGeom>
                  <a:avLst/>
                  <a:gdLst>
                    <a:gd name="connsiteX0" fmla="*/ 142643 w 470173"/>
                    <a:gd name="connsiteY0" fmla="*/ 1134161 h 1134161"/>
                    <a:gd name="connsiteX1" fmla="*/ 4464 w 470173"/>
                    <a:gd name="connsiteY1" fmla="*/ 894922 h 1134161"/>
                    <a:gd name="connsiteX2" fmla="*/ 188842 w 470173"/>
                    <a:gd name="connsiteY2" fmla="*/ 575571 h 1134161"/>
                    <a:gd name="connsiteX3" fmla="*/ 0 w 470173"/>
                    <a:gd name="connsiteY3" fmla="*/ 246969 h 1134161"/>
                    <a:gd name="connsiteX4" fmla="*/ 142642 w 470173"/>
                    <a:gd name="connsiteY4" fmla="*/ 0 h 1134161"/>
                    <a:gd name="connsiteX5" fmla="*/ 470173 w 470173"/>
                    <a:gd name="connsiteY5" fmla="*/ 567080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0173" h="1134161">
                      <a:moveTo>
                        <a:pt x="142643" y="1134161"/>
                      </a:moveTo>
                      <a:lnTo>
                        <a:pt x="4464" y="894922"/>
                      </a:lnTo>
                      <a:lnTo>
                        <a:pt x="188842" y="575571"/>
                      </a:lnTo>
                      <a:lnTo>
                        <a:pt x="0" y="246969"/>
                      </a:lnTo>
                      <a:lnTo>
                        <a:pt x="142642" y="0"/>
                      </a:lnTo>
                      <a:lnTo>
                        <a:pt x="470173" y="567080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7039500" y="1946003"/>
                  <a:ext cx="470170" cy="1134161"/>
                </a:xfrm>
                <a:custGeom>
                  <a:avLst/>
                  <a:gdLst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2564 w 470170"/>
                    <a:gd name="connsiteY4" fmla="*/ 246959 h 1134161"/>
                    <a:gd name="connsiteX5" fmla="*/ 192692 w 470170"/>
                    <a:gd name="connsiteY5" fmla="*/ 577797 h 1134161"/>
                    <a:gd name="connsiteX6" fmla="*/ 7031 w 470170"/>
                    <a:gd name="connsiteY6" fmla="*/ 899371 h 1134161"/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192692 w 470170"/>
                    <a:gd name="connsiteY4" fmla="*/ 577797 h 1134161"/>
                    <a:gd name="connsiteX5" fmla="*/ 7031 w 470170"/>
                    <a:gd name="connsiteY5" fmla="*/ 899371 h 1134161"/>
                    <a:gd name="connsiteX6" fmla="*/ 142640 w 470170"/>
                    <a:gd name="connsiteY6" fmla="*/ 1134161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170" h="1134161">
                      <a:moveTo>
                        <a:pt x="142640" y="1134161"/>
                      </a:moveTo>
                      <a:lnTo>
                        <a:pt x="470170" y="567080"/>
                      </a:lnTo>
                      <a:lnTo>
                        <a:pt x="142639" y="0"/>
                      </a:lnTo>
                      <a:lnTo>
                        <a:pt x="0" y="246964"/>
                      </a:lnTo>
                      <a:lnTo>
                        <a:pt x="192692" y="577797"/>
                      </a:lnTo>
                      <a:lnTo>
                        <a:pt x="7031" y="899371"/>
                      </a:lnTo>
                      <a:lnTo>
                        <a:pt x="142640" y="1134161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6677783" y="1315170"/>
                  <a:ext cx="467594" cy="1133714"/>
                </a:xfrm>
                <a:custGeom>
                  <a:avLst/>
                  <a:gdLst>
                    <a:gd name="connsiteX0" fmla="*/ 0 w 465253"/>
                    <a:gd name="connsiteY0" fmla="*/ 566857 h 1133714"/>
                    <a:gd name="connsiteX1" fmla="*/ 327531 w 465253"/>
                    <a:gd name="connsiteY1" fmla="*/ 0 h 1133714"/>
                    <a:gd name="connsiteX2" fmla="*/ 463435 w 465253"/>
                    <a:gd name="connsiteY2" fmla="*/ 235209 h 1133714"/>
                    <a:gd name="connsiteX3" fmla="*/ 460920 w 465253"/>
                    <a:gd name="connsiteY3" fmla="*/ 235209 h 1133714"/>
                    <a:gd name="connsiteX4" fmla="*/ 269470 w 465253"/>
                    <a:gd name="connsiteY4" fmla="*/ 565284 h 1133714"/>
                    <a:gd name="connsiteX5" fmla="*/ 460920 w 465253"/>
                    <a:gd name="connsiteY5" fmla="*/ 895358 h 1133714"/>
                    <a:gd name="connsiteX6" fmla="*/ 465253 w 465253"/>
                    <a:gd name="connsiteY6" fmla="*/ 895358 h 1133714"/>
                    <a:gd name="connsiteX7" fmla="*/ 327531 w 465253"/>
                    <a:gd name="connsiteY7" fmla="*/ 1133714 h 1133714"/>
                    <a:gd name="connsiteX0" fmla="*/ 0 w 463435"/>
                    <a:gd name="connsiteY0" fmla="*/ 566857 h 1133714"/>
                    <a:gd name="connsiteX1" fmla="*/ 327531 w 463435"/>
                    <a:gd name="connsiteY1" fmla="*/ 0 h 1133714"/>
                    <a:gd name="connsiteX2" fmla="*/ 463435 w 463435"/>
                    <a:gd name="connsiteY2" fmla="*/ 235209 h 1133714"/>
                    <a:gd name="connsiteX3" fmla="*/ 460920 w 463435"/>
                    <a:gd name="connsiteY3" fmla="*/ 235209 h 1133714"/>
                    <a:gd name="connsiteX4" fmla="*/ 269470 w 463435"/>
                    <a:gd name="connsiteY4" fmla="*/ 565284 h 1133714"/>
                    <a:gd name="connsiteX5" fmla="*/ 460920 w 463435"/>
                    <a:gd name="connsiteY5" fmla="*/ 895358 h 1133714"/>
                    <a:gd name="connsiteX6" fmla="*/ 327531 w 463435"/>
                    <a:gd name="connsiteY6" fmla="*/ 1133714 h 1133714"/>
                    <a:gd name="connsiteX7" fmla="*/ 0 w 463435"/>
                    <a:gd name="connsiteY7" fmla="*/ 566857 h 1133714"/>
                    <a:gd name="connsiteX0" fmla="*/ 0 w 464733"/>
                    <a:gd name="connsiteY0" fmla="*/ 566857 h 1133714"/>
                    <a:gd name="connsiteX1" fmla="*/ 327531 w 464733"/>
                    <a:gd name="connsiteY1" fmla="*/ 0 h 1133714"/>
                    <a:gd name="connsiteX2" fmla="*/ 463435 w 464733"/>
                    <a:gd name="connsiteY2" fmla="*/ 235209 h 1133714"/>
                    <a:gd name="connsiteX3" fmla="*/ 460920 w 464733"/>
                    <a:gd name="connsiteY3" fmla="*/ 235209 h 1133714"/>
                    <a:gd name="connsiteX4" fmla="*/ 269470 w 464733"/>
                    <a:gd name="connsiteY4" fmla="*/ 565284 h 1133714"/>
                    <a:gd name="connsiteX5" fmla="*/ 464733 w 464733"/>
                    <a:gd name="connsiteY5" fmla="*/ 892501 h 1133714"/>
                    <a:gd name="connsiteX6" fmla="*/ 327531 w 464733"/>
                    <a:gd name="connsiteY6" fmla="*/ 1133714 h 1133714"/>
                    <a:gd name="connsiteX7" fmla="*/ 0 w 464733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460920 w 467594"/>
                    <a:gd name="connsiteY3" fmla="*/ 235209 h 1133714"/>
                    <a:gd name="connsiteX4" fmla="*/ 269470 w 467594"/>
                    <a:gd name="connsiteY4" fmla="*/ 565284 h 1133714"/>
                    <a:gd name="connsiteX5" fmla="*/ 467594 w 467594"/>
                    <a:gd name="connsiteY5" fmla="*/ 894406 h 1133714"/>
                    <a:gd name="connsiteX6" fmla="*/ 327531 w 467594"/>
                    <a:gd name="connsiteY6" fmla="*/ 1133714 h 1133714"/>
                    <a:gd name="connsiteX7" fmla="*/ 0 w 467594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269470 w 467594"/>
                    <a:gd name="connsiteY3" fmla="*/ 565284 h 1133714"/>
                    <a:gd name="connsiteX4" fmla="*/ 467594 w 467594"/>
                    <a:gd name="connsiteY4" fmla="*/ 894406 h 1133714"/>
                    <a:gd name="connsiteX5" fmla="*/ 327531 w 467594"/>
                    <a:gd name="connsiteY5" fmla="*/ 1133714 h 1133714"/>
                    <a:gd name="connsiteX6" fmla="*/ 0 w 467594"/>
                    <a:gd name="connsiteY6" fmla="*/ 566857 h 11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94" h="1133714">
                      <a:moveTo>
                        <a:pt x="0" y="566857"/>
                      </a:moveTo>
                      <a:lnTo>
                        <a:pt x="327531" y="0"/>
                      </a:lnTo>
                      <a:lnTo>
                        <a:pt x="463435" y="235209"/>
                      </a:lnTo>
                      <a:lnTo>
                        <a:pt x="269470" y="565284"/>
                      </a:lnTo>
                      <a:lnTo>
                        <a:pt x="467594" y="894406"/>
                      </a:lnTo>
                      <a:lnTo>
                        <a:pt x="327531" y="1133714"/>
                      </a:lnTo>
                      <a:lnTo>
                        <a:pt x="0" y="566857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5" name="Isosceles Triangle 114"/>
              <p:cNvSpPr/>
              <p:nvPr/>
            </p:nvSpPr>
            <p:spPr>
              <a:xfrm rot="5400000">
                <a:off x="4599948" y="2583035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5410475" y="2583035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566492" y="2133066"/>
              <a:ext cx="567752" cy="643681"/>
              <a:chOff x="3178679" y="2204280"/>
              <a:chExt cx="1721002" cy="1951162"/>
            </a:xfrm>
          </p:grpSpPr>
          <p:sp>
            <p:nvSpPr>
              <p:cNvPr id="111" name="Freeform 110"/>
              <p:cNvSpPr/>
              <p:nvPr/>
            </p:nvSpPr>
            <p:spPr>
              <a:xfrm rot="9000000">
                <a:off x="3178679" y="2558477"/>
                <a:ext cx="922366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12600000" flipH="1">
                <a:off x="3977318" y="2558477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5400000">
                <a:off x="3578911" y="1867293"/>
                <a:ext cx="922362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50978" y="1783521"/>
            <a:ext cx="1197480" cy="1433756"/>
            <a:chOff x="4596611" y="1501663"/>
            <a:chExt cx="1197480" cy="1433756"/>
          </a:xfrm>
        </p:grpSpPr>
        <p:grpSp>
          <p:nvGrpSpPr>
            <p:cNvPr id="4" name="Group 3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5" name="Freeform 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0201" y="1784692"/>
            <a:ext cx="1197480" cy="1433756"/>
            <a:chOff x="4596611" y="1501663"/>
            <a:chExt cx="1197480" cy="1433756"/>
          </a:xfrm>
        </p:grpSpPr>
        <p:grpSp>
          <p:nvGrpSpPr>
            <p:cNvPr id="22" name="Group 21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25" name="Freeform 2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9095" y="1783521"/>
            <a:ext cx="1197480" cy="1433756"/>
            <a:chOff x="4596611" y="1501663"/>
            <a:chExt cx="1197480" cy="1433756"/>
          </a:xfrm>
        </p:grpSpPr>
        <p:grpSp>
          <p:nvGrpSpPr>
            <p:cNvPr id="29" name="Group 28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2" name="Freeform 31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2897" y="1783521"/>
            <a:ext cx="1197480" cy="1433756"/>
            <a:chOff x="4596611" y="1501663"/>
            <a:chExt cx="1197480" cy="1433756"/>
          </a:xfrm>
        </p:grpSpPr>
        <p:grpSp>
          <p:nvGrpSpPr>
            <p:cNvPr id="36" name="Group 35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9" name="Freeform 38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Isosceles Triangle 36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6492" y="2133067"/>
            <a:ext cx="567752" cy="643682"/>
            <a:chOff x="3178679" y="2204279"/>
            <a:chExt cx="1721001" cy="1951163"/>
          </a:xfrm>
        </p:grpSpPr>
        <p:sp>
          <p:nvSpPr>
            <p:cNvPr id="44" name="Freeform 43"/>
            <p:cNvSpPr/>
            <p:nvPr/>
          </p:nvSpPr>
          <p:spPr>
            <a:xfrm rot="9000000">
              <a:off x="3178679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eeform 44"/>
            <p:cNvSpPr/>
            <p:nvPr/>
          </p:nvSpPr>
          <p:spPr>
            <a:xfrm rot="12600000" flipH="1">
              <a:off x="3977316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3578912" y="1867293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4749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224" y="1648229"/>
            <a:ext cx="1222251" cy="1433756"/>
            <a:chOff x="4318923" y="3806601"/>
            <a:chExt cx="1222251" cy="1433756"/>
          </a:xfrm>
        </p:grpSpPr>
        <p:grpSp>
          <p:nvGrpSpPr>
            <p:cNvPr id="5" name="Group 4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" name="Freeform 8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1024" y="1648229"/>
            <a:ext cx="1178632" cy="1385712"/>
            <a:chOff x="4318923" y="3806601"/>
            <a:chExt cx="1178632" cy="1385712"/>
          </a:xfrm>
        </p:grpSpPr>
        <p:grpSp>
          <p:nvGrpSpPr>
            <p:cNvPr id="13" name="Group 12"/>
            <p:cNvGrpSpPr/>
            <p:nvPr/>
          </p:nvGrpSpPr>
          <p:grpSpPr>
            <a:xfrm>
              <a:off x="4318923" y="3806601"/>
              <a:ext cx="1178632" cy="1385712"/>
              <a:chOff x="4070452" y="3534126"/>
              <a:chExt cx="1662151" cy="1954183"/>
            </a:xfrm>
            <a:solidFill>
              <a:srgbClr val="FFCC29"/>
            </a:solidFill>
          </p:grpSpPr>
          <p:sp>
            <p:nvSpPr>
              <p:cNvPr id="16" name="Freeform 15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" name="Hexagon 14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84289" y="1648229"/>
            <a:ext cx="1222251" cy="1385712"/>
            <a:chOff x="4318923" y="3806601"/>
            <a:chExt cx="1222251" cy="1385712"/>
          </a:xfrm>
        </p:grpSpPr>
        <p:grpSp>
          <p:nvGrpSpPr>
            <p:cNvPr id="20" name="Group 1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23" name="Freeform 22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Hexagon 21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6540" y="1648229"/>
            <a:ext cx="1222251" cy="1433756"/>
            <a:chOff x="4318923" y="3806601"/>
            <a:chExt cx="1222251" cy="1433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0" name="Freeform 2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77651" y="298175"/>
            <a:ext cx="1197480" cy="1431934"/>
            <a:chOff x="6312190" y="1648230"/>
            <a:chExt cx="1197480" cy="1431934"/>
          </a:xfrm>
        </p:grpSpPr>
        <p:sp>
          <p:nvSpPr>
            <p:cNvPr id="45" name="Freeform 44"/>
            <p:cNvSpPr/>
            <p:nvPr/>
          </p:nvSpPr>
          <p:spPr>
            <a:xfrm rot="9000000">
              <a:off x="6312190" y="1946002"/>
              <a:ext cx="470173" cy="1134161"/>
            </a:xfrm>
            <a:custGeom>
              <a:avLst/>
              <a:gdLst>
                <a:gd name="connsiteX0" fmla="*/ 142643 w 470173"/>
                <a:gd name="connsiteY0" fmla="*/ 1134161 h 1134161"/>
                <a:gd name="connsiteX1" fmla="*/ 4464 w 470173"/>
                <a:gd name="connsiteY1" fmla="*/ 894922 h 1134161"/>
                <a:gd name="connsiteX2" fmla="*/ 188842 w 470173"/>
                <a:gd name="connsiteY2" fmla="*/ 575571 h 1134161"/>
                <a:gd name="connsiteX3" fmla="*/ 0 w 470173"/>
                <a:gd name="connsiteY3" fmla="*/ 246969 h 1134161"/>
                <a:gd name="connsiteX4" fmla="*/ 142642 w 470173"/>
                <a:gd name="connsiteY4" fmla="*/ 0 h 1134161"/>
                <a:gd name="connsiteX5" fmla="*/ 470173 w 470173"/>
                <a:gd name="connsiteY5" fmla="*/ 567080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173" h="1134161">
                  <a:moveTo>
                    <a:pt x="142643" y="1134161"/>
                  </a:moveTo>
                  <a:lnTo>
                    <a:pt x="4464" y="894922"/>
                  </a:lnTo>
                  <a:lnTo>
                    <a:pt x="188842" y="575571"/>
                  </a:lnTo>
                  <a:lnTo>
                    <a:pt x="0" y="246969"/>
                  </a:lnTo>
                  <a:lnTo>
                    <a:pt x="142642" y="0"/>
                  </a:lnTo>
                  <a:lnTo>
                    <a:pt x="470173" y="567080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12600000" flipH="1">
              <a:off x="7039500" y="1946003"/>
              <a:ext cx="470170" cy="1134161"/>
            </a:xfrm>
            <a:custGeom>
              <a:avLst/>
              <a:gdLst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2564 w 470170"/>
                <a:gd name="connsiteY4" fmla="*/ 246959 h 1134161"/>
                <a:gd name="connsiteX5" fmla="*/ 192692 w 470170"/>
                <a:gd name="connsiteY5" fmla="*/ 577797 h 1134161"/>
                <a:gd name="connsiteX6" fmla="*/ 7031 w 470170"/>
                <a:gd name="connsiteY6" fmla="*/ 899371 h 1134161"/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192692 w 470170"/>
                <a:gd name="connsiteY4" fmla="*/ 577797 h 1134161"/>
                <a:gd name="connsiteX5" fmla="*/ 7031 w 470170"/>
                <a:gd name="connsiteY5" fmla="*/ 899371 h 1134161"/>
                <a:gd name="connsiteX6" fmla="*/ 142640 w 470170"/>
                <a:gd name="connsiteY6" fmla="*/ 1134161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170" h="1134161">
                  <a:moveTo>
                    <a:pt x="142640" y="1134161"/>
                  </a:moveTo>
                  <a:lnTo>
                    <a:pt x="470170" y="567080"/>
                  </a:lnTo>
                  <a:lnTo>
                    <a:pt x="142639" y="0"/>
                  </a:lnTo>
                  <a:lnTo>
                    <a:pt x="0" y="246964"/>
                  </a:lnTo>
                  <a:lnTo>
                    <a:pt x="192692" y="577797"/>
                  </a:lnTo>
                  <a:lnTo>
                    <a:pt x="7031" y="899371"/>
                  </a:lnTo>
                  <a:lnTo>
                    <a:pt x="142640" y="1134161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677783" y="1315170"/>
              <a:ext cx="467594" cy="1133714"/>
            </a:xfrm>
            <a:custGeom>
              <a:avLst/>
              <a:gdLst>
                <a:gd name="connsiteX0" fmla="*/ 0 w 465253"/>
                <a:gd name="connsiteY0" fmla="*/ 566857 h 1133714"/>
                <a:gd name="connsiteX1" fmla="*/ 327531 w 465253"/>
                <a:gd name="connsiteY1" fmla="*/ 0 h 1133714"/>
                <a:gd name="connsiteX2" fmla="*/ 463435 w 465253"/>
                <a:gd name="connsiteY2" fmla="*/ 235209 h 1133714"/>
                <a:gd name="connsiteX3" fmla="*/ 460920 w 465253"/>
                <a:gd name="connsiteY3" fmla="*/ 235209 h 1133714"/>
                <a:gd name="connsiteX4" fmla="*/ 269470 w 465253"/>
                <a:gd name="connsiteY4" fmla="*/ 565284 h 1133714"/>
                <a:gd name="connsiteX5" fmla="*/ 460920 w 465253"/>
                <a:gd name="connsiteY5" fmla="*/ 895358 h 1133714"/>
                <a:gd name="connsiteX6" fmla="*/ 465253 w 465253"/>
                <a:gd name="connsiteY6" fmla="*/ 895358 h 1133714"/>
                <a:gd name="connsiteX7" fmla="*/ 327531 w 465253"/>
                <a:gd name="connsiteY7" fmla="*/ 1133714 h 1133714"/>
                <a:gd name="connsiteX0" fmla="*/ 0 w 463435"/>
                <a:gd name="connsiteY0" fmla="*/ 566857 h 1133714"/>
                <a:gd name="connsiteX1" fmla="*/ 327531 w 463435"/>
                <a:gd name="connsiteY1" fmla="*/ 0 h 1133714"/>
                <a:gd name="connsiteX2" fmla="*/ 463435 w 463435"/>
                <a:gd name="connsiteY2" fmla="*/ 235209 h 1133714"/>
                <a:gd name="connsiteX3" fmla="*/ 460920 w 463435"/>
                <a:gd name="connsiteY3" fmla="*/ 235209 h 1133714"/>
                <a:gd name="connsiteX4" fmla="*/ 269470 w 463435"/>
                <a:gd name="connsiteY4" fmla="*/ 565284 h 1133714"/>
                <a:gd name="connsiteX5" fmla="*/ 460920 w 463435"/>
                <a:gd name="connsiteY5" fmla="*/ 895358 h 1133714"/>
                <a:gd name="connsiteX6" fmla="*/ 327531 w 463435"/>
                <a:gd name="connsiteY6" fmla="*/ 1133714 h 1133714"/>
                <a:gd name="connsiteX7" fmla="*/ 0 w 463435"/>
                <a:gd name="connsiteY7" fmla="*/ 566857 h 1133714"/>
                <a:gd name="connsiteX0" fmla="*/ 0 w 464733"/>
                <a:gd name="connsiteY0" fmla="*/ 566857 h 1133714"/>
                <a:gd name="connsiteX1" fmla="*/ 327531 w 464733"/>
                <a:gd name="connsiteY1" fmla="*/ 0 h 1133714"/>
                <a:gd name="connsiteX2" fmla="*/ 463435 w 464733"/>
                <a:gd name="connsiteY2" fmla="*/ 235209 h 1133714"/>
                <a:gd name="connsiteX3" fmla="*/ 460920 w 464733"/>
                <a:gd name="connsiteY3" fmla="*/ 235209 h 1133714"/>
                <a:gd name="connsiteX4" fmla="*/ 269470 w 464733"/>
                <a:gd name="connsiteY4" fmla="*/ 565284 h 1133714"/>
                <a:gd name="connsiteX5" fmla="*/ 464733 w 464733"/>
                <a:gd name="connsiteY5" fmla="*/ 892501 h 1133714"/>
                <a:gd name="connsiteX6" fmla="*/ 327531 w 464733"/>
                <a:gd name="connsiteY6" fmla="*/ 1133714 h 1133714"/>
                <a:gd name="connsiteX7" fmla="*/ 0 w 464733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460920 w 467594"/>
                <a:gd name="connsiteY3" fmla="*/ 235209 h 1133714"/>
                <a:gd name="connsiteX4" fmla="*/ 269470 w 467594"/>
                <a:gd name="connsiteY4" fmla="*/ 565284 h 1133714"/>
                <a:gd name="connsiteX5" fmla="*/ 467594 w 467594"/>
                <a:gd name="connsiteY5" fmla="*/ 894406 h 1133714"/>
                <a:gd name="connsiteX6" fmla="*/ 327531 w 467594"/>
                <a:gd name="connsiteY6" fmla="*/ 1133714 h 1133714"/>
                <a:gd name="connsiteX7" fmla="*/ 0 w 467594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269470 w 467594"/>
                <a:gd name="connsiteY3" fmla="*/ 565284 h 1133714"/>
                <a:gd name="connsiteX4" fmla="*/ 467594 w 467594"/>
                <a:gd name="connsiteY4" fmla="*/ 894406 h 1133714"/>
                <a:gd name="connsiteX5" fmla="*/ 327531 w 467594"/>
                <a:gd name="connsiteY5" fmla="*/ 1133714 h 1133714"/>
                <a:gd name="connsiteX6" fmla="*/ 0 w 467594"/>
                <a:gd name="connsiteY6" fmla="*/ 566857 h 1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594" h="1133714">
                  <a:moveTo>
                    <a:pt x="0" y="566857"/>
                  </a:moveTo>
                  <a:lnTo>
                    <a:pt x="327531" y="0"/>
                  </a:lnTo>
                  <a:lnTo>
                    <a:pt x="463435" y="235209"/>
                  </a:lnTo>
                  <a:lnTo>
                    <a:pt x="269470" y="565284"/>
                  </a:lnTo>
                  <a:lnTo>
                    <a:pt x="467594" y="894406"/>
                  </a:lnTo>
                  <a:lnTo>
                    <a:pt x="327531" y="1133714"/>
                  </a:lnTo>
                  <a:lnTo>
                    <a:pt x="0" y="566857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8" name="Hexagon 47"/>
          <p:cNvSpPr/>
          <p:nvPr/>
        </p:nvSpPr>
        <p:spPr>
          <a:xfrm rot="5400000">
            <a:off x="2300609" y="615392"/>
            <a:ext cx="756356" cy="660149"/>
          </a:xfrm>
          <a:prstGeom prst="hexagon">
            <a:avLst>
              <a:gd name="adj" fmla="val 29001"/>
              <a:gd name="vf" fmla="val 11547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635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/>
          <p:cNvGrpSpPr/>
          <p:nvPr/>
        </p:nvGrpSpPr>
        <p:grpSpPr>
          <a:xfrm>
            <a:off x="2652028" y="3943110"/>
            <a:ext cx="1199957" cy="1156676"/>
            <a:chOff x="2652028" y="3943110"/>
            <a:chExt cx="1199957" cy="1156676"/>
          </a:xfrm>
        </p:grpSpPr>
        <p:sp>
          <p:nvSpPr>
            <p:cNvPr id="55" name="Freeform 127"/>
            <p:cNvSpPr/>
            <p:nvPr/>
          </p:nvSpPr>
          <p:spPr>
            <a:xfrm rot="3600000">
              <a:off x="3265927" y="4368474"/>
              <a:ext cx="336984" cy="58321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eeform 117"/>
            <p:cNvSpPr/>
            <p:nvPr/>
          </p:nvSpPr>
          <p:spPr>
            <a:xfrm rot="10800000" flipH="1">
              <a:off x="3017395" y="4226881"/>
              <a:ext cx="336984" cy="58344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3600000">
              <a:off x="2977684" y="3731611"/>
              <a:ext cx="503747" cy="1147437"/>
            </a:xfrm>
            <a:custGeom>
              <a:avLst/>
              <a:gdLst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335255 w 503747"/>
                <a:gd name="connsiteY3" fmla="*/ 286142 h 1147437"/>
                <a:gd name="connsiteX4" fmla="*/ 503747 w 503747"/>
                <a:gd name="connsiteY4" fmla="*/ 577751 h 1147437"/>
                <a:gd name="connsiteX5" fmla="*/ 335255 w 503747"/>
                <a:gd name="connsiteY5" fmla="*/ 869360 h 1147437"/>
                <a:gd name="connsiteX6" fmla="*/ 333169 w 503747"/>
                <a:gd name="connsiteY6" fmla="*/ 865751 h 1147437"/>
                <a:gd name="connsiteX7" fmla="*/ 170411 w 503747"/>
                <a:gd name="connsiteY7" fmla="*/ 1147437 h 1147437"/>
                <a:gd name="connsiteX8" fmla="*/ 1919 w 503747"/>
                <a:gd name="connsiteY8" fmla="*/ 855827 h 1147437"/>
                <a:gd name="connsiteX9" fmla="*/ 163962 w 503747"/>
                <a:gd name="connsiteY9" fmla="*/ 57538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503747 w 503747"/>
                <a:gd name="connsiteY3" fmla="*/ 577751 h 1147437"/>
                <a:gd name="connsiteX4" fmla="*/ 335255 w 503747"/>
                <a:gd name="connsiteY4" fmla="*/ 869360 h 1147437"/>
                <a:gd name="connsiteX5" fmla="*/ 333169 w 503747"/>
                <a:gd name="connsiteY5" fmla="*/ 865751 h 1147437"/>
                <a:gd name="connsiteX6" fmla="*/ 170411 w 503747"/>
                <a:gd name="connsiteY6" fmla="*/ 1147437 h 1147437"/>
                <a:gd name="connsiteX7" fmla="*/ 1919 w 503747"/>
                <a:gd name="connsiteY7" fmla="*/ 855827 h 1147437"/>
                <a:gd name="connsiteX8" fmla="*/ 163962 w 503747"/>
                <a:gd name="connsiteY8" fmla="*/ 575380 h 1147437"/>
                <a:gd name="connsiteX9" fmla="*/ 0 w 503747"/>
                <a:gd name="connsiteY9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333169 w 503747"/>
                <a:gd name="connsiteY4" fmla="*/ 865751 h 1147437"/>
                <a:gd name="connsiteX5" fmla="*/ 170411 w 503747"/>
                <a:gd name="connsiteY5" fmla="*/ 1147437 h 1147437"/>
                <a:gd name="connsiteX6" fmla="*/ 1919 w 503747"/>
                <a:gd name="connsiteY6" fmla="*/ 855827 h 1147437"/>
                <a:gd name="connsiteX7" fmla="*/ 163962 w 503747"/>
                <a:gd name="connsiteY7" fmla="*/ 575380 h 1147437"/>
                <a:gd name="connsiteX8" fmla="*/ 0 w 503747"/>
                <a:gd name="connsiteY8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170411 w 503747"/>
                <a:gd name="connsiteY4" fmla="*/ 1147437 h 1147437"/>
                <a:gd name="connsiteX5" fmla="*/ 1919 w 503747"/>
                <a:gd name="connsiteY5" fmla="*/ 855827 h 1147437"/>
                <a:gd name="connsiteX6" fmla="*/ 163962 w 503747"/>
                <a:gd name="connsiteY6" fmla="*/ 575380 h 1147437"/>
                <a:gd name="connsiteX7" fmla="*/ 0 w 503747"/>
                <a:gd name="connsiteY7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170411 w 503747"/>
                <a:gd name="connsiteY3" fmla="*/ 1147437 h 1147437"/>
                <a:gd name="connsiteX4" fmla="*/ 1919 w 503747"/>
                <a:gd name="connsiteY4" fmla="*/ 855827 h 1147437"/>
                <a:gd name="connsiteX5" fmla="*/ 163962 w 503747"/>
                <a:gd name="connsiteY5" fmla="*/ 575380 h 1147437"/>
                <a:gd name="connsiteX6" fmla="*/ 0 w 503747"/>
                <a:gd name="connsiteY6" fmla="*/ 291610 h 114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47" h="1147437">
                  <a:moveTo>
                    <a:pt x="0" y="291610"/>
                  </a:moveTo>
                  <a:lnTo>
                    <a:pt x="168492" y="0"/>
                  </a:lnTo>
                  <a:lnTo>
                    <a:pt x="503747" y="577751"/>
                  </a:lnTo>
                  <a:lnTo>
                    <a:pt x="170411" y="1147437"/>
                  </a:lnTo>
                  <a:lnTo>
                    <a:pt x="1919" y="855827"/>
                  </a:lnTo>
                  <a:lnTo>
                    <a:pt x="163962" y="575380"/>
                  </a:lnTo>
                  <a:lnTo>
                    <a:pt x="0" y="291610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" name="Frihandsfigur 57"/>
            <p:cNvSpPr/>
            <p:nvPr/>
          </p:nvSpPr>
          <p:spPr>
            <a:xfrm rot="7200000">
              <a:off x="2978783" y="4163459"/>
              <a:ext cx="498874" cy="1152384"/>
            </a:xfrm>
            <a:custGeom>
              <a:avLst/>
              <a:gdLst>
                <a:gd name="connsiteX0" fmla="*/ 158400 w 498874"/>
                <a:gd name="connsiteY0" fmla="*/ 860660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161889 w 498874"/>
                <a:gd name="connsiteY3" fmla="*/ 291724 h 1152384"/>
                <a:gd name="connsiteX4" fmla="*/ 330381 w 498874"/>
                <a:gd name="connsiteY4" fmla="*/ 0 h 1152384"/>
                <a:gd name="connsiteX5" fmla="*/ 498874 w 498874"/>
                <a:gd name="connsiteY5" fmla="*/ 291724 h 1152384"/>
                <a:gd name="connsiteX6" fmla="*/ 335007 w 498874"/>
                <a:gd name="connsiteY6" fmla="*/ 575440 h 1152384"/>
                <a:gd name="connsiteX7" fmla="*/ 336984 w 498874"/>
                <a:gd name="connsiteY7" fmla="*/ 578863 h 1152384"/>
                <a:gd name="connsiteX8" fmla="*/ 334805 w 498874"/>
                <a:gd name="connsiteY8" fmla="*/ 582636 h 1152384"/>
                <a:gd name="connsiteX9" fmla="*/ 495384 w 498874"/>
                <a:gd name="connsiteY9" fmla="*/ 860660 h 1152384"/>
                <a:gd name="connsiteX10" fmla="*/ 326892 w 498874"/>
                <a:gd name="connsiteY10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330381 w 498874"/>
                <a:gd name="connsiteY3" fmla="*/ 0 h 1152384"/>
                <a:gd name="connsiteX4" fmla="*/ 498874 w 498874"/>
                <a:gd name="connsiteY4" fmla="*/ 291724 h 1152384"/>
                <a:gd name="connsiteX5" fmla="*/ 335007 w 498874"/>
                <a:gd name="connsiteY5" fmla="*/ 575440 h 1152384"/>
                <a:gd name="connsiteX6" fmla="*/ 336984 w 498874"/>
                <a:gd name="connsiteY6" fmla="*/ 578863 h 1152384"/>
                <a:gd name="connsiteX7" fmla="*/ 334805 w 498874"/>
                <a:gd name="connsiteY7" fmla="*/ 582636 h 1152384"/>
                <a:gd name="connsiteX8" fmla="*/ 495384 w 498874"/>
                <a:gd name="connsiteY8" fmla="*/ 860660 h 1152384"/>
                <a:gd name="connsiteX9" fmla="*/ 326892 w 498874"/>
                <a:gd name="connsiteY9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330381 w 498874"/>
                <a:gd name="connsiteY2" fmla="*/ 0 h 1152384"/>
                <a:gd name="connsiteX3" fmla="*/ 498874 w 498874"/>
                <a:gd name="connsiteY3" fmla="*/ 291724 h 1152384"/>
                <a:gd name="connsiteX4" fmla="*/ 335007 w 498874"/>
                <a:gd name="connsiteY4" fmla="*/ 575440 h 1152384"/>
                <a:gd name="connsiteX5" fmla="*/ 336984 w 498874"/>
                <a:gd name="connsiteY5" fmla="*/ 578863 h 1152384"/>
                <a:gd name="connsiteX6" fmla="*/ 334805 w 498874"/>
                <a:gd name="connsiteY6" fmla="*/ 582636 h 1152384"/>
                <a:gd name="connsiteX7" fmla="*/ 495384 w 498874"/>
                <a:gd name="connsiteY7" fmla="*/ 860660 h 1152384"/>
                <a:gd name="connsiteX8" fmla="*/ 326892 w 498874"/>
                <a:gd name="connsiteY8" fmla="*/ 1152384 h 11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874" h="1152384">
                  <a:moveTo>
                    <a:pt x="326892" y="1152384"/>
                  </a:moveTo>
                  <a:lnTo>
                    <a:pt x="0" y="578863"/>
                  </a:lnTo>
                  <a:lnTo>
                    <a:pt x="330381" y="0"/>
                  </a:lnTo>
                  <a:lnTo>
                    <a:pt x="498874" y="291724"/>
                  </a:lnTo>
                  <a:lnTo>
                    <a:pt x="335007" y="575440"/>
                  </a:lnTo>
                  <a:lnTo>
                    <a:pt x="336984" y="578863"/>
                  </a:lnTo>
                  <a:lnTo>
                    <a:pt x="334805" y="582636"/>
                  </a:lnTo>
                  <a:lnTo>
                    <a:pt x="495384" y="860660"/>
                  </a:lnTo>
                  <a:lnTo>
                    <a:pt x="326892" y="1152384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0800000" flipH="1">
              <a:off x="3345723" y="3943110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170406" y="287083"/>
                  </a:lnTo>
                  <a:lnTo>
                    <a:pt x="168492" y="283770"/>
                  </a:lnTo>
                  <a:lnTo>
                    <a:pt x="0" y="575494"/>
                  </a:lnTo>
                  <a:lnTo>
                    <a:pt x="168492" y="867218"/>
                  </a:lnTo>
                  <a:lnTo>
                    <a:pt x="170107" y="864422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7" name="Frihandsfigur 56"/>
            <p:cNvSpPr/>
            <p:nvPr/>
          </p:nvSpPr>
          <p:spPr>
            <a:xfrm rot="10800000" flipH="1">
              <a:off x="3344552" y="3945076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337770 w 506262"/>
                <a:gd name="connsiteY9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337770 w 506262"/>
                <a:gd name="connsiteY8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0 w 506262"/>
                <a:gd name="connsiteY6" fmla="*/ 575494 h 1154710"/>
                <a:gd name="connsiteX7" fmla="*/ 337770 w 506262"/>
                <a:gd name="connsiteY7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0 w 506262"/>
                <a:gd name="connsiteY5" fmla="*/ 575494 h 1154710"/>
                <a:gd name="connsiteX6" fmla="*/ 337770 w 506262"/>
                <a:gd name="connsiteY6" fmla="*/ 1154710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0" y="575494"/>
                  </a:lnTo>
                  <a:lnTo>
                    <a:pt x="337770" y="1154710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778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 52"/>
          <p:cNvGrpSpPr/>
          <p:nvPr/>
        </p:nvGrpSpPr>
        <p:grpSpPr>
          <a:xfrm>
            <a:off x="1207598" y="733754"/>
            <a:ext cx="3565552" cy="2952991"/>
            <a:chOff x="3427182" y="1144955"/>
            <a:chExt cx="3565552" cy="2952991"/>
          </a:xfrm>
        </p:grpSpPr>
        <p:sp>
          <p:nvSpPr>
            <p:cNvPr id="39" name="Frihandsfigur 3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Frihandsfigur 4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Frihandsfigur 42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upp 8"/>
          <p:cNvGrpSpPr/>
          <p:nvPr/>
        </p:nvGrpSpPr>
        <p:grpSpPr>
          <a:xfrm>
            <a:off x="5581263" y="805718"/>
            <a:ext cx="3577003" cy="3001542"/>
            <a:chOff x="2073139" y="527769"/>
            <a:chExt cx="6727963" cy="5645581"/>
          </a:xfrm>
        </p:grpSpPr>
        <p:sp>
          <p:nvSpPr>
            <p:cNvPr id="10" name="Frihandsfigur 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ihandsfigur 1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ihandsfigur 1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ihandsfigur 1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Frihandsfigur 1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3" name="Grupp 32"/>
          <p:cNvGrpSpPr/>
          <p:nvPr/>
        </p:nvGrpSpPr>
        <p:grpSpPr>
          <a:xfrm>
            <a:off x="3330583" y="3476779"/>
            <a:ext cx="3577003" cy="3001542"/>
            <a:chOff x="2073139" y="527769"/>
            <a:chExt cx="6727963" cy="5645581"/>
          </a:xfrm>
        </p:grpSpPr>
        <p:sp>
          <p:nvSpPr>
            <p:cNvPr id="34" name="Frihandsfigur 33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ihandsfigur 43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ihandsfigur 44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4" name="Grupp 53"/>
          <p:cNvGrpSpPr/>
          <p:nvPr/>
        </p:nvGrpSpPr>
        <p:grpSpPr>
          <a:xfrm>
            <a:off x="8079250" y="3455781"/>
            <a:ext cx="3531561" cy="3402219"/>
            <a:chOff x="3217369" y="746119"/>
            <a:chExt cx="5318686" cy="5123892"/>
          </a:xfrm>
        </p:grpSpPr>
        <p:sp>
          <p:nvSpPr>
            <p:cNvPr id="55" name="Frihandsfigur 54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7" name="Frihandsfigur 56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" name="Frihandsfigur 57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9" name="Frihandsfigur 58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69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896220" y="4168500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68" name="Diamond 57"/>
          <p:cNvSpPr/>
          <p:nvPr/>
        </p:nvSpPr>
        <p:spPr>
          <a:xfrm>
            <a:off x="6629920" y="3848384"/>
            <a:ext cx="601047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Diamond 58"/>
          <p:cNvSpPr/>
          <p:nvPr/>
        </p:nvSpPr>
        <p:spPr>
          <a:xfrm rot="3600000">
            <a:off x="6487108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Diamond 59"/>
          <p:cNvSpPr/>
          <p:nvPr/>
        </p:nvSpPr>
        <p:spPr>
          <a:xfrm rot="18000000">
            <a:off x="6786182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8270549" y="4517125"/>
            <a:ext cx="827526" cy="938062"/>
            <a:chOff x="8270549" y="4517125"/>
            <a:chExt cx="827526" cy="938062"/>
          </a:xfrm>
        </p:grpSpPr>
        <p:sp>
          <p:nvSpPr>
            <p:cNvPr id="74" name="Diamond 60"/>
            <p:cNvSpPr/>
            <p:nvPr/>
          </p:nvSpPr>
          <p:spPr>
            <a:xfrm rot="10800000">
              <a:off x="8300160" y="5010929"/>
              <a:ext cx="770252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Diamond 61"/>
            <p:cNvSpPr/>
            <p:nvPr/>
          </p:nvSpPr>
          <p:spPr>
            <a:xfrm rot="14400000">
              <a:off x="8490819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Diamond 62"/>
            <p:cNvSpPr/>
            <p:nvPr/>
          </p:nvSpPr>
          <p:spPr>
            <a:xfrm rot="7200000">
              <a:off x="8107551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" name="Grupp 19"/>
          <p:cNvGrpSpPr/>
          <p:nvPr/>
        </p:nvGrpSpPr>
        <p:grpSpPr>
          <a:xfrm>
            <a:off x="7605437" y="4228835"/>
            <a:ext cx="645739" cy="731991"/>
            <a:chOff x="4000893" y="4671471"/>
            <a:chExt cx="645739" cy="731991"/>
          </a:xfrm>
        </p:grpSpPr>
        <p:grpSp>
          <p:nvGrpSpPr>
            <p:cNvPr id="19" name="Grupp 18"/>
            <p:cNvGrpSpPr/>
            <p:nvPr/>
          </p:nvGrpSpPr>
          <p:grpSpPr>
            <a:xfrm>
              <a:off x="4000893" y="4671471"/>
              <a:ext cx="622633" cy="731991"/>
              <a:chOff x="4000893" y="4671471"/>
              <a:chExt cx="622633" cy="731991"/>
            </a:xfrm>
          </p:grpSpPr>
          <p:sp>
            <p:nvSpPr>
              <p:cNvPr id="71" name="Diamond 31"/>
              <p:cNvSpPr/>
              <p:nvPr/>
            </p:nvSpPr>
            <p:spPr>
              <a:xfrm>
                <a:off x="4022479" y="4671471"/>
                <a:ext cx="601047" cy="346665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32"/>
              <p:cNvSpPr/>
              <p:nvPr/>
            </p:nvSpPr>
            <p:spPr>
              <a:xfrm rot="3600000">
                <a:off x="3873703" y="4929606"/>
                <a:ext cx="601046" cy="346665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3" name="Diamond 33"/>
            <p:cNvSpPr/>
            <p:nvPr/>
          </p:nvSpPr>
          <p:spPr>
            <a:xfrm rot="18000000">
              <a:off x="4172777" y="4929606"/>
              <a:ext cx="601046" cy="346665"/>
            </a:xfrm>
            <a:prstGeom prst="diamond">
              <a:avLst/>
            </a:prstGeom>
            <a:solidFill>
              <a:srgbClr val="8E1DFF"/>
            </a:solidFill>
            <a:ln w="952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" name="textruta 1"/>
          <p:cNvSpPr txBox="1"/>
          <p:nvPr/>
        </p:nvSpPr>
        <p:spPr>
          <a:xfrm>
            <a:off x="5829300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31683" y="2262304"/>
            <a:ext cx="3087636" cy="1241515"/>
            <a:chOff x="5106005" y="2406229"/>
            <a:chExt cx="3157092" cy="1269444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98803" y="3408638"/>
              <a:ext cx="1064294" cy="267035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7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59</Words>
  <Application>Microsoft Macintosh PowerPoint</Application>
  <PresentationFormat>Bredbild</PresentationFormat>
  <Paragraphs>26</Paragraphs>
  <Slides>24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1" baseType="lpstr">
      <vt:lpstr>abeatbyKai</vt:lpstr>
      <vt:lpstr>Arial Black</vt:lpstr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232</cp:revision>
  <dcterms:created xsi:type="dcterms:W3CDTF">2016-12-30T09:39:09Z</dcterms:created>
  <dcterms:modified xsi:type="dcterms:W3CDTF">2017-11-26T13:03:05Z</dcterms:modified>
</cp:coreProperties>
</file>