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64" r:id="rId3"/>
    <p:sldId id="288" r:id="rId4"/>
    <p:sldId id="289" r:id="rId5"/>
    <p:sldId id="290" r:id="rId6"/>
    <p:sldId id="287" r:id="rId7"/>
    <p:sldId id="266" r:id="rId8"/>
    <p:sldId id="284" r:id="rId9"/>
    <p:sldId id="285" r:id="rId10"/>
    <p:sldId id="279" r:id="rId11"/>
    <p:sldId id="281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F48"/>
    <a:srgbClr val="E5AD03"/>
    <a:srgbClr val="FFC001"/>
    <a:srgbClr val="17AEFF"/>
    <a:srgbClr val="1079B2"/>
    <a:srgbClr val="3AFF00"/>
    <a:srgbClr val="FF7940"/>
    <a:srgbClr val="B6431A"/>
    <a:srgbClr val="F55A2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34" autoAdjust="0"/>
    <p:restoredTop sz="95140" autoAdjust="0"/>
  </p:normalViewPr>
  <p:slideViewPr>
    <p:cSldViewPr snapToGrid="0">
      <p:cViewPr>
        <p:scale>
          <a:sx n="64" d="100"/>
          <a:sy n="64" d="100"/>
        </p:scale>
        <p:origin x="38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8" name="Grupp 47"/>
          <p:cNvGrpSpPr/>
          <p:nvPr/>
        </p:nvGrpSpPr>
        <p:grpSpPr>
          <a:xfrm>
            <a:off x="1959345" y="2424634"/>
            <a:ext cx="8194149" cy="2298573"/>
            <a:chOff x="1235776" y="2361914"/>
            <a:chExt cx="8194149" cy="2298573"/>
          </a:xfrm>
        </p:grpSpPr>
        <p:sp>
          <p:nvSpPr>
            <p:cNvPr id="53" name="Oval 4"/>
            <p:cNvSpPr/>
            <p:nvPr/>
          </p:nvSpPr>
          <p:spPr>
            <a:xfrm>
              <a:off x="1235776" y="3566205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7" name="Grupp 56"/>
            <p:cNvGrpSpPr/>
            <p:nvPr/>
          </p:nvGrpSpPr>
          <p:grpSpPr>
            <a:xfrm>
              <a:off x="2008723" y="2494160"/>
              <a:ext cx="1520493" cy="1464805"/>
              <a:chOff x="3217369" y="746119"/>
              <a:chExt cx="5318686" cy="5123892"/>
            </a:xfrm>
          </p:grpSpPr>
          <p:sp>
            <p:nvSpPr>
              <p:cNvPr id="59" name="Frihandsfigur 58"/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ihandsfigur 59"/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ihandsfigur 60"/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/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/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ihandsfigur 63"/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ihandsfigur 64"/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58CCE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ihandsfigur 65"/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Frihandsfigur 66"/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ihandsfigur 67"/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8" name="textruta 57"/>
            <p:cNvSpPr txBox="1"/>
            <p:nvPr/>
          </p:nvSpPr>
          <p:spPr>
            <a:xfrm>
              <a:off x="3651868" y="2361914"/>
              <a:ext cx="57780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proto</a:t>
              </a:r>
              <a:r>
                <a:rPr lang="sv-SE" sz="8000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.fabric</a:t>
              </a:r>
              <a:endParaRPr lang="sv-SE" sz="8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 31"/>
          <p:cNvGrpSpPr/>
          <p:nvPr/>
        </p:nvGrpSpPr>
        <p:grpSpPr>
          <a:xfrm>
            <a:off x="1895542" y="1795108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1526373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3217369" y="746119"/>
            <a:ext cx="2732670" cy="2632587"/>
            <a:chOff x="3217369" y="746119"/>
            <a:chExt cx="5318686" cy="5123892"/>
          </a:xfrm>
        </p:grpSpPr>
        <p:sp>
          <p:nvSpPr>
            <p:cNvPr id="128" name="Frihandsfigur 127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7" name="Frihandsfigur 126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5" name="Frihandsfigur 11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4" name="Frihandsfigur 113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" name="Frihandsfigur 23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ihandsfigur 2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ihandsfigur 3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bg1"/>
                </a:solidFill>
              </a:rPr>
              <a:t>Event-driven </a:t>
            </a:r>
            <a:r>
              <a:rPr lang="sv-SE" sz="1400" b="1" dirty="0" err="1" smtClean="0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bg1"/>
                </a:solidFill>
              </a:rPr>
              <a:t>Mailbox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Transport</a:t>
              </a:r>
              <a:endParaRPr lang="sv-SE" sz="1400" b="1" dirty="0"/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3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ID</a:t>
            </a:r>
            <a:endParaRPr lang="sv-SE" sz="1400" b="1" dirty="0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4</a:t>
            </a:r>
            <a:endParaRPr lang="sv-SE" sz="1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Hash Partitions</a:t>
            </a:r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Placement</a:t>
            </a:r>
            <a:endParaRPr lang="sv-SE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Hash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137</Words>
  <Application>Microsoft Macintosh PowerPoint</Application>
  <PresentationFormat>Bredbild</PresentationFormat>
  <Paragraphs>65</Paragraphs>
  <Slides>15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289</cp:revision>
  <dcterms:created xsi:type="dcterms:W3CDTF">2016-12-30T09:39:09Z</dcterms:created>
  <dcterms:modified xsi:type="dcterms:W3CDTF">2017-11-27T20:36:39Z</dcterms:modified>
</cp:coreProperties>
</file>