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41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396" r:id="rId12"/>
    <p:sldId id="517" r:id="rId13"/>
    <p:sldId id="472" r:id="rId14"/>
    <p:sldId id="480" r:id="rId15"/>
    <p:sldId id="479" r:id="rId16"/>
    <p:sldId id="424" r:id="rId17"/>
    <p:sldId id="441" r:id="rId18"/>
    <p:sldId id="526" r:id="rId19"/>
    <p:sldId id="544" r:id="rId20"/>
    <p:sldId id="549" r:id="rId21"/>
    <p:sldId id="527" r:id="rId22"/>
    <p:sldId id="528" r:id="rId23"/>
    <p:sldId id="545" r:id="rId24"/>
    <p:sldId id="546" r:id="rId25"/>
    <p:sldId id="550" r:id="rId26"/>
    <p:sldId id="551" r:id="rId27"/>
    <p:sldId id="548" r:id="rId28"/>
    <p:sldId id="530" r:id="rId29"/>
    <p:sldId id="531" r:id="rId30"/>
    <p:sldId id="532" r:id="rId31"/>
    <p:sldId id="533" r:id="rId32"/>
    <p:sldId id="534" r:id="rId33"/>
    <p:sldId id="541" r:id="rId34"/>
    <p:sldId id="539" r:id="rId35"/>
    <p:sldId id="543" r:id="rId36"/>
    <p:sldId id="535" r:id="rId37"/>
    <p:sldId id="547" r:id="rId38"/>
    <p:sldId id="489" r:id="rId39"/>
    <p:sldId id="506" r:id="rId4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44"/>
            <p14:sldId id="549"/>
            <p14:sldId id="527"/>
            <p14:sldId id="528"/>
            <p14:sldId id="545"/>
            <p14:sldId id="546"/>
            <p14:sldId id="550"/>
            <p14:sldId id="551"/>
            <p14:sldId id="548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41"/>
            <p14:sldId id="539"/>
            <p14:sldId id="543"/>
            <p14:sldId id="535"/>
            <p14:sldId id="547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FF7"/>
    <a:srgbClr val="FF493E"/>
    <a:srgbClr val="FFCC29"/>
    <a:srgbClr val="1F4E79"/>
    <a:srgbClr val="56E59E"/>
    <a:srgbClr val="FF4909"/>
    <a:srgbClr val="58EC9F"/>
    <a:srgbClr val="282828"/>
    <a:srgbClr val="9B00D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6" autoAdjust="0"/>
    <p:restoredTop sz="90104" autoAdjust="0"/>
  </p:normalViewPr>
  <p:slideViewPr>
    <p:cSldViewPr snapToGrid="0">
      <p:cViewPr>
        <p:scale>
          <a:sx n="53" d="100"/>
          <a:sy n="53" d="100"/>
        </p:scale>
        <p:origin x="461" y="63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Redshirt - Character Actor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Patterns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931518" y="3275843"/>
            <a:ext cx="4328963" cy="2830001"/>
            <a:chOff x="3852946" y="2883957"/>
            <a:chExt cx="4328963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852946" y="288395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3238" y="374621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52946" y="521448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73236" y="521448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V="1">
              <a:off x="7477572" y="4245692"/>
              <a:ext cx="2" cy="968788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1"/>
            </p:cNvCxnSpPr>
            <p:nvPr/>
          </p:nvCxnSpPr>
          <p:spPr>
            <a:xfrm flipV="1">
              <a:off x="5261617" y="3995953"/>
              <a:ext cx="1511621" cy="1468266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557282" y="3383435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261617" y="3133696"/>
              <a:ext cx="2215957" cy="612518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Routee3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>
            <a:off x="3243263" y="5262139"/>
            <a:ext cx="1300666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989525" y="506651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3263" y="4913390"/>
            <a:ext cx="1300666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54327" y="4717762"/>
            <a:ext cx="268970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Routee3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6630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391496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830439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4080178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720620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984150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5111322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329916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775116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375848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18051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720620"/>
            <a:ext cx="1907338" cy="1030654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984150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1028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10683" y="780572"/>
            <a:ext cx="5539073" cy="5238090"/>
            <a:chOff x="2878410" y="543904"/>
            <a:chExt cx="5539073" cy="5238090"/>
          </a:xfrm>
        </p:grpSpPr>
        <p:grpSp>
          <p:nvGrpSpPr>
            <p:cNvPr id="4" name="Group 3"/>
            <p:cNvGrpSpPr/>
            <p:nvPr/>
          </p:nvGrpSpPr>
          <p:grpSpPr>
            <a:xfrm>
              <a:off x="2878410" y="543904"/>
              <a:ext cx="5539073" cy="5238090"/>
              <a:chOff x="2141882" y="965756"/>
              <a:chExt cx="3621156" cy="3424389"/>
            </a:xfrm>
          </p:grpSpPr>
          <p:sp>
            <p:nvSpPr>
              <p:cNvPr id="21" name="Hexagon 20"/>
              <p:cNvSpPr/>
              <p:nvPr/>
            </p:nvSpPr>
            <p:spPr>
              <a:xfrm rot="5400000">
                <a:off x="3985410" y="2612517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Hexagon 19"/>
              <p:cNvSpPr/>
              <p:nvPr/>
            </p:nvSpPr>
            <p:spPr>
              <a:xfrm rot="5400000">
                <a:off x="2058876" y="2612517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Hexagon 13"/>
              <p:cNvSpPr/>
              <p:nvPr/>
            </p:nvSpPr>
            <p:spPr>
              <a:xfrm rot="5400000">
                <a:off x="3022143" y="1048762"/>
                <a:ext cx="1860634" cy="1694622"/>
              </a:xfrm>
              <a:prstGeom prst="hexagon">
                <a:avLst>
                  <a:gd name="adj" fmla="val 28674"/>
                  <a:gd name="vf" fmla="val 115470"/>
                </a:avLst>
              </a:prstGeom>
              <a:solidFill>
                <a:srgbClr val="282828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" name="Heart 11"/>
            <p:cNvSpPr/>
            <p:nvPr/>
          </p:nvSpPr>
          <p:spPr>
            <a:xfrm rot="14287302">
              <a:off x="3635697" y="3736311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390491" y="4070176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6" name="Oval 10"/>
            <p:cNvSpPr/>
            <p:nvPr/>
          </p:nvSpPr>
          <p:spPr>
            <a:xfrm rot="2188284">
              <a:off x="7324274" y="3945901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7"/>
            <p:cNvSpPr/>
            <p:nvPr/>
          </p:nvSpPr>
          <p:spPr>
            <a:xfrm rot="18900000">
              <a:off x="5747494" y="2319982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art 11"/>
            <p:cNvSpPr/>
            <p:nvPr/>
          </p:nvSpPr>
          <p:spPr>
            <a:xfrm rot="14287302">
              <a:off x="5927821" y="1453980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1" name="Oval 10"/>
            <p:cNvSpPr/>
            <p:nvPr/>
          </p:nvSpPr>
          <p:spPr>
            <a:xfrm rot="2188284">
              <a:off x="6855348" y="4845605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2"/>
            <p:cNvSpPr/>
            <p:nvPr/>
          </p:nvSpPr>
          <p:spPr>
            <a:xfrm rot="10299074">
              <a:off x="5678113" y="2643593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Isosceles Triangle 2"/>
            <p:cNvSpPr/>
            <p:nvPr/>
          </p:nvSpPr>
          <p:spPr>
            <a:xfrm rot="10299074">
              <a:off x="7286204" y="4961906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Isosceles Triangle 2"/>
            <p:cNvSpPr/>
            <p:nvPr/>
          </p:nvSpPr>
          <p:spPr>
            <a:xfrm rot="10299074">
              <a:off x="6237342" y="1795642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Heart 11"/>
            <p:cNvSpPr/>
            <p:nvPr/>
          </p:nvSpPr>
          <p:spPr>
            <a:xfrm rot="14287302">
              <a:off x="6254581" y="1322659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10"/>
            <p:cNvSpPr/>
            <p:nvPr/>
          </p:nvSpPr>
          <p:spPr>
            <a:xfrm rot="2188284">
              <a:off x="5379925" y="2572638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Rectangle 7"/>
            <p:cNvSpPr/>
            <p:nvPr/>
          </p:nvSpPr>
          <p:spPr>
            <a:xfrm rot="18900000">
              <a:off x="4734147" y="1294677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7"/>
            <p:cNvSpPr/>
            <p:nvPr/>
          </p:nvSpPr>
          <p:spPr>
            <a:xfrm rot="18900000">
              <a:off x="5024405" y="1398818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Hexagon 8"/>
            <p:cNvSpPr/>
            <p:nvPr/>
          </p:nvSpPr>
          <p:spPr>
            <a:xfrm rot="16200000">
              <a:off x="6403764" y="3646194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0" name="Hexagon 8"/>
            <p:cNvSpPr/>
            <p:nvPr/>
          </p:nvSpPr>
          <p:spPr>
            <a:xfrm rot="16200000">
              <a:off x="4725196" y="1709331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Hexagon 8"/>
            <p:cNvSpPr/>
            <p:nvPr/>
          </p:nvSpPr>
          <p:spPr>
            <a:xfrm rot="16200000">
              <a:off x="4273599" y="5010665"/>
              <a:ext cx="219486" cy="30208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Isosceles Triangle 2"/>
            <p:cNvSpPr/>
            <p:nvPr/>
          </p:nvSpPr>
          <p:spPr>
            <a:xfrm rot="10299074">
              <a:off x="3234760" y="363869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711627" y="4136409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4458471" y="3841514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Isosceles Triangle 2"/>
            <p:cNvSpPr/>
            <p:nvPr/>
          </p:nvSpPr>
          <p:spPr>
            <a:xfrm rot="10299074">
              <a:off x="6610071" y="4022150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Isosceles Triangle 2"/>
            <p:cNvSpPr/>
            <p:nvPr/>
          </p:nvSpPr>
          <p:spPr>
            <a:xfrm rot="10299074">
              <a:off x="7749713" y="4102536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10"/>
            <p:cNvSpPr/>
            <p:nvPr/>
          </p:nvSpPr>
          <p:spPr>
            <a:xfrm rot="2188284">
              <a:off x="7171105" y="4695088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7"/>
            <p:cNvSpPr/>
            <p:nvPr/>
          </p:nvSpPr>
          <p:spPr>
            <a:xfrm rot="18900000">
              <a:off x="6083124" y="3865987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Rectangle 7"/>
            <p:cNvSpPr/>
            <p:nvPr/>
          </p:nvSpPr>
          <p:spPr>
            <a:xfrm rot="18900000">
              <a:off x="7585731" y="3690708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7"/>
            <p:cNvSpPr/>
            <p:nvPr/>
          </p:nvSpPr>
          <p:spPr>
            <a:xfrm rot="18900000">
              <a:off x="4153030" y="4634630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7043365" y="5171721"/>
              <a:ext cx="233350" cy="23878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43BF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Isosceles Triangle 2"/>
            <p:cNvSpPr/>
            <p:nvPr/>
          </p:nvSpPr>
          <p:spPr>
            <a:xfrm rot="10299074">
              <a:off x="6222985" y="4216703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Isosceles Triangle 2"/>
            <p:cNvSpPr/>
            <p:nvPr/>
          </p:nvSpPr>
          <p:spPr>
            <a:xfrm rot="10299074">
              <a:off x="3729465" y="4841680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17056" y="3484236"/>
              <a:ext cx="2284987" cy="2032049"/>
              <a:chOff x="3017056" y="3484236"/>
              <a:chExt cx="2284987" cy="203204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45078" y="3534162"/>
              <a:ext cx="2284987" cy="2032049"/>
              <a:chOff x="3017056" y="3484236"/>
              <a:chExt cx="2284987" cy="203204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69654" y="1111976"/>
              <a:ext cx="2284987" cy="2032049"/>
              <a:chOff x="3017056" y="3484236"/>
              <a:chExt cx="2284987" cy="203204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628277" y="4474032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17056" y="3484236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259790" y="3511534"/>
                <a:ext cx="1042253" cy="104225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57" name="Oval 56"/>
          <p:cNvSpPr/>
          <p:nvPr/>
        </p:nvSpPr>
        <p:spPr>
          <a:xfrm>
            <a:off x="2288125" y="4640533"/>
            <a:ext cx="1341942" cy="1341942"/>
          </a:xfrm>
          <a:prstGeom prst="ellipse">
            <a:avLst/>
          </a:prstGeom>
          <a:solidFill>
            <a:srgbClr val="28282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Coordinator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17811</TotalTime>
  <Words>391</Words>
  <Application>Microsoft Office PowerPoint</Application>
  <PresentationFormat>Widescreen</PresentationFormat>
  <Paragraphs>195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Lobster Two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2328</cp:revision>
  <dcterms:created xsi:type="dcterms:W3CDTF">2014-06-11T19:04:29Z</dcterms:created>
  <dcterms:modified xsi:type="dcterms:W3CDTF">2017-04-13T14:17:50Z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