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3"/>
  </p:notesMasterIdLst>
  <p:sldIdLst>
    <p:sldId id="488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1" r:id="rId6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1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8F9"/>
    <a:srgbClr val="0E1C22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0" autoAdjust="0"/>
    <p:restoredTop sz="90104" autoAdjust="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82889080"/>
        <c:axId val="282889472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82890256"/>
        <c:axId val="282889864"/>
      </c:scatterChart>
      <c:valAx>
        <c:axId val="282889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82889472"/>
        <c:crosses val="autoZero"/>
        <c:crossBetween val="midCat"/>
        <c:majorUnit val="1"/>
      </c:valAx>
      <c:valAx>
        <c:axId val="28288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82889080"/>
        <c:crosses val="autoZero"/>
        <c:crossBetween val="midCat"/>
      </c:valAx>
      <c:valAx>
        <c:axId val="28288986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82890256"/>
        <c:crosses val="max"/>
        <c:crossBetween val="midCat"/>
      </c:valAx>
      <c:valAx>
        <c:axId val="282890256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82889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+mj-lt"/>
                <a:ea typeface="Roboto" pitchFamily="2" charset="0"/>
              </a:rPr>
              <a:t>Scale up and out with Akka.NET</a:t>
            </a:r>
            <a:endParaRPr lang="sv-SE" sz="6000" b="1" dirty="0">
              <a:solidFill>
                <a:srgbClr val="6FC8F9"/>
              </a:solidFill>
              <a:latin typeface="+mj-lt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+mn-lt"/>
                  <a:ea typeface="Roboto" pitchFamily="2" charset="0"/>
                </a:rPr>
                <a:t>akka.net</a:t>
              </a:r>
              <a:endParaRPr lang="sv-SE" b="1" dirty="0">
                <a:latin typeface="+mn-lt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roger.johansson@betsson.com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smtClean="0"/>
              <a:t>OMG-WTF-SVÅRT</a:t>
            </a:r>
            <a:br>
              <a:rPr lang="sv-SE" sz="4400" b="1" dirty="0" smtClean="0"/>
            </a:br>
            <a:r>
              <a:rPr lang="sv-SE" sz="1600" dirty="0" smtClean="0"/>
              <a:t>-Håkan </a:t>
            </a:r>
            <a:r>
              <a:rPr lang="sv-SE" sz="1600" dirty="0" err="1" smtClean="0"/>
              <a:t>Canberger</a:t>
            </a:r>
            <a:r>
              <a:rPr lang="sv-SE" sz="1600" dirty="0" smtClean="0"/>
              <a:t> – </a:t>
            </a:r>
            <a:r>
              <a:rPr lang="sv-SE" sz="1600" dirty="0" err="1" smtClean="0"/>
              <a:t>Swetugg</a:t>
            </a:r>
            <a:r>
              <a:rPr lang="sv-SE" sz="1600" dirty="0" smtClean="0"/>
              <a:t> 2015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Azure</a:t>
            </a:r>
            <a:r>
              <a:rPr lang="sv-SE" b="1" dirty="0" smtClean="0"/>
              <a:t> Service </a:t>
            </a:r>
            <a:r>
              <a:rPr lang="sv-SE" b="1" dirty="0" err="1" smtClean="0"/>
              <a:t>Fabric</a:t>
            </a:r>
            <a:r>
              <a:rPr lang="sv-SE" b="1" dirty="0" smtClean="0"/>
              <a:t> alternative </a:t>
            </a:r>
            <a:r>
              <a:rPr lang="sv-SE" b="1" dirty="0" err="1" smtClean="0"/>
              <a:t>backend</a:t>
            </a:r>
            <a:r>
              <a:rPr lang="sv-SE" b="1" dirty="0" smtClean="0"/>
              <a:t>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Before Akka.NET</a:t>
            </a:r>
            <a:endParaRPr lang="sv-SE" sz="3200" dirty="0" smtClean="0">
              <a:latin typeface="+mj-lt"/>
            </a:endParaRP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</a:t>
            </a:r>
            <a:r>
              <a:rPr lang="sv-SE" sz="3200" b="1" dirty="0" smtClean="0">
                <a:latin typeface="+mj-lt"/>
              </a:rPr>
              <a:t>simulated Excel </a:t>
            </a:r>
            <a:r>
              <a:rPr lang="sv-SE" sz="3200" b="1" dirty="0" smtClean="0">
                <a:latin typeface="+mj-lt"/>
              </a:rPr>
              <a:t>workbooks.</a:t>
            </a:r>
          </a:p>
          <a:p>
            <a:r>
              <a:rPr lang="sv-SE" sz="3200" b="1" dirty="0" smtClean="0">
                <a:latin typeface="+mj-lt"/>
              </a:rPr>
              <a:t>Aprox. </a:t>
            </a:r>
            <a:r>
              <a:rPr lang="sv-SE" sz="3200" b="1" dirty="0"/>
              <a:t>7000 Excel </a:t>
            </a:r>
            <a:r>
              <a:rPr lang="sv-SE" sz="3200" b="1" dirty="0" smtClean="0"/>
              <a:t>celles.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</a:t>
            </a:r>
            <a:r>
              <a:rPr lang="sv-SE" sz="3200" b="1" dirty="0" smtClean="0">
                <a:latin typeface="+mj-lt"/>
              </a:rPr>
              <a:t>compatible formulas.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Single user per worksheet.</a:t>
            </a:r>
            <a:endParaRPr lang="sv-SE" sz="3200" b="1" dirty="0" smtClean="0">
              <a:latin typeface="+mj-lt"/>
            </a:endParaRP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</a:t>
            </a:r>
            <a:r>
              <a:rPr lang="sv-SE" sz="3200" b="1" dirty="0" smtClean="0">
                <a:latin typeface="+mj-lt"/>
              </a:rPr>
              <a:t>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</a:t>
            </a:r>
            <a:r>
              <a:rPr lang="sv-SE" sz="3200" b="1" dirty="0" smtClean="0">
                <a:latin typeface="+mj-lt"/>
              </a:rPr>
              <a:t>cells.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Multiuser, </a:t>
            </a:r>
            <a:r>
              <a:rPr lang="sv-SE" sz="3200" b="1" dirty="0" smtClean="0">
                <a:latin typeface="+mj-lt"/>
              </a:rPr>
              <a:t>multiple users editing worksheets </a:t>
            </a:r>
            <a:r>
              <a:rPr lang="sv-SE" sz="3200" b="1" dirty="0" smtClean="0">
                <a:latin typeface="+mj-lt"/>
              </a:rPr>
              <a:t>– google docs style.</a:t>
            </a:r>
          </a:p>
          <a:p>
            <a:r>
              <a:rPr lang="sv-SE" sz="3200" b="1" dirty="0" smtClean="0">
                <a:latin typeface="+mj-lt"/>
              </a:rPr>
              <a:t>Two devs rewrote the entire system in two weeks.</a:t>
            </a:r>
            <a:endParaRPr lang="sv-SE" sz="3200" b="1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Before </a:t>
            </a:r>
            <a:r>
              <a:rPr lang="sv-SE" sz="3200" b="1" dirty="0" smtClean="0">
                <a:latin typeface="+mj-lt"/>
              </a:rPr>
              <a:t>Akka.NET</a:t>
            </a:r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Legacy system</a:t>
            </a:r>
            <a:r>
              <a:rPr lang="sv-SE" sz="3200" b="1" dirty="0" smtClean="0">
                <a:latin typeface="+mj-lt"/>
              </a:rPr>
              <a:t>, </a:t>
            </a:r>
            <a:r>
              <a:rPr lang="sv-SE" sz="3200" b="1" dirty="0" smtClean="0">
                <a:latin typeface="+mj-lt"/>
              </a:rPr>
              <a:t>written around 2000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r>
              <a:rPr lang="sv-SE" sz="3200" b="1" dirty="0" smtClean="0">
                <a:latin typeface="+mj-lt"/>
              </a:rPr>
              <a:t>One customer per server</a:t>
            </a:r>
            <a:r>
              <a:rPr lang="sv-SE" sz="3200" b="1" dirty="0" smtClean="0">
                <a:latin typeface="+mj-lt"/>
              </a:rPr>
              <a:t>, </a:t>
            </a:r>
            <a:r>
              <a:rPr lang="sv-SE" sz="3200" b="1" dirty="0" smtClean="0">
                <a:latin typeface="+mj-lt"/>
              </a:rPr>
              <a:t>SPOF.</a:t>
            </a:r>
          </a:p>
          <a:p>
            <a:r>
              <a:rPr lang="sv-SE" sz="3200" b="1" dirty="0" smtClean="0">
                <a:latin typeface="+mj-lt"/>
              </a:rPr>
              <a:t>Huge amount of synchronization/locking code.</a:t>
            </a:r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  <a:endParaRPr lang="sv-SE" sz="3200" b="1" dirty="0" smtClean="0">
              <a:latin typeface="+mj-lt"/>
            </a:endParaRP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</a:t>
            </a:r>
            <a:r>
              <a:rPr lang="sv-SE" sz="3200" b="1" dirty="0" smtClean="0">
                <a:latin typeface="+mj-lt"/>
              </a:rPr>
              <a:t>smaller codebase, code focuses on business logic, </a:t>
            </a:r>
            <a:r>
              <a:rPr lang="sv-SE" sz="3200" b="1" dirty="0" smtClean="0">
                <a:latin typeface="+mj-lt"/>
              </a:rPr>
              <a:t>Akka.NET </a:t>
            </a:r>
            <a:r>
              <a:rPr lang="sv-SE" sz="3200" b="1" dirty="0" smtClean="0">
                <a:latin typeface="+mj-lt"/>
              </a:rPr>
              <a:t>handles infrastructure.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High Availability - Failover </a:t>
            </a:r>
            <a:r>
              <a:rPr lang="sv-SE" sz="3200" b="1" dirty="0" smtClean="0">
                <a:latin typeface="+mj-lt"/>
              </a:rPr>
              <a:t>with Akka.Cluster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+mj-lt"/>
                <a:ea typeface="Roboto" pitchFamily="2" charset="0"/>
              </a:rPr>
              <a:t>Scale up and out with Akka.NET</a:t>
            </a:r>
            <a:endParaRPr lang="sv-SE" sz="6000" b="1" dirty="0">
              <a:solidFill>
                <a:srgbClr val="6FC8F9"/>
              </a:solidFill>
              <a:latin typeface="+mj-lt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+mn-lt"/>
                  <a:ea typeface="Roboto" pitchFamily="2" charset="0"/>
                </a:rPr>
                <a:t>akka.net</a:t>
              </a:r>
              <a:endParaRPr lang="sv-SE" b="1" dirty="0">
                <a:latin typeface="+mn-lt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roger.johansson@betsson.com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4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15415</TotalTime>
  <Words>976</Words>
  <Application>Microsoft Office PowerPoint</Application>
  <PresentationFormat>Widescreen</PresentationFormat>
  <Paragraphs>400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Roboto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1708</cp:revision>
  <dcterms:created xsi:type="dcterms:W3CDTF">2014-06-11T19:04:29Z</dcterms:created>
  <dcterms:modified xsi:type="dcterms:W3CDTF">2016-05-24T13:22:07Z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