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335" r:id="rId2"/>
    <p:sldId id="275" r:id="rId3"/>
    <p:sldId id="282" r:id="rId4"/>
    <p:sldId id="308" r:id="rId5"/>
    <p:sldId id="299" r:id="rId6"/>
    <p:sldId id="283" r:id="rId7"/>
    <p:sldId id="284" r:id="rId8"/>
    <p:sldId id="292" r:id="rId9"/>
    <p:sldId id="290" r:id="rId10"/>
    <p:sldId id="286" r:id="rId11"/>
    <p:sldId id="289" r:id="rId12"/>
    <p:sldId id="293" r:id="rId13"/>
    <p:sldId id="294" r:id="rId14"/>
    <p:sldId id="291" r:id="rId15"/>
    <p:sldId id="267" r:id="rId16"/>
    <p:sldId id="317" r:id="rId17"/>
    <p:sldId id="300" r:id="rId18"/>
    <p:sldId id="307" r:id="rId19"/>
    <p:sldId id="303" r:id="rId20"/>
    <p:sldId id="319" r:id="rId21"/>
    <p:sldId id="295" r:id="rId22"/>
    <p:sldId id="304" r:id="rId23"/>
    <p:sldId id="332" r:id="rId24"/>
    <p:sldId id="301" r:id="rId25"/>
    <p:sldId id="324" r:id="rId26"/>
    <p:sldId id="322" r:id="rId27"/>
    <p:sldId id="336" r:id="rId28"/>
    <p:sldId id="313" r:id="rId29"/>
    <p:sldId id="323" r:id="rId30"/>
    <p:sldId id="333" r:id="rId31"/>
    <p:sldId id="334" r:id="rId3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893"/>
    <a:srgbClr val="0E475F"/>
    <a:srgbClr val="E88744"/>
    <a:srgbClr val="1D9F58"/>
    <a:srgbClr val="3DB5BE"/>
    <a:srgbClr val="102B3E"/>
    <a:srgbClr val="05CFFF"/>
    <a:srgbClr val="F16364"/>
    <a:srgbClr val="176C4C"/>
    <a:srgbClr val="236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2017-02-22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Why Techsson wants Docker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 b="1">
                <a:solidFill>
                  <a:srgbClr val="F1636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The Past</a:t>
            </a: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023" y="2664185"/>
            <a:ext cx="3179197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sv-SE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5364" y="3230825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2072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83118" y="3692679"/>
            <a:ext cx="4155907" cy="2752383"/>
            <a:chOff x="6783118" y="3692679"/>
            <a:chExt cx="4155907" cy="2752383"/>
          </a:xfrm>
        </p:grpSpPr>
        <p:sp>
          <p:nvSpPr>
            <p:cNvPr id="51" name="Rectangle 50"/>
            <p:cNvSpPr/>
            <p:nvPr/>
          </p:nvSpPr>
          <p:spPr>
            <a:xfrm>
              <a:off x="6783119" y="5894586"/>
              <a:ext cx="4155906" cy="550476"/>
            </a:xfrm>
            <a:prstGeom prst="rect">
              <a:avLst/>
            </a:prstGeom>
            <a:solidFill>
              <a:srgbClr val="05C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b="1" dirty="0" smtClean="0"/>
                <a:t>Infrastructure</a:t>
              </a:r>
              <a:endParaRPr lang="sv-SE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783118" y="5344109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Host OS</a:t>
              </a:r>
              <a:endParaRPr lang="sv-SE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791188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791188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173800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173800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556412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556412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783118" y="4793632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0E475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Container Engine</a:t>
              </a:r>
              <a:endParaRPr lang="sv-SE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4600" y="5344108"/>
            <a:ext cx="4155906" cy="550476"/>
          </a:xfrm>
          <a:prstGeom prst="rect">
            <a:avLst/>
          </a:prstGeom>
          <a:solidFill>
            <a:srgbClr val="F16364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Host OS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248634" y="4793630"/>
            <a:ext cx="4155906" cy="550476"/>
          </a:xfrm>
          <a:prstGeom prst="roundRect">
            <a:avLst>
              <a:gd name="adj" fmla="val 0"/>
            </a:avLst>
          </a:prstGeom>
          <a:solidFill>
            <a:srgbClr val="0E475F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Hypervisor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252669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Guest OS</a:t>
            </a:r>
            <a:endParaRPr lang="sv-SE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81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017893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252669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252669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635281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635281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7893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017893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63" name="Rectangle 62"/>
          <p:cNvSpPr/>
          <p:nvPr/>
        </p:nvSpPr>
        <p:spPr>
          <a:xfrm>
            <a:off x="1244599" y="5894586"/>
            <a:ext cx="4155906" cy="550476"/>
          </a:xfrm>
          <a:prstGeom prst="rect">
            <a:avLst/>
          </a:prstGeom>
          <a:solidFill>
            <a:srgbClr val="05CF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b="1" dirty="0" smtClean="0"/>
              <a:t>Infrastructure</a:t>
            </a:r>
            <a:endParaRPr lang="sv-SE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6795222" y="389820"/>
            <a:ext cx="4143801" cy="4403810"/>
            <a:chOff x="6795222" y="389820"/>
            <a:chExt cx="4143801" cy="4403810"/>
          </a:xfrm>
          <a:solidFill>
            <a:schemeClr val="accent6">
              <a:lumMod val="75000"/>
              <a:alpha val="76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6795222" y="3692679"/>
              <a:ext cx="4143801" cy="1100951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4400" b="1" dirty="0" smtClean="0"/>
                <a:t>4</a:t>
              </a:r>
              <a:endParaRPr lang="sv-SE" sz="44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95222" y="2591726"/>
              <a:ext cx="4143801" cy="1100951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4400" b="1" dirty="0" smtClean="0"/>
                <a:t>3</a:t>
              </a:r>
              <a:endParaRPr lang="sv-SE" sz="44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95222" y="1490773"/>
              <a:ext cx="4143801" cy="1100951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4400" b="1" dirty="0" smtClean="0"/>
                <a:t>2</a:t>
              </a:r>
              <a:endParaRPr lang="sv-SE" sz="4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95222" y="389820"/>
              <a:ext cx="4143801" cy="1100951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4400" b="1" dirty="0" smtClean="0"/>
                <a:t>1</a:t>
              </a:r>
              <a:endParaRPr lang="sv-SE" sz="4400" b="1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252669" y="464285"/>
            <a:ext cx="4147836" cy="3228394"/>
          </a:xfrm>
          <a:prstGeom prst="rect">
            <a:avLst/>
          </a:prstGeom>
          <a:solidFill>
            <a:srgbClr val="C00000">
              <a:alpha val="66000"/>
            </a:srgb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b="1" dirty="0" smtClean="0"/>
              <a:t>Waste / Cost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16146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9091" y="2364828"/>
            <a:ext cx="83338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Communication and discovery between container and non-container based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Context aware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Cluster Schedulers, Kubernetes, Mesos, Swarm, Cattle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Containers for legacy apps, Windows Containers?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footprint. .NET gives huge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Monitoring. Appdynamics vs Promethius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Containers and the RFC process, 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Containers and automated development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Networking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82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Way forward – Build a MVP</a:t>
            </a:r>
            <a:endParaRPr lang="sv-SE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3174" y="2356945"/>
            <a:ext cx="10189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order to not take a bigger bite than we can handle.</a:t>
            </a:r>
          </a:p>
          <a:p>
            <a:r>
              <a:rPr lang="sv-SE" dirty="0" smtClean="0"/>
              <a:t>We suggest that we start small, let’s start with simple microservices in .NET core.</a:t>
            </a:r>
          </a:p>
          <a:p>
            <a:r>
              <a:rPr lang="sv-SE" dirty="0" smtClean="0"/>
              <a:t>Deploy them in containers, possibly using a low friction scheduler like Swarm or Cattle.</a:t>
            </a:r>
          </a:p>
          <a:p>
            <a:endParaRPr lang="sv-SE" dirty="0"/>
          </a:p>
          <a:p>
            <a:r>
              <a:rPr lang="sv-SE" dirty="0" smtClean="0"/>
              <a:t>This will give us some time to learn and familiarize with the ecosystem around Docker before we take</a:t>
            </a:r>
          </a:p>
          <a:p>
            <a:r>
              <a:rPr lang="sv-SE" dirty="0" smtClean="0"/>
              <a:t>And major strategical decissions.</a:t>
            </a:r>
          </a:p>
          <a:p>
            <a:endParaRPr lang="sv-SE" dirty="0"/>
          </a:p>
          <a:p>
            <a:r>
              <a:rPr lang="sv-SE" dirty="0" smtClean="0"/>
              <a:t>Once we have successfully hosted such services for e.g. 2 months in prod without container related issues, </a:t>
            </a:r>
          </a:p>
          <a:p>
            <a:r>
              <a:rPr lang="sv-SE" dirty="0" smtClean="0"/>
              <a:t>then we move on to the next step.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925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523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Why Techsson wants Docker</vt:lpstr>
      <vt:lpstr>PowerPoint Presentation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Consul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486</cp:revision>
  <dcterms:created xsi:type="dcterms:W3CDTF">2016-09-30T19:43:44Z</dcterms:created>
  <dcterms:modified xsi:type="dcterms:W3CDTF">2017-02-22T13:09:16Z</dcterms:modified>
</cp:coreProperties>
</file>