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4"/>
  </p:sldMasterIdLst>
  <p:notesMasterIdLst>
    <p:notesMasterId r:id="rId43"/>
  </p:notesMasterIdLst>
  <p:sldIdLst>
    <p:sldId id="540" r:id="rId5"/>
    <p:sldId id="521" r:id="rId6"/>
    <p:sldId id="522" r:id="rId7"/>
    <p:sldId id="537" r:id="rId8"/>
    <p:sldId id="524" r:id="rId9"/>
    <p:sldId id="520" r:id="rId10"/>
    <p:sldId id="518" r:id="rId11"/>
    <p:sldId id="567" r:id="rId12"/>
    <p:sldId id="396" r:id="rId13"/>
    <p:sldId id="517" r:id="rId14"/>
    <p:sldId id="472" r:id="rId15"/>
    <p:sldId id="480" r:id="rId16"/>
    <p:sldId id="479" r:id="rId17"/>
    <p:sldId id="424" r:id="rId18"/>
    <p:sldId id="441" r:id="rId19"/>
    <p:sldId id="526" r:id="rId20"/>
    <p:sldId id="568" r:id="rId21"/>
    <p:sldId id="544" r:id="rId22"/>
    <p:sldId id="527" r:id="rId23"/>
    <p:sldId id="528" r:id="rId24"/>
    <p:sldId id="550" r:id="rId25"/>
    <p:sldId id="551" r:id="rId26"/>
    <p:sldId id="546" r:id="rId27"/>
    <p:sldId id="564" r:id="rId28"/>
    <p:sldId id="565" r:id="rId29"/>
    <p:sldId id="569" r:id="rId30"/>
    <p:sldId id="556" r:id="rId31"/>
    <p:sldId id="563" r:id="rId32"/>
    <p:sldId id="557" r:id="rId33"/>
    <p:sldId id="560" r:id="rId34"/>
    <p:sldId id="545" r:id="rId35"/>
    <p:sldId id="559" r:id="rId36"/>
    <p:sldId id="541" r:id="rId37"/>
    <p:sldId id="539" r:id="rId38"/>
    <p:sldId id="543" r:id="rId39"/>
    <p:sldId id="535" r:id="rId40"/>
    <p:sldId id="547" r:id="rId41"/>
    <p:sldId id="570" r:id="rId4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40"/>
            <p14:sldId id="521"/>
            <p14:sldId id="522"/>
            <p14:sldId id="537"/>
            <p14:sldId id="524"/>
            <p14:sldId id="520"/>
            <p14:sldId id="518"/>
            <p14:sldId id="567"/>
            <p14:sldId id="396"/>
          </p14:sldIdLst>
        </p14:section>
        <p14:section name="Supervision" id="{18644C6F-8A78-480F-82B8-C8754F629A84}">
          <p14:sldIdLst>
            <p14:sldId id="517"/>
            <p14:sldId id="472"/>
            <p14:sldId id="480"/>
            <p14:sldId id="479"/>
            <p14:sldId id="424"/>
            <p14:sldId id="441"/>
            <p14:sldId id="526"/>
          </p14:sldIdLst>
        </p14:section>
        <p14:section name="Mitigating" id="{249F7A3B-221F-479C-9992-B5DB26C93BC5}">
          <p14:sldIdLst>
            <p14:sldId id="568"/>
            <p14:sldId id="544"/>
            <p14:sldId id="527"/>
            <p14:sldId id="528"/>
            <p14:sldId id="550"/>
            <p14:sldId id="551"/>
            <p14:sldId id="546"/>
            <p14:sldId id="564"/>
            <p14:sldId id="565"/>
          </p14:sldIdLst>
        </p14:section>
        <p14:section name="Load" id="{023DEFD6-70F4-4773-9443-9DAB62DAABFF}">
          <p14:sldIdLst>
            <p14:sldId id="569"/>
            <p14:sldId id="556"/>
            <p14:sldId id="563"/>
            <p14:sldId id="557"/>
            <p14:sldId id="560"/>
            <p14:sldId id="545"/>
            <p14:sldId id="559"/>
          </p14:sldIdLst>
        </p14:section>
        <p14:section name="Cluster" id="{D33B5751-0869-4B55-BC3D-3541B2BA2D70}">
          <p14:sldIdLst>
            <p14:sldId id="541"/>
            <p14:sldId id="539"/>
            <p14:sldId id="543"/>
            <p14:sldId id="535"/>
            <p14:sldId id="547"/>
            <p14:sldId id="570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1F4E79"/>
    <a:srgbClr val="3E9F8E"/>
    <a:srgbClr val="2E7BAC"/>
    <a:srgbClr val="8FA7BC"/>
    <a:srgbClr val="56E59E"/>
    <a:srgbClr val="FF493E"/>
    <a:srgbClr val="43BFF7"/>
    <a:srgbClr val="FFCC29"/>
    <a:srgbClr val="FF4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1" autoAdjust="0"/>
    <p:restoredTop sz="90104" autoAdjust="0"/>
  </p:normalViewPr>
  <p:slideViewPr>
    <p:cSldViewPr snapToGrid="0">
      <p:cViewPr varScale="1">
        <p:scale>
          <a:sx n="81" d="100"/>
          <a:sy n="81" d="100"/>
        </p:scale>
        <p:origin x="564" y="2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430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48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2017-04-25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0730"/>
            <a:ext cx="12192000" cy="2252924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Failing gracefully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5400" b="1" dirty="0" smtClean="0">
                <a:ln w="25400" cap="rnd">
                  <a:noFill/>
                </a:ln>
                <a:solidFill>
                  <a:srgbClr val="43BFF7"/>
                </a:solidFill>
                <a:latin typeface="Lobster Two" panose="02000506000000020003" pitchFamily="50" charset="0"/>
                <a:ea typeface="+mj-ea"/>
                <a:cs typeface="+mj-cs"/>
              </a:rPr>
              <a:t>With the actor model</a:t>
            </a:r>
            <a:endParaRPr lang="sv-SE" sz="5400" b="1" dirty="0">
              <a:ln w="25400" cap="rnd">
                <a:noFill/>
              </a:ln>
              <a:solidFill>
                <a:srgbClr val="43BFF7"/>
              </a:solidFill>
              <a:latin typeface="Lobster Two" panose="02000506000000020003" pitchFamily="50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16500"/>
            <a:ext cx="5136556" cy="4241500"/>
          </a:xfrm>
          <a:prstGeom prst="rect">
            <a:avLst/>
          </a:prstGeom>
          <a:solidFill>
            <a:schemeClr val="bg1">
              <a:alpha val="44000"/>
            </a:schemeClr>
          </a:solidFill>
          <a:ln w="25400">
            <a:solidFill>
              <a:schemeClr val="tx1"/>
            </a:solidFill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Akka.NET and Proto.Actor Founder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2400" b="1" dirty="0" smtClean="0">
                <a:ln w="12700">
                  <a:noFill/>
                </a:ln>
                <a:latin typeface="Calibri" panose="020F0502020204030204"/>
              </a:rPr>
              <a:t>Solution Architect - Betsson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>
                <a:ln w="12700">
                  <a:noFill/>
                </a:ln>
              </a:rPr>
              <a:t>http://</a:t>
            </a:r>
            <a:r>
              <a:rPr lang="sv-SE" sz="2400" dirty="0" smtClean="0">
                <a:ln w="12700">
                  <a:noFill/>
                </a:ln>
              </a:rPr>
              <a:t>Proto.Actor</a:t>
            </a:r>
            <a:endParaRPr lang="sv-SE" sz="2400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338573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FF493E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3150" y="5344217"/>
                <a:ext cx="554009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Supervision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0459" y="4267611"/>
            <a:ext cx="1856812" cy="1853345"/>
            <a:chOff x="200529" y="4267611"/>
            <a:chExt cx="1856812" cy="1853345"/>
          </a:xfrm>
        </p:grpSpPr>
        <p:sp>
          <p:nvSpPr>
            <p:cNvPr id="39" name="Freeform 38"/>
            <p:cNvSpPr/>
            <p:nvPr/>
          </p:nvSpPr>
          <p:spPr>
            <a:xfrm>
              <a:off x="1250718" y="4365932"/>
              <a:ext cx="806623" cy="683742"/>
            </a:xfrm>
            <a:custGeom>
              <a:avLst/>
              <a:gdLst>
                <a:gd name="connsiteX0" fmla="*/ 341871 w 806623"/>
                <a:gd name="connsiteY0" fmla="*/ 0 h 683742"/>
                <a:gd name="connsiteX1" fmla="*/ 676796 w 806623"/>
                <a:gd name="connsiteY1" fmla="*/ 272972 h 683742"/>
                <a:gd name="connsiteX2" fmla="*/ 679304 w 806623"/>
                <a:gd name="connsiteY2" fmla="*/ 297850 h 683742"/>
                <a:gd name="connsiteX3" fmla="*/ 683741 w 806623"/>
                <a:gd name="connsiteY3" fmla="*/ 296954 h 683742"/>
                <a:gd name="connsiteX4" fmla="*/ 806623 w 806623"/>
                <a:gd name="connsiteY4" fmla="*/ 419836 h 683742"/>
                <a:gd name="connsiteX5" fmla="*/ 683741 w 806623"/>
                <a:gd name="connsiteY5" fmla="*/ 542718 h 683742"/>
                <a:gd name="connsiteX6" fmla="*/ 635910 w 806623"/>
                <a:gd name="connsiteY6" fmla="*/ 533062 h 683742"/>
                <a:gd name="connsiteX7" fmla="*/ 628165 w 806623"/>
                <a:gd name="connsiteY7" fmla="*/ 527840 h 683742"/>
                <a:gd name="connsiteX8" fmla="*/ 625356 w 806623"/>
                <a:gd name="connsiteY8" fmla="*/ 533015 h 683742"/>
                <a:gd name="connsiteX9" fmla="*/ 341871 w 806623"/>
                <a:gd name="connsiteY9" fmla="*/ 683742 h 683742"/>
                <a:gd name="connsiteX10" fmla="*/ 0 w 806623"/>
                <a:gd name="connsiteY10" fmla="*/ 341871 h 683742"/>
                <a:gd name="connsiteX11" fmla="*/ 341871 w 806623"/>
                <a:gd name="connsiteY11" fmla="*/ 0 h 6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6623" h="683742">
                  <a:moveTo>
                    <a:pt x="341871" y="0"/>
                  </a:moveTo>
                  <a:cubicBezTo>
                    <a:pt x="507080" y="0"/>
                    <a:pt x="644918" y="117187"/>
                    <a:pt x="676796" y="272972"/>
                  </a:cubicBezTo>
                  <a:lnTo>
                    <a:pt x="679304" y="297850"/>
                  </a:lnTo>
                  <a:lnTo>
                    <a:pt x="683741" y="296954"/>
                  </a:lnTo>
                  <a:cubicBezTo>
                    <a:pt x="751607" y="296954"/>
                    <a:pt x="806623" y="351970"/>
                    <a:pt x="806623" y="419836"/>
                  </a:cubicBezTo>
                  <a:cubicBezTo>
                    <a:pt x="806623" y="487702"/>
                    <a:pt x="751607" y="542718"/>
                    <a:pt x="683741" y="542718"/>
                  </a:cubicBezTo>
                  <a:cubicBezTo>
                    <a:pt x="666775" y="542718"/>
                    <a:pt x="650611" y="539280"/>
                    <a:pt x="635910" y="533062"/>
                  </a:cubicBezTo>
                  <a:lnTo>
                    <a:pt x="628165" y="527840"/>
                  </a:lnTo>
                  <a:lnTo>
                    <a:pt x="625356" y="533015"/>
                  </a:lnTo>
                  <a:cubicBezTo>
                    <a:pt x="563919" y="623953"/>
                    <a:pt x="459877" y="683742"/>
                    <a:pt x="341871" y="683742"/>
                  </a:cubicBezTo>
                  <a:cubicBezTo>
                    <a:pt x="153061" y="683742"/>
                    <a:pt x="0" y="530681"/>
                    <a:pt x="0" y="341871"/>
                  </a:cubicBezTo>
                  <a:cubicBezTo>
                    <a:pt x="0" y="153061"/>
                    <a:pt x="153061" y="0"/>
                    <a:pt x="341871" y="0"/>
                  </a:cubicBezTo>
                  <a:close/>
                </a:path>
              </a:pathLst>
            </a:custGeom>
            <a:solidFill>
              <a:srgbClr val="C00000"/>
            </a:solidFill>
            <a:ln w="25400">
              <a:solidFill>
                <a:schemeClr val="bg1"/>
              </a:solidFill>
            </a:ln>
            <a:effectLst>
              <a:innerShdw dist="38100" dir="18480000">
                <a:schemeClr val="tx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29" y="4267611"/>
              <a:ext cx="1767993" cy="1853345"/>
            </a:xfrm>
            <a:prstGeom prst="rect">
              <a:avLst/>
            </a:prstGeom>
          </p:spPr>
        </p:pic>
      </p:grp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Component</a:t>
            </a:r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7830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0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Data Access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6" y="5181473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FF493E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4356" y="5181467"/>
                <a:ext cx="554009" cy="527432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A9D18E"/>
          </a:solidFill>
          <a:ln w="190500">
            <a:solidFill>
              <a:srgbClr val="A9D18E">
                <a:alpha val="50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Vendor</a:t>
            </a:r>
            <a:r>
              <a:rPr lang="sv-SE" sz="1400" b="1" dirty="0"/>
              <a:t> </a:t>
            </a:r>
            <a:r>
              <a:rPr lang="sv-SE" sz="1400" b="1" dirty="0" err="1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A9D18E"/>
            </a:solidFill>
            <a:ln w="190500">
              <a:solidFill>
                <a:srgbClr val="A9D18E">
                  <a:alpha val="50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58E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58EC9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FF493E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82828">
              <a:alpha val="50000"/>
            </a:srgb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10652114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Kernel</a:t>
            </a:r>
            <a:endParaRPr lang="sv-SE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b="1" dirty="0" err="1">
                <a:solidFill>
                  <a:schemeClr val="bg1"/>
                </a:solidFill>
              </a:rPr>
              <a:t>OneForOne</a:t>
            </a:r>
            <a:r>
              <a:rPr lang="sv-SE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600" b="1" dirty="0">
                <a:solidFill>
                  <a:schemeClr val="bg1"/>
                </a:solidFill>
              </a:rPr>
              <a:t>AllForOne </a:t>
            </a:r>
            <a:r>
              <a:rPr lang="sv-SE" b="1" dirty="0">
                <a:solidFill>
                  <a:schemeClr val="bg1"/>
                </a:solidFill>
              </a:rPr>
              <a:t>supervisor</a:t>
            </a:r>
            <a:endParaRPr lang="sv-SE" sz="1600" b="1" dirty="0">
              <a:solidFill>
                <a:schemeClr val="bg1"/>
              </a:solidFill>
            </a:endParaRP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Let it crash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sp>
        <p:nvSpPr>
          <p:cNvPr id="26" name="Oval Callout 25"/>
          <p:cNvSpPr/>
          <p:nvPr/>
        </p:nvSpPr>
        <p:spPr>
          <a:xfrm>
            <a:off x="1672495" y="3398125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Protect state by delegating work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1672495" y="4966218"/>
            <a:ext cx="3017840" cy="872354"/>
          </a:xfrm>
          <a:prstGeom prst="wedgeEllipseCallout">
            <a:avLst>
              <a:gd name="adj1" fmla="val 67095"/>
              <a:gd name="adj2" fmla="val -1663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Performs work, </a:t>
            </a:r>
            <a:br>
              <a:rPr lang="sv-SE" b="1" dirty="0" smtClean="0">
                <a:solidFill>
                  <a:schemeClr val="bg1"/>
                </a:solidFill>
              </a:rPr>
            </a:br>
            <a:r>
              <a:rPr lang="sv-SE" b="1" dirty="0" smtClean="0">
                <a:solidFill>
                  <a:schemeClr val="bg1"/>
                </a:solidFill>
              </a:rPr>
              <a:t>can be restarted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5"/>
          <a:stretch/>
        </p:blipFill>
        <p:spPr>
          <a:xfrm>
            <a:off x="0" y="-2"/>
            <a:ext cx="12195212" cy="420922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Mitigating Failures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30815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Exponential Backoff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90636" y="3335539"/>
            <a:ext cx="1610726" cy="2891319"/>
            <a:chOff x="1670570" y="3540307"/>
            <a:chExt cx="1610726" cy="289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20" name="Straight Connector 19"/>
            <p:cNvCxnSpPr>
              <a:stCxn id="25" idx="4"/>
              <a:endCxn id="23" idx="0"/>
            </p:cNvCxnSpPr>
            <p:nvPr/>
          </p:nvCxnSpPr>
          <p:spPr>
            <a:xfrm>
              <a:off x="2475932" y="4537834"/>
              <a:ext cx="1" cy="57056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977169" y="5108400"/>
              <a:ext cx="997527" cy="997527"/>
            </a:xfrm>
            <a:prstGeom prst="ellipse">
              <a:avLst/>
            </a:prstGeom>
            <a:solidFill>
              <a:srgbClr val="FF493E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child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b1 supervising"/>
            <p:cNvSpPr/>
            <p:nvPr/>
          </p:nvSpPr>
          <p:spPr>
            <a:xfrm>
              <a:off x="1977168" y="3540307"/>
              <a:ext cx="997527" cy="997527"/>
            </a:xfrm>
            <a:prstGeom prst="ellipse">
              <a:avLst/>
            </a:prstGeom>
            <a:solidFill>
              <a:srgbClr val="43BFF7"/>
            </a:solidFill>
            <a:ln w="168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b="1" dirty="0" smtClean="0"/>
                <a:t>parent</a:t>
              </a:r>
              <a:endParaRPr lang="sv-SE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00011" y="3325812"/>
            <a:ext cx="3339271" cy="2899116"/>
            <a:chOff x="853080" y="3293136"/>
            <a:chExt cx="3794224" cy="3294101"/>
          </a:xfrm>
        </p:grpSpPr>
        <p:grpSp>
          <p:nvGrpSpPr>
            <p:cNvPr id="3" name="Group 2"/>
            <p:cNvGrpSpPr/>
            <p:nvPr/>
          </p:nvGrpSpPr>
          <p:grpSpPr>
            <a:xfrm>
              <a:off x="1300803" y="3293136"/>
              <a:ext cx="3193794" cy="2650426"/>
              <a:chOff x="3986376" y="1746433"/>
              <a:chExt cx="3567434" cy="2960499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74512" y="1976984"/>
                <a:ext cx="3379298" cy="2729948"/>
                <a:chOff x="4183910" y="1921566"/>
                <a:chExt cx="3379298" cy="272994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892899" y="4310270"/>
                  <a:ext cx="543339" cy="34124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5601888" y="3969026"/>
                  <a:ext cx="543340" cy="682487"/>
                </a:xfrm>
                <a:custGeom>
                  <a:avLst/>
                  <a:gdLst>
                    <a:gd name="connsiteX0" fmla="*/ 0 w 543340"/>
                    <a:gd name="connsiteY0" fmla="*/ 0 h 927652"/>
                    <a:gd name="connsiteX1" fmla="*/ 543339 w 543340"/>
                    <a:gd name="connsiteY1" fmla="*/ 0 h 927652"/>
                    <a:gd name="connsiteX2" fmla="*/ 543339 w 543340"/>
                    <a:gd name="connsiteY2" fmla="*/ 463826 h 927652"/>
                    <a:gd name="connsiteX3" fmla="*/ 543340 w 543340"/>
                    <a:gd name="connsiteY3" fmla="*/ 463826 h 927652"/>
                    <a:gd name="connsiteX4" fmla="*/ 543340 w 543340"/>
                    <a:gd name="connsiteY4" fmla="*/ 927652 h 927652"/>
                    <a:gd name="connsiteX5" fmla="*/ 1 w 543340"/>
                    <a:gd name="connsiteY5" fmla="*/ 927652 h 927652"/>
                    <a:gd name="connsiteX6" fmla="*/ 1 w 543340"/>
                    <a:gd name="connsiteY6" fmla="*/ 463826 h 927652"/>
                    <a:gd name="connsiteX7" fmla="*/ 0 w 543340"/>
                    <a:gd name="connsiteY7" fmla="*/ 463826 h 927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3340" h="927652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6310878" y="3286540"/>
                  <a:ext cx="543340" cy="1364974"/>
                </a:xfrm>
                <a:custGeom>
                  <a:avLst/>
                  <a:gdLst>
                    <a:gd name="connsiteX0" fmla="*/ 0 w 543340"/>
                    <a:gd name="connsiteY0" fmla="*/ 0 h 1855304"/>
                    <a:gd name="connsiteX1" fmla="*/ 543339 w 543340"/>
                    <a:gd name="connsiteY1" fmla="*/ 0 h 1855304"/>
                    <a:gd name="connsiteX2" fmla="*/ 543339 w 543340"/>
                    <a:gd name="connsiteY2" fmla="*/ 463826 h 1855304"/>
                    <a:gd name="connsiteX3" fmla="*/ 543340 w 543340"/>
                    <a:gd name="connsiteY3" fmla="*/ 463826 h 1855304"/>
                    <a:gd name="connsiteX4" fmla="*/ 543340 w 543340"/>
                    <a:gd name="connsiteY4" fmla="*/ 927652 h 1855304"/>
                    <a:gd name="connsiteX5" fmla="*/ 543339 w 543340"/>
                    <a:gd name="connsiteY5" fmla="*/ 927652 h 1855304"/>
                    <a:gd name="connsiteX6" fmla="*/ 543339 w 543340"/>
                    <a:gd name="connsiteY6" fmla="*/ 1391478 h 1855304"/>
                    <a:gd name="connsiteX7" fmla="*/ 543340 w 543340"/>
                    <a:gd name="connsiteY7" fmla="*/ 1391478 h 1855304"/>
                    <a:gd name="connsiteX8" fmla="*/ 543340 w 543340"/>
                    <a:gd name="connsiteY8" fmla="*/ 1855304 h 1855304"/>
                    <a:gd name="connsiteX9" fmla="*/ 1 w 543340"/>
                    <a:gd name="connsiteY9" fmla="*/ 1855304 h 1855304"/>
                    <a:gd name="connsiteX10" fmla="*/ 1 w 543340"/>
                    <a:gd name="connsiteY10" fmla="*/ 1391478 h 1855304"/>
                    <a:gd name="connsiteX11" fmla="*/ 0 w 543340"/>
                    <a:gd name="connsiteY11" fmla="*/ 1391478 h 1855304"/>
                    <a:gd name="connsiteX12" fmla="*/ 0 w 543340"/>
                    <a:gd name="connsiteY12" fmla="*/ 927652 h 1855304"/>
                    <a:gd name="connsiteX13" fmla="*/ 1 w 543340"/>
                    <a:gd name="connsiteY13" fmla="*/ 927652 h 1855304"/>
                    <a:gd name="connsiteX14" fmla="*/ 1 w 543340"/>
                    <a:gd name="connsiteY14" fmla="*/ 463826 h 1855304"/>
                    <a:gd name="connsiteX15" fmla="*/ 0 w 543340"/>
                    <a:gd name="connsiteY15" fmla="*/ 463826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3340" h="1855304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3" name="Freeform 12"/>
                <p:cNvSpPr/>
                <p:nvPr/>
              </p:nvSpPr>
              <p:spPr>
                <a:xfrm>
                  <a:off x="7019868" y="1921566"/>
                  <a:ext cx="543340" cy="2729947"/>
                </a:xfrm>
                <a:custGeom>
                  <a:avLst/>
                  <a:gdLst>
                    <a:gd name="connsiteX0" fmla="*/ 0 w 543340"/>
                    <a:gd name="connsiteY0" fmla="*/ 0 h 3710608"/>
                    <a:gd name="connsiteX1" fmla="*/ 543339 w 543340"/>
                    <a:gd name="connsiteY1" fmla="*/ 0 h 3710608"/>
                    <a:gd name="connsiteX2" fmla="*/ 543339 w 543340"/>
                    <a:gd name="connsiteY2" fmla="*/ 463826 h 3710608"/>
                    <a:gd name="connsiteX3" fmla="*/ 543340 w 543340"/>
                    <a:gd name="connsiteY3" fmla="*/ 463826 h 3710608"/>
                    <a:gd name="connsiteX4" fmla="*/ 543340 w 543340"/>
                    <a:gd name="connsiteY4" fmla="*/ 927652 h 3710608"/>
                    <a:gd name="connsiteX5" fmla="*/ 543339 w 543340"/>
                    <a:gd name="connsiteY5" fmla="*/ 927652 h 3710608"/>
                    <a:gd name="connsiteX6" fmla="*/ 543339 w 543340"/>
                    <a:gd name="connsiteY6" fmla="*/ 1391478 h 3710608"/>
                    <a:gd name="connsiteX7" fmla="*/ 543340 w 543340"/>
                    <a:gd name="connsiteY7" fmla="*/ 1391478 h 3710608"/>
                    <a:gd name="connsiteX8" fmla="*/ 543340 w 543340"/>
                    <a:gd name="connsiteY8" fmla="*/ 1855304 h 3710608"/>
                    <a:gd name="connsiteX9" fmla="*/ 543339 w 543340"/>
                    <a:gd name="connsiteY9" fmla="*/ 1855304 h 3710608"/>
                    <a:gd name="connsiteX10" fmla="*/ 543339 w 543340"/>
                    <a:gd name="connsiteY10" fmla="*/ 2319130 h 3710608"/>
                    <a:gd name="connsiteX11" fmla="*/ 543340 w 543340"/>
                    <a:gd name="connsiteY11" fmla="*/ 2319130 h 3710608"/>
                    <a:gd name="connsiteX12" fmla="*/ 543340 w 543340"/>
                    <a:gd name="connsiteY12" fmla="*/ 2782956 h 3710608"/>
                    <a:gd name="connsiteX13" fmla="*/ 543339 w 543340"/>
                    <a:gd name="connsiteY13" fmla="*/ 2782956 h 3710608"/>
                    <a:gd name="connsiteX14" fmla="*/ 543339 w 543340"/>
                    <a:gd name="connsiteY14" fmla="*/ 3246782 h 3710608"/>
                    <a:gd name="connsiteX15" fmla="*/ 543340 w 543340"/>
                    <a:gd name="connsiteY15" fmla="*/ 3246782 h 3710608"/>
                    <a:gd name="connsiteX16" fmla="*/ 543340 w 543340"/>
                    <a:gd name="connsiteY16" fmla="*/ 3710608 h 3710608"/>
                    <a:gd name="connsiteX17" fmla="*/ 1 w 543340"/>
                    <a:gd name="connsiteY17" fmla="*/ 3710608 h 3710608"/>
                    <a:gd name="connsiteX18" fmla="*/ 1 w 543340"/>
                    <a:gd name="connsiteY18" fmla="*/ 3246782 h 3710608"/>
                    <a:gd name="connsiteX19" fmla="*/ 0 w 543340"/>
                    <a:gd name="connsiteY19" fmla="*/ 3246782 h 3710608"/>
                    <a:gd name="connsiteX20" fmla="*/ 0 w 543340"/>
                    <a:gd name="connsiteY20" fmla="*/ 2782956 h 3710608"/>
                    <a:gd name="connsiteX21" fmla="*/ 1 w 543340"/>
                    <a:gd name="connsiteY21" fmla="*/ 2782956 h 3710608"/>
                    <a:gd name="connsiteX22" fmla="*/ 1 w 543340"/>
                    <a:gd name="connsiteY22" fmla="*/ 2319130 h 3710608"/>
                    <a:gd name="connsiteX23" fmla="*/ 0 w 543340"/>
                    <a:gd name="connsiteY23" fmla="*/ 2319130 h 3710608"/>
                    <a:gd name="connsiteX24" fmla="*/ 0 w 543340"/>
                    <a:gd name="connsiteY24" fmla="*/ 1855304 h 3710608"/>
                    <a:gd name="connsiteX25" fmla="*/ 1 w 543340"/>
                    <a:gd name="connsiteY25" fmla="*/ 1855304 h 3710608"/>
                    <a:gd name="connsiteX26" fmla="*/ 1 w 543340"/>
                    <a:gd name="connsiteY26" fmla="*/ 1391478 h 3710608"/>
                    <a:gd name="connsiteX27" fmla="*/ 0 w 543340"/>
                    <a:gd name="connsiteY27" fmla="*/ 1391478 h 3710608"/>
                    <a:gd name="connsiteX28" fmla="*/ 0 w 543340"/>
                    <a:gd name="connsiteY28" fmla="*/ 927652 h 3710608"/>
                    <a:gd name="connsiteX29" fmla="*/ 1 w 543340"/>
                    <a:gd name="connsiteY29" fmla="*/ 927652 h 3710608"/>
                    <a:gd name="connsiteX30" fmla="*/ 1 w 543340"/>
                    <a:gd name="connsiteY30" fmla="*/ 463826 h 3710608"/>
                    <a:gd name="connsiteX31" fmla="*/ 0 w 543340"/>
                    <a:gd name="connsiteY31" fmla="*/ 463826 h 3710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543340" h="3710608">
                      <a:moveTo>
                        <a:pt x="0" y="0"/>
                      </a:moveTo>
                      <a:lnTo>
                        <a:pt x="543339" y="0"/>
                      </a:lnTo>
                      <a:lnTo>
                        <a:pt x="543339" y="463826"/>
                      </a:lnTo>
                      <a:lnTo>
                        <a:pt x="543340" y="463826"/>
                      </a:lnTo>
                      <a:lnTo>
                        <a:pt x="543340" y="927652"/>
                      </a:lnTo>
                      <a:lnTo>
                        <a:pt x="543339" y="927652"/>
                      </a:lnTo>
                      <a:lnTo>
                        <a:pt x="543339" y="1391478"/>
                      </a:lnTo>
                      <a:lnTo>
                        <a:pt x="543340" y="1391478"/>
                      </a:lnTo>
                      <a:lnTo>
                        <a:pt x="543340" y="1855304"/>
                      </a:lnTo>
                      <a:lnTo>
                        <a:pt x="543339" y="1855304"/>
                      </a:lnTo>
                      <a:lnTo>
                        <a:pt x="543339" y="2319130"/>
                      </a:lnTo>
                      <a:lnTo>
                        <a:pt x="543340" y="2319130"/>
                      </a:lnTo>
                      <a:lnTo>
                        <a:pt x="543340" y="2782956"/>
                      </a:lnTo>
                      <a:lnTo>
                        <a:pt x="543339" y="2782956"/>
                      </a:lnTo>
                      <a:lnTo>
                        <a:pt x="543339" y="3246782"/>
                      </a:lnTo>
                      <a:lnTo>
                        <a:pt x="543340" y="3246782"/>
                      </a:lnTo>
                      <a:lnTo>
                        <a:pt x="543340" y="3710608"/>
                      </a:lnTo>
                      <a:lnTo>
                        <a:pt x="1" y="3710608"/>
                      </a:lnTo>
                      <a:lnTo>
                        <a:pt x="1" y="3246782"/>
                      </a:lnTo>
                      <a:lnTo>
                        <a:pt x="0" y="3246782"/>
                      </a:lnTo>
                      <a:lnTo>
                        <a:pt x="0" y="2782956"/>
                      </a:lnTo>
                      <a:lnTo>
                        <a:pt x="1" y="2782956"/>
                      </a:lnTo>
                      <a:lnTo>
                        <a:pt x="1" y="2319130"/>
                      </a:lnTo>
                      <a:lnTo>
                        <a:pt x="0" y="2319130"/>
                      </a:lnTo>
                      <a:lnTo>
                        <a:pt x="0" y="1855304"/>
                      </a:lnTo>
                      <a:lnTo>
                        <a:pt x="1" y="1855304"/>
                      </a:lnTo>
                      <a:lnTo>
                        <a:pt x="1" y="1391478"/>
                      </a:lnTo>
                      <a:lnTo>
                        <a:pt x="0" y="1391478"/>
                      </a:lnTo>
                      <a:lnTo>
                        <a:pt x="0" y="927652"/>
                      </a:lnTo>
                      <a:lnTo>
                        <a:pt x="1" y="927652"/>
                      </a:lnTo>
                      <a:lnTo>
                        <a:pt x="1" y="463826"/>
                      </a:lnTo>
                      <a:lnTo>
                        <a:pt x="0" y="463826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183910" y="4495801"/>
                  <a:ext cx="543339" cy="15571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986376" y="1746433"/>
                <a:ext cx="2880928" cy="2664107"/>
              </a:xfrm>
              <a:custGeom>
                <a:avLst/>
                <a:gdLst>
                  <a:gd name="connsiteX0" fmla="*/ 0 w 3652260"/>
                  <a:gd name="connsiteY0" fmla="*/ 1466889 h 2933777"/>
                  <a:gd name="connsiteX1" fmla="*/ 1826130 w 3652260"/>
                  <a:gd name="connsiteY1" fmla="*/ 0 h 2933777"/>
                  <a:gd name="connsiteX2" fmla="*/ 3652260 w 3652260"/>
                  <a:gd name="connsiteY2" fmla="*/ 1466889 h 2933777"/>
                  <a:gd name="connsiteX3" fmla="*/ 1826130 w 3652260"/>
                  <a:gd name="connsiteY3" fmla="*/ 2933778 h 2933777"/>
                  <a:gd name="connsiteX4" fmla="*/ 0 w 3652260"/>
                  <a:gd name="connsiteY4" fmla="*/ 1466889 h 2933777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0 w 3703022"/>
                  <a:gd name="connsiteY3" fmla="*/ 183361 h 1650250"/>
                  <a:gd name="connsiteX0" fmla="*/ 0 w 3703022"/>
                  <a:gd name="connsiteY0" fmla="*/ 183361 h 1650250"/>
                  <a:gd name="connsiteX1" fmla="*/ 3652260 w 3703022"/>
                  <a:gd name="connsiteY1" fmla="*/ 183361 h 1650250"/>
                  <a:gd name="connsiteX2" fmla="*/ 1826130 w 3703022"/>
                  <a:gd name="connsiteY2" fmla="*/ 1650250 h 1650250"/>
                  <a:gd name="connsiteX3" fmla="*/ 91440 w 3703022"/>
                  <a:gd name="connsiteY3" fmla="*/ 274801 h 1650250"/>
                  <a:gd name="connsiteX0" fmla="*/ 2074136 w 3618575"/>
                  <a:gd name="connsiteY0" fmla="*/ 49954 h 2236371"/>
                  <a:gd name="connsiteX1" fmla="*/ 3567813 w 3618575"/>
                  <a:gd name="connsiteY1" fmla="*/ 769482 h 2236371"/>
                  <a:gd name="connsiteX2" fmla="*/ 1741683 w 3618575"/>
                  <a:gd name="connsiteY2" fmla="*/ 2236371 h 2236371"/>
                  <a:gd name="connsiteX3" fmla="*/ 6993 w 3618575"/>
                  <a:gd name="connsiteY3" fmla="*/ 860922 h 2236371"/>
                  <a:gd name="connsiteX0" fmla="*/ 3567813 w 3618575"/>
                  <a:gd name="connsiteY0" fmla="*/ 0 h 1466889"/>
                  <a:gd name="connsiteX1" fmla="*/ 1741683 w 3618575"/>
                  <a:gd name="connsiteY1" fmla="*/ 1466889 h 1466889"/>
                  <a:gd name="connsiteX2" fmla="*/ 6993 w 3618575"/>
                  <a:gd name="connsiteY2" fmla="*/ 91440 h 1466889"/>
                  <a:gd name="connsiteX0" fmla="*/ 3416248 w 3455189"/>
                  <a:gd name="connsiteY0" fmla="*/ 0 h 1740457"/>
                  <a:gd name="connsiteX1" fmla="*/ 1590118 w 3455189"/>
                  <a:gd name="connsiteY1" fmla="*/ 1466889 h 1740457"/>
                  <a:gd name="connsiteX2" fmla="*/ 5330 w 3455189"/>
                  <a:gd name="connsiteY2" fmla="*/ 1305643 h 1740457"/>
                  <a:gd name="connsiteX0" fmla="*/ 3759978 w 3800157"/>
                  <a:gd name="connsiteY0" fmla="*/ 0 h 2150981"/>
                  <a:gd name="connsiteX1" fmla="*/ 1933848 w 3800157"/>
                  <a:gd name="connsiteY1" fmla="*/ 1466889 h 2150981"/>
                  <a:gd name="connsiteX2" fmla="*/ 4286 w 3800157"/>
                  <a:gd name="connsiteY2" fmla="*/ 1860279 h 2150981"/>
                  <a:gd name="connsiteX0" fmla="*/ 3755692 w 3795871"/>
                  <a:gd name="connsiteY0" fmla="*/ 0 h 1860279"/>
                  <a:gd name="connsiteX1" fmla="*/ 1929562 w 3795871"/>
                  <a:gd name="connsiteY1" fmla="*/ 1466889 h 1860279"/>
                  <a:gd name="connsiteX2" fmla="*/ 0 w 3795871"/>
                  <a:gd name="connsiteY2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  <a:gd name="connsiteX0" fmla="*/ 3755692 w 3755692"/>
                  <a:gd name="connsiteY0" fmla="*/ 0 h 1860279"/>
                  <a:gd name="connsiteX1" fmla="*/ 0 w 3755692"/>
                  <a:gd name="connsiteY1" fmla="*/ 1860279 h 18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55692" h="1860279">
                    <a:moveTo>
                      <a:pt x="3755692" y="0"/>
                    </a:moveTo>
                    <a:cubicBezTo>
                      <a:pt x="2797338" y="1397646"/>
                      <a:pt x="1653862" y="1643461"/>
                      <a:pt x="0" y="1860279"/>
                    </a:cubicBezTo>
                  </a:path>
                </a:pathLst>
              </a:custGeom>
              <a:noFill/>
              <a:ln w="63500">
                <a:solidFill>
                  <a:srgbClr val="58EC9F"/>
                </a:solidFill>
                <a:prstDash val="sysDash"/>
                <a:head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281306" y="3523129"/>
              <a:ext cx="10757" cy="2624866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6296" y="6147995"/>
              <a:ext cx="3351008" cy="0"/>
            </a:xfrm>
            <a:prstGeom prst="line">
              <a:avLst/>
            </a:prstGeom>
            <a:ln w="63500" cap="sq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Servicetekniker"/>
            <p:cNvSpPr/>
            <p:nvPr/>
          </p:nvSpPr>
          <p:spPr>
            <a:xfrm>
              <a:off x="2300653" y="6159285"/>
              <a:ext cx="1362524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Attempts</a:t>
              </a:r>
              <a:endParaRPr lang="sv-SE" b="1" dirty="0"/>
            </a:p>
          </p:txBody>
        </p:sp>
        <p:sp>
          <p:nvSpPr>
            <p:cNvPr id="28" name="Servicetekniker"/>
            <p:cNvSpPr/>
            <p:nvPr/>
          </p:nvSpPr>
          <p:spPr>
            <a:xfrm rot="16200000">
              <a:off x="421792" y="4552307"/>
              <a:ext cx="1290528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Delay</a:t>
              </a:r>
              <a:endParaRPr lang="sv-S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9055098" y="3848768"/>
            <a:ext cx="1173480" cy="2079255"/>
          </a:xfrm>
          <a:prstGeom prst="can">
            <a:avLst>
              <a:gd name="adj" fmla="val 27597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0" y="-1193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" name="DB Actor"/>
          <p:cNvSpPr/>
          <p:nvPr/>
        </p:nvSpPr>
        <p:spPr>
          <a:xfrm>
            <a:off x="5260031" y="3117846"/>
            <a:ext cx="1656986" cy="32766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DB Actor</a:t>
            </a:r>
          </a:p>
        </p:txBody>
      </p:sp>
      <p:grpSp>
        <p:nvGrpSpPr>
          <p:cNvPr id="63" name="DB Up Interaction"/>
          <p:cNvGrpSpPr/>
          <p:nvPr/>
        </p:nvGrpSpPr>
        <p:grpSpPr>
          <a:xfrm>
            <a:off x="1621870" y="3521379"/>
            <a:ext cx="4838766" cy="1207364"/>
            <a:chOff x="219790" y="3457774"/>
            <a:chExt cx="4838766" cy="1207364"/>
          </a:xfrm>
        </p:grpSpPr>
        <p:cxnSp>
          <p:nvCxnSpPr>
            <p:cNvPr id="30" name="Straight Connector 29"/>
            <p:cNvCxnSpPr>
              <a:stCxn id="19" idx="3"/>
              <a:endCxn id="8" idx="1"/>
            </p:cNvCxnSpPr>
            <p:nvPr/>
          </p:nvCxnSpPr>
          <p:spPr>
            <a:xfrm flipV="1">
              <a:off x="2307527" y="3716917"/>
              <a:ext cx="2039320" cy="60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type="none"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8" idx="3"/>
              <a:endCxn id="25" idx="3"/>
            </p:cNvCxnSpPr>
            <p:nvPr/>
          </p:nvCxnSpPr>
          <p:spPr>
            <a:xfrm flipH="1">
              <a:off x="2314546" y="4422276"/>
              <a:ext cx="2032301" cy="12636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1947176" y="3487292"/>
              <a:ext cx="360351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3" name="Servicetekniker"/>
            <p:cNvSpPr/>
            <p:nvPr/>
          </p:nvSpPr>
          <p:spPr>
            <a:xfrm>
              <a:off x="219790" y="3457774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47176" y="4204686"/>
              <a:ext cx="367370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Servicetekniker"/>
            <p:cNvSpPr/>
            <p:nvPr/>
          </p:nvSpPr>
          <p:spPr>
            <a:xfrm>
              <a:off x="221447" y="419325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Result</a:t>
              </a:r>
              <a:endParaRPr lang="sv-SE" b="1" dirty="0"/>
            </a:p>
          </p:txBody>
        </p:sp>
        <p:cxnSp>
          <p:nvCxnSpPr>
            <p:cNvPr id="39" name="Straight Connector 38"/>
            <p:cNvCxnSpPr>
              <a:stCxn id="8" idx="7"/>
              <a:endCxn id="8" idx="5"/>
            </p:cNvCxnSpPr>
            <p:nvPr/>
          </p:nvCxnSpPr>
          <p:spPr>
            <a:xfrm rot="16200000" flipH="1">
              <a:off x="4699526" y="4069596"/>
              <a:ext cx="705359" cy="12700"/>
            </a:xfrm>
            <a:prstGeom prst="bentConnector5">
              <a:avLst>
                <a:gd name="adj1" fmla="val -1312"/>
                <a:gd name="adj2" fmla="val 19293063"/>
                <a:gd name="adj3" fmla="val 9969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B Up"/>
          <p:cNvSpPr/>
          <p:nvPr/>
        </p:nvSpPr>
        <p:spPr>
          <a:xfrm>
            <a:off x="5602843" y="3634438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Up</a:t>
            </a:r>
            <a:endParaRPr lang="sv-SE" sz="1400" b="1" dirty="0"/>
          </a:p>
        </p:txBody>
      </p:sp>
      <p:grpSp>
        <p:nvGrpSpPr>
          <p:cNvPr id="64" name="DB Down Interaction"/>
          <p:cNvGrpSpPr/>
          <p:nvPr/>
        </p:nvGrpSpPr>
        <p:grpSpPr>
          <a:xfrm>
            <a:off x="1621869" y="5054247"/>
            <a:ext cx="4824016" cy="1202172"/>
            <a:chOff x="-1204869" y="4990642"/>
            <a:chExt cx="4824016" cy="1202172"/>
          </a:xfrm>
        </p:grpSpPr>
        <p:cxnSp>
          <p:nvCxnSpPr>
            <p:cNvPr id="66" name="Straight Connector 65"/>
            <p:cNvCxnSpPr>
              <a:stCxn id="76" idx="3"/>
              <a:endCxn id="7" idx="1"/>
            </p:cNvCxnSpPr>
            <p:nvPr/>
          </p:nvCxnSpPr>
          <p:spPr>
            <a:xfrm flipV="1">
              <a:off x="882085" y="5234737"/>
              <a:ext cx="2025353" cy="371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" idx="3"/>
              <a:endCxn id="73" idx="3"/>
            </p:cNvCxnSpPr>
            <p:nvPr/>
          </p:nvCxnSpPr>
          <p:spPr>
            <a:xfrm flipH="1">
              <a:off x="874280" y="5940096"/>
              <a:ext cx="2033158" cy="22492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522518" y="5008224"/>
              <a:ext cx="359567" cy="460453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9" name="Servicetekniker"/>
            <p:cNvSpPr/>
            <p:nvPr/>
          </p:nvSpPr>
          <p:spPr>
            <a:xfrm>
              <a:off x="-1204869" y="4990642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Query</a:t>
              </a:r>
              <a:endParaRPr lang="sv-SE" b="1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2518" y="5732362"/>
              <a:ext cx="351762" cy="460452"/>
            </a:xfrm>
            <a:prstGeom prst="roundRect">
              <a:avLst>
                <a:gd name="adj" fmla="val 9887"/>
              </a:avLst>
            </a:prstGeom>
            <a:solidFill>
              <a:schemeClr val="tx1"/>
            </a:solidFill>
            <a:ln w="38100" cap="rnd">
              <a:solidFill>
                <a:srgbClr val="1F4E7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1" name="Servicetekniker"/>
            <p:cNvSpPr/>
            <p:nvPr/>
          </p:nvSpPr>
          <p:spPr>
            <a:xfrm>
              <a:off x="-1204869" y="5726120"/>
              <a:ext cx="1190705" cy="427952"/>
            </a:xfrm>
            <a:prstGeom prst="round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sv-SE" b="1" dirty="0" smtClean="0"/>
                <a:t>DB Error</a:t>
              </a:r>
              <a:endParaRPr lang="sv-SE" b="1" dirty="0"/>
            </a:p>
          </p:txBody>
        </p:sp>
        <p:cxnSp>
          <p:nvCxnSpPr>
            <p:cNvPr id="72" name="Straight Connector 71"/>
            <p:cNvCxnSpPr>
              <a:stCxn id="7" idx="7"/>
              <a:endCxn id="7" idx="5"/>
            </p:cNvCxnSpPr>
            <p:nvPr/>
          </p:nvCxnSpPr>
          <p:spPr>
            <a:xfrm rot="16200000" flipH="1">
              <a:off x="3260117" y="5587416"/>
              <a:ext cx="705359" cy="12700"/>
            </a:xfrm>
            <a:prstGeom prst="bentConnector5">
              <a:avLst>
                <a:gd name="adj1" fmla="val 705"/>
                <a:gd name="adj2" fmla="val 19421661"/>
                <a:gd name="adj3" fmla="val 100000"/>
              </a:avLst>
            </a:prstGeom>
            <a:ln w="63500" cap="sq">
              <a:solidFill>
                <a:srgbClr val="50DE94"/>
              </a:solidFill>
              <a:prstDash val="sysDash"/>
              <a:miter lim="800000"/>
              <a:headEnd w="sm" len="med"/>
              <a:tailEnd type="arrow" w="med" len="med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B Down"/>
          <p:cNvSpPr/>
          <p:nvPr/>
        </p:nvSpPr>
        <p:spPr>
          <a:xfrm>
            <a:off x="5588092" y="5152258"/>
            <a:ext cx="997527" cy="997527"/>
          </a:xfrm>
          <a:prstGeom prst="ellipse">
            <a:avLst/>
          </a:prstGeom>
          <a:solidFill>
            <a:srgbClr val="FF493E"/>
          </a:solidFill>
          <a:ln w="25400">
            <a:solidFill>
              <a:srgbClr val="C00000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sz="1400" b="1" dirty="0" smtClean="0"/>
              <a:t>DB Down</a:t>
            </a:r>
            <a:endParaRPr lang="sv-SE" sz="1400" b="1" dirty="0"/>
          </a:p>
        </p:txBody>
      </p:sp>
      <p:grpSp>
        <p:nvGrpSpPr>
          <p:cNvPr id="54" name="Error"/>
          <p:cNvGrpSpPr/>
          <p:nvPr/>
        </p:nvGrpSpPr>
        <p:grpSpPr>
          <a:xfrm>
            <a:off x="8598717" y="3848768"/>
            <a:ext cx="562367" cy="568866"/>
            <a:chOff x="4665409" y="4631482"/>
            <a:chExt cx="1610726" cy="1629341"/>
          </a:xfrm>
        </p:grpSpPr>
        <p:grpSp>
          <p:nvGrpSpPr>
            <p:cNvPr id="55" name="Group 54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6" name="Cross 55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>
                <a:latin typeface="Lobster Two" panose="02000506000000020003" pitchFamily="50" charset="0"/>
              </a:rPr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72296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Design for failure</a:t>
            </a:r>
            <a:endParaRPr lang="sv-SE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41956"/>
            <a:ext cx="10515600" cy="1323439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sz="4000" i="1" dirty="0">
                <a:latin typeface="+mn-lt"/>
              </a:rPr>
              <a:t>Dealing with, mitigating and preventing failures.</a:t>
            </a:r>
          </a:p>
          <a:p>
            <a:r>
              <a:rPr lang="sv-SE" sz="4000" i="1" dirty="0">
                <a:latin typeface="+mn-lt"/>
              </a:rPr>
              <a:t>In the small, and at scale.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3121519" y="3275843"/>
            <a:ext cx="5948961" cy="2830001"/>
            <a:chOff x="3931518" y="3275843"/>
            <a:chExt cx="5948961" cy="2830001"/>
          </a:xfrm>
        </p:grpSpPr>
        <p:sp>
          <p:nvSpPr>
            <p:cNvPr id="5" name="Rounded Rectangle 4"/>
            <p:cNvSpPr/>
            <p:nvPr/>
          </p:nvSpPr>
          <p:spPr>
            <a:xfrm>
              <a:off x="3931518" y="327584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Idle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66210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Active</a:t>
              </a:r>
              <a:endParaRPr lang="sv-SE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31518" y="56063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Gated</a:t>
              </a:r>
              <a:endParaRPr lang="sv-SE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471808" y="4441104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Quarantined</a:t>
              </a:r>
              <a:endParaRPr lang="sv-SE" b="1" dirty="0"/>
            </a:p>
          </p:txBody>
        </p:sp>
        <p:cxnSp>
          <p:nvCxnSpPr>
            <p:cNvPr id="9" name="Straight Arrow Connector 8"/>
            <p:cNvCxnSpPr>
              <a:stCxn id="8" idx="1"/>
              <a:endCxn id="6" idx="3"/>
            </p:cNvCxnSpPr>
            <p:nvPr/>
          </p:nvCxnSpPr>
          <p:spPr>
            <a:xfrm flipH="1">
              <a:off x="7374881" y="4690843"/>
              <a:ext cx="1096927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6" idx="2"/>
            </p:cNvCxnSpPr>
            <p:nvPr/>
          </p:nvCxnSpPr>
          <p:spPr>
            <a:xfrm flipV="1">
              <a:off x="5340189" y="4940582"/>
              <a:ext cx="1330357" cy="915523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type="arrow" w="sm" len="sm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0"/>
              <a:endCxn id="5" idx="2"/>
            </p:cNvCxnSpPr>
            <p:nvPr/>
          </p:nvCxnSpPr>
          <p:spPr>
            <a:xfrm flipV="1">
              <a:off x="4635854" y="3775321"/>
              <a:ext cx="0" cy="183104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6" idx="0"/>
            </p:cNvCxnSpPr>
            <p:nvPr/>
          </p:nvCxnSpPr>
          <p:spPr>
            <a:xfrm>
              <a:off x="5340189" y="3525582"/>
              <a:ext cx="1330357" cy="915522"/>
            </a:xfrm>
            <a:prstGeom prst="bentConnector2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smtClean="0">
                <a:latin typeface="Lobster Two" panose="02000506000000020003" pitchFamily="50" charset="0"/>
              </a:rPr>
              <a:t>Akka </a:t>
            </a:r>
            <a:r>
              <a:rPr lang="sv-SE" sz="6600" b="1" dirty="0" smtClean="0">
                <a:latin typeface="Lobster Two" panose="02000506000000020003" pitchFamily="50" charset="0"/>
              </a:rPr>
              <a:t>Remote Associations</a:t>
            </a:r>
            <a:endParaRPr lang="sv-SE" sz="6600" b="1" dirty="0">
              <a:latin typeface="Lobster Two" panose="02000506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Active Passive Consumers</a:t>
            </a:r>
            <a:endParaRPr lang="sv-SE" dirty="0"/>
          </a:p>
        </p:txBody>
      </p:sp>
      <p:sp>
        <p:nvSpPr>
          <p:cNvPr id="48" name="Rounded Rectangle 47"/>
          <p:cNvSpPr/>
          <p:nvPr/>
        </p:nvSpPr>
        <p:spPr>
          <a:xfrm>
            <a:off x="6459179" y="4496778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2</a:t>
            </a:r>
            <a:endParaRPr lang="sv-SE" b="1" dirty="0"/>
          </a:p>
        </p:txBody>
      </p:sp>
      <p:sp>
        <p:nvSpPr>
          <p:cNvPr id="47" name="Rounded Rectangle 46"/>
          <p:cNvSpPr/>
          <p:nvPr/>
        </p:nvSpPr>
        <p:spPr>
          <a:xfrm>
            <a:off x="6459178" y="3225237"/>
            <a:ext cx="2071576" cy="1114122"/>
          </a:xfrm>
          <a:prstGeom prst="roundRect">
            <a:avLst>
              <a:gd name="adj" fmla="val 1958"/>
            </a:avLst>
          </a:prstGeom>
          <a:solidFill>
            <a:srgbClr val="282828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v-SE" b="1" dirty="0" smtClean="0"/>
              <a:t>Node 1</a:t>
            </a:r>
            <a:endParaRPr lang="sv-SE" b="1" dirty="0"/>
          </a:p>
          <a:p>
            <a:pPr algn="ctr"/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787699" y="366418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Primary</a:t>
            </a:r>
            <a:endParaRPr lang="sv-SE" b="1" dirty="0"/>
          </a:p>
        </p:txBody>
      </p:sp>
      <p:cxnSp>
        <p:nvCxnSpPr>
          <p:cNvPr id="31" name="Elbow Connector 30"/>
          <p:cNvCxnSpPr>
            <a:stCxn id="42" idx="1"/>
            <a:endCxn id="43" idx="1"/>
          </p:cNvCxnSpPr>
          <p:nvPr/>
        </p:nvCxnSpPr>
        <p:spPr>
          <a:xfrm flipV="1">
            <a:off x="5134182" y="3913919"/>
            <a:ext cx="1653517" cy="640442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1"/>
            <a:endCxn id="44" idx="1"/>
          </p:cNvCxnSpPr>
          <p:nvPr/>
        </p:nvCxnSpPr>
        <p:spPr>
          <a:xfrm>
            <a:off x="5134182" y="4554361"/>
            <a:ext cx="1653516" cy="640441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 rot="5400000">
            <a:off x="4140617" y="3817891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6787698" y="494506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Secondary</a:t>
            </a:r>
            <a:endParaRPr lang="sv-SE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087856" y="4163657"/>
            <a:ext cx="1" cy="78140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Error"/>
          <p:cNvGrpSpPr/>
          <p:nvPr/>
        </p:nvGrpSpPr>
        <p:grpSpPr>
          <a:xfrm>
            <a:off x="7156594" y="3608857"/>
            <a:ext cx="562367" cy="568866"/>
            <a:chOff x="4665409" y="4631482"/>
            <a:chExt cx="1610726" cy="1629341"/>
          </a:xfrm>
        </p:grpSpPr>
        <p:grpSp>
          <p:nvGrpSpPr>
            <p:cNvPr id="50" name="Group 49"/>
            <p:cNvGrpSpPr/>
            <p:nvPr/>
          </p:nvGrpSpPr>
          <p:grpSpPr>
            <a:xfrm>
              <a:off x="4665409" y="4631482"/>
              <a:ext cx="1610726" cy="1629341"/>
              <a:chOff x="1627954" y="4762555"/>
              <a:chExt cx="1610726" cy="162934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FF493E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sp>
          <p:nvSpPr>
            <p:cNvPr id="51" name="Cross 50"/>
            <p:cNvSpPr/>
            <p:nvPr/>
          </p:nvSpPr>
          <p:spPr>
            <a:xfrm rot="18807735">
              <a:off x="5193766" y="5181470"/>
              <a:ext cx="554009" cy="527432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</p:spTree>
    <p:extLst>
      <p:ext uri="{BB962C8B-B14F-4D97-AF65-F5344CB8AC3E}">
        <p14:creationId xmlns:p14="http://schemas.microsoft.com/office/powerpoint/2010/main" val="24284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Consistent Hash Pairs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7040133" y="3119927"/>
            <a:ext cx="836144" cy="962918"/>
            <a:chOff x="6459178" y="3391496"/>
            <a:chExt cx="2071577" cy="2385663"/>
          </a:xfrm>
        </p:grpSpPr>
        <p:sp>
          <p:nvSpPr>
            <p:cNvPr id="48" name="Rounded Rectangle 47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7040133" y="4315258"/>
            <a:ext cx="836144" cy="962918"/>
            <a:chOff x="6459178" y="3391496"/>
            <a:chExt cx="2071577" cy="2385663"/>
          </a:xfrm>
        </p:grpSpPr>
        <p:sp>
          <p:nvSpPr>
            <p:cNvPr id="21" name="Rounded Rectangle 20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41520" y="5526429"/>
            <a:ext cx="836144" cy="962918"/>
            <a:chOff x="6459178" y="3391496"/>
            <a:chExt cx="2071577" cy="2385663"/>
          </a:xfrm>
        </p:grpSpPr>
        <p:sp>
          <p:nvSpPr>
            <p:cNvPr id="27" name="Rounded Rectangle 26"/>
            <p:cNvSpPr/>
            <p:nvPr/>
          </p:nvSpPr>
          <p:spPr>
            <a:xfrm>
              <a:off x="6459179" y="4663037"/>
              <a:ext cx="2071576" cy="1114122"/>
            </a:xfrm>
            <a:prstGeom prst="roundRect">
              <a:avLst>
                <a:gd name="adj" fmla="val 1958"/>
              </a:avLst>
            </a:prstGeom>
            <a:solidFill>
              <a:srgbClr val="282828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6459178" y="3391496"/>
              <a:ext cx="2071576" cy="2078339"/>
              <a:chOff x="6459178" y="3391496"/>
              <a:chExt cx="2071576" cy="2078339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459178" y="3391496"/>
                <a:ext cx="2071576" cy="1114122"/>
              </a:xfrm>
              <a:prstGeom prst="roundRect">
                <a:avLst>
                  <a:gd name="adj" fmla="val 1958"/>
                </a:avLst>
              </a:prstGeom>
              <a:solidFill>
                <a:srgbClr val="282828"/>
              </a:solidFill>
              <a:ln w="381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787697" y="369881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787697" y="4970357"/>
                <a:ext cx="1414536" cy="499478"/>
              </a:xfrm>
              <a:prstGeom prst="roundRect">
                <a:avLst>
                  <a:gd name="adj" fmla="val 6176"/>
                </a:avLst>
              </a:prstGeom>
              <a:solidFill>
                <a:srgbClr val="43BFF7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b="1" dirty="0"/>
              </a:p>
            </p:txBody>
          </p:sp>
        </p:grpSp>
      </p:grpSp>
      <p:cxnSp>
        <p:nvCxnSpPr>
          <p:cNvPr id="34" name="Elbow Connector 30"/>
          <p:cNvCxnSpPr>
            <a:stCxn id="41" idx="1"/>
            <a:endCxn id="47" idx="1"/>
          </p:cNvCxnSpPr>
          <p:nvPr/>
        </p:nvCxnSpPr>
        <p:spPr>
          <a:xfrm flipV="1">
            <a:off x="5134182" y="3344772"/>
            <a:ext cx="1905951" cy="1201725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0"/>
          <p:cNvCxnSpPr>
            <a:stCxn id="41" idx="1"/>
            <a:endCxn id="23" idx="1"/>
          </p:cNvCxnSpPr>
          <p:nvPr/>
        </p:nvCxnSpPr>
        <p:spPr>
          <a:xfrm flipV="1">
            <a:off x="5134182" y="4540103"/>
            <a:ext cx="1905951" cy="6394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0"/>
          <p:cNvCxnSpPr>
            <a:stCxn id="41" idx="1"/>
            <a:endCxn id="29" idx="1"/>
          </p:cNvCxnSpPr>
          <p:nvPr/>
        </p:nvCxnSpPr>
        <p:spPr>
          <a:xfrm>
            <a:off x="5134182" y="4546497"/>
            <a:ext cx="1907338" cy="1204777"/>
          </a:xfrm>
          <a:prstGeom prst="bentConnector3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 rot="5400000">
            <a:off x="4140617" y="3810027"/>
            <a:ext cx="514191" cy="1472938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sv-SE" b="1" dirty="0" smtClean="0"/>
              <a:t>Queue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8876" y="3344771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1</a:t>
            </a:r>
            <a:endParaRPr lang="sv-SE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8008876" y="4553852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2</a:t>
            </a:r>
            <a:endParaRPr lang="sv-SE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8008876" y="5726380"/>
            <a:ext cx="1414536" cy="499478"/>
          </a:xfrm>
          <a:prstGeom prst="roundRect">
            <a:avLst>
              <a:gd name="adj" fmla="val 61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Hash Slot 3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30161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w="sm" len="med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Fan out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52601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Fan out and quickest reply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1</a:t>
            </a:r>
            <a:endParaRPr lang="sv-SE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Return first reply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86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N-Modular Redundancy</a:t>
            </a:r>
            <a:endParaRPr lang="sv-SE" dirty="0"/>
          </a:p>
        </p:txBody>
      </p:sp>
      <p:cxnSp>
        <p:nvCxnSpPr>
          <p:cNvPr id="30" name="Elbow Connector 29"/>
          <p:cNvCxnSpPr>
            <a:stCxn id="42" idx="3"/>
            <a:endCxn id="45" idx="1"/>
          </p:cNvCxnSpPr>
          <p:nvPr/>
        </p:nvCxnSpPr>
        <p:spPr>
          <a:xfrm>
            <a:off x="5958466" y="5053152"/>
            <a:ext cx="2048274" cy="60683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2" idx="3"/>
            <a:endCxn id="43" idx="1"/>
          </p:cNvCxnSpPr>
          <p:nvPr/>
        </p:nvCxnSpPr>
        <p:spPr>
          <a:xfrm flipV="1">
            <a:off x="5958466" y="4457589"/>
            <a:ext cx="2048276" cy="595563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3E9F8E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2" idx="3"/>
            <a:endCxn id="44" idx="1"/>
          </p:cNvCxnSpPr>
          <p:nvPr/>
        </p:nvCxnSpPr>
        <p:spPr>
          <a:xfrm>
            <a:off x="5958466" y="5053152"/>
            <a:ext cx="2048275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2" idx="3"/>
            <a:endCxn id="42" idx="1"/>
          </p:cNvCxnSpPr>
          <p:nvPr/>
        </p:nvCxnSpPr>
        <p:spPr>
          <a:xfrm flipV="1">
            <a:off x="3243263" y="5053152"/>
            <a:ext cx="1300667" cy="7315"/>
          </a:xfrm>
          <a:prstGeom prst="straightConnector1">
            <a:avLst/>
          </a:prstGeom>
          <a:ln w="63500" cap="rnd">
            <a:solidFill>
              <a:srgbClr val="50DE94"/>
            </a:solidFill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351613" y="4258006"/>
            <a:ext cx="268970" cy="360218"/>
          </a:xfrm>
          <a:prstGeom prst="roundRect">
            <a:avLst/>
          </a:prstGeom>
          <a:solidFill>
            <a:srgbClr val="8FA7BC"/>
          </a:solidFill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351613" y="4866401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351613" y="5470729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59111" y="4873043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!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43930" y="4803413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Router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6741" y="4810728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2</a:t>
            </a:r>
            <a:endParaRPr lang="sv-SE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8006740" y="5410245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Worker 3</a:t>
            </a:r>
            <a:endParaRPr lang="sv-SE" b="1" dirty="0"/>
          </a:p>
        </p:txBody>
      </p:sp>
      <p:sp>
        <p:nvSpPr>
          <p:cNvPr id="46" name="Oval Callout 45"/>
          <p:cNvSpPr/>
          <p:nvPr/>
        </p:nvSpPr>
        <p:spPr>
          <a:xfrm>
            <a:off x="3473778" y="3035148"/>
            <a:ext cx="3566844" cy="1101733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Require same reply from at least N workers</a:t>
            </a:r>
            <a:endParaRPr lang="sv-SE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834592" y="4810728"/>
            <a:ext cx="1408671" cy="499478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Consumer</a:t>
            </a:r>
            <a:endParaRPr lang="sv-SE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8006742" y="4207850"/>
            <a:ext cx="1414536" cy="499478"/>
          </a:xfrm>
          <a:prstGeom prst="roundRect">
            <a:avLst>
              <a:gd name="adj" fmla="val 6176"/>
            </a:avLst>
          </a:prstGeom>
          <a:solidFill>
            <a:srgbClr val="2E7BA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>
                    <a:lumMod val="65000"/>
                  </a:schemeClr>
                </a:solidFill>
              </a:rPr>
              <a:t>Worker 1</a:t>
            </a:r>
            <a:endParaRPr lang="sv-SE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158" y="0"/>
            <a:ext cx="5151580" cy="381216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0" y="3812169"/>
            <a:ext cx="12192000" cy="264970"/>
          </a:xfrm>
          <a:prstGeom prst="roundRect">
            <a:avLst>
              <a:gd name="adj" fmla="val 0"/>
            </a:avLst>
          </a:prstGeom>
          <a:solidFill>
            <a:srgbClr val="FF493E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82739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 smtClean="0"/>
              <a:t>Dealing with load</a:t>
            </a:r>
            <a:endParaRPr lang="sv-SE" sz="9600" dirty="0"/>
          </a:p>
        </p:txBody>
      </p:sp>
    </p:spTree>
    <p:extLst>
      <p:ext uri="{BB962C8B-B14F-4D97-AF65-F5344CB8AC3E}">
        <p14:creationId xmlns:p14="http://schemas.microsoft.com/office/powerpoint/2010/main" val="24151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4"/>
            <a:chOff x="3256163" y="3851318"/>
            <a:chExt cx="5679673" cy="376844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9619" y="4414018"/>
            <a:ext cx="3469480" cy="360218"/>
            <a:chOff x="4299619" y="4414018"/>
            <a:chExt cx="3469480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29961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936020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836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216124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852525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500129" y="44140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Oval Callout 51"/>
          <p:cNvSpPr/>
          <p:nvPr/>
        </p:nvSpPr>
        <p:spPr>
          <a:xfrm>
            <a:off x="356158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Add a delay after each message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Throttling</a:t>
            </a:r>
            <a:endParaRPr lang="sv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31862" y="4414018"/>
            <a:ext cx="8328276" cy="376846"/>
            <a:chOff x="3256163" y="3851318"/>
            <a:chExt cx="5679673" cy="376846"/>
          </a:xfrm>
        </p:grpSpPr>
        <p:cxnSp>
          <p:nvCxnSpPr>
            <p:cNvPr id="5" name="Straight Arrow Connector 4"/>
            <p:cNvCxnSpPr>
              <a:stCxn id="15" idx="3"/>
            </p:cNvCxnSpPr>
            <p:nvPr/>
          </p:nvCxnSpPr>
          <p:spPr>
            <a:xfrm>
              <a:off x="3344832" y="4039741"/>
              <a:ext cx="5502334" cy="1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51665" y="3851321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53914" y="3851320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9415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6163" y="3851319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47167" y="3851318"/>
              <a:ext cx="88669" cy="376843"/>
            </a:xfrm>
            <a:prstGeom prst="rect">
              <a:avLst/>
            </a:prstGeom>
            <a:solidFill>
              <a:srgbClr val="56E59E"/>
            </a:solidFill>
            <a:ln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210418" y="4414018"/>
            <a:ext cx="984731" cy="360218"/>
            <a:chOff x="4831252" y="3851318"/>
            <a:chExt cx="984731" cy="360218"/>
          </a:xfrm>
        </p:grpSpPr>
        <p:sp>
          <p:nvSpPr>
            <p:cNvPr id="19" name="Rounded Rectangle 18"/>
            <p:cNvSpPr/>
            <p:nvPr/>
          </p:nvSpPr>
          <p:spPr>
            <a:xfrm>
              <a:off x="4831252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8937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4701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54386" y="4414018"/>
            <a:ext cx="984731" cy="360218"/>
            <a:chOff x="6229003" y="3851318"/>
            <a:chExt cx="984731" cy="360218"/>
          </a:xfrm>
        </p:grpSpPr>
        <p:sp>
          <p:nvSpPr>
            <p:cNvPr id="22" name="Rounded Rectangle 21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4255" y="4414018"/>
            <a:ext cx="984731" cy="360218"/>
            <a:chOff x="6229003" y="3851318"/>
            <a:chExt cx="984731" cy="360218"/>
          </a:xfrm>
        </p:grpSpPr>
        <p:sp>
          <p:nvSpPr>
            <p:cNvPr id="29" name="Rounded Rectangle 28"/>
            <p:cNvSpPr/>
            <p:nvPr/>
          </p:nvSpPr>
          <p:spPr>
            <a:xfrm>
              <a:off x="6229003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587125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944764" y="3851318"/>
              <a:ext cx="268970" cy="360218"/>
            </a:xfrm>
            <a:prstGeom prst="roundRect">
              <a:avLst/>
            </a:prstGeom>
            <a:ln w="254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7515" y="2952748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messages per time slice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352252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4296113" y="51160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4239552" y="5645518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9" y="4075042"/>
            <a:ext cx="10426148" cy="2554545"/>
          </a:xfrm>
          <a:prstGeom prst="rect">
            <a:avLst/>
          </a:prstGeom>
          <a:noFill/>
          <a:effectLst>
            <a:outerShdw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en-US" sz="3200" dirty="0">
                <a:latin typeface="+mn-lt"/>
              </a:rPr>
              <a:t>An escalator can never break: it can only become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You should never see an Escalator Temporarily Out Of Order sign, just Escalator Temporarily Stairs.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Sorry for the convenience. </a:t>
            </a:r>
            <a:br>
              <a:rPr lang="en-US" sz="3200" dirty="0">
                <a:latin typeface="+mn-lt"/>
              </a:rPr>
            </a:br>
            <a:r>
              <a:rPr lang="en-US" sz="3200" i="1" dirty="0">
                <a:latin typeface="+mn-lt"/>
              </a:rPr>
              <a:t>-Mitch </a:t>
            </a:r>
            <a:r>
              <a:rPr lang="en-US" sz="3200" i="1" dirty="0" err="1" smtClean="0">
                <a:latin typeface="+mn-lt"/>
              </a:rPr>
              <a:t>Hedberg</a:t>
            </a:r>
            <a:endParaRPr lang="sv-S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07571" y="4170581"/>
            <a:ext cx="1414536" cy="862551"/>
          </a:xfrm>
          <a:prstGeom prst="roundRect">
            <a:avLst>
              <a:gd name="adj" fmla="val 6176"/>
            </a:avLst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/>
              <a:t>Actor</a:t>
            </a:r>
            <a:endParaRPr lang="sv-SE" b="1" dirty="0"/>
          </a:p>
        </p:txBody>
      </p:sp>
      <p:sp>
        <p:nvSpPr>
          <p:cNvPr id="2" name="Oval 1"/>
          <p:cNvSpPr/>
          <p:nvPr/>
        </p:nvSpPr>
        <p:spPr>
          <a:xfrm>
            <a:off x="6614695" y="4029178"/>
            <a:ext cx="459734" cy="1145356"/>
          </a:xfrm>
          <a:prstGeom prst="ellipse">
            <a:avLst/>
          </a:prstGeom>
          <a:solidFill>
            <a:srgbClr val="FF493E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Bounded Mailboxes</a:t>
            </a:r>
            <a:endParaRPr lang="sv-SE" dirty="0"/>
          </a:p>
        </p:txBody>
      </p:sp>
      <p:sp>
        <p:nvSpPr>
          <p:cNvPr id="7" name="Can 6"/>
          <p:cNvSpPr/>
          <p:nvPr/>
        </p:nvSpPr>
        <p:spPr>
          <a:xfrm rot="5400000">
            <a:off x="5526893" y="3375729"/>
            <a:ext cx="514191" cy="2452257"/>
          </a:xfrm>
          <a:prstGeom prst="can">
            <a:avLst>
              <a:gd name="adj" fmla="val 44499"/>
            </a:avLst>
          </a:prstGeom>
          <a:solidFill>
            <a:srgbClr val="43BFF7"/>
          </a:solidFill>
          <a:ln w="3810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sv-SE" b="1" dirty="0" smtClean="0"/>
              <a:t>Mailbox</a:t>
            </a:r>
            <a:endParaRPr lang="sv-SE" b="1" dirty="0"/>
          </a:p>
        </p:txBody>
      </p:sp>
      <p:cxnSp>
        <p:nvCxnSpPr>
          <p:cNvPr id="13" name="Elbow Connector 12"/>
          <p:cNvCxnSpPr>
            <a:endCxn id="7" idx="3"/>
          </p:cNvCxnSpPr>
          <p:nvPr/>
        </p:nvCxnSpPr>
        <p:spPr>
          <a:xfrm>
            <a:off x="3172120" y="4601856"/>
            <a:ext cx="1385740" cy="2"/>
          </a:xfrm>
          <a:prstGeom prst="bentConnector3">
            <a:avLst>
              <a:gd name="adj1" fmla="val 50000"/>
            </a:avLst>
          </a:prstGeom>
          <a:ln w="63500" cap="rnd">
            <a:solidFill>
              <a:srgbClr val="50DE94"/>
            </a:solidFill>
            <a:round/>
            <a:headEnd type="none" w="sm" len="sm"/>
            <a:tailEnd type="arrow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383933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39021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94109" y="4423792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0505" y="442174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490643">
            <a:off x="6677921" y="5116046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rot="18489460">
            <a:off x="6621360" y="5645517"/>
            <a:ext cx="268970" cy="360218"/>
          </a:xfrm>
          <a:prstGeom prst="roundRect">
            <a:avLst/>
          </a:prstGeom>
          <a:ln w="38100" cap="rnd" cmpd="sng">
            <a:solidFill>
              <a:srgbClr val="1F4E79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3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Limit Concurrency</a:t>
            </a:r>
            <a:endParaRPr lang="sv-SE" dirty="0"/>
          </a:p>
        </p:txBody>
      </p:sp>
      <p:grpSp>
        <p:nvGrpSpPr>
          <p:cNvPr id="26" name="Group 25"/>
          <p:cNvGrpSpPr/>
          <p:nvPr/>
        </p:nvGrpSpPr>
        <p:grpSpPr>
          <a:xfrm>
            <a:off x="2770722" y="4207850"/>
            <a:ext cx="6650556" cy="1701873"/>
            <a:chOff x="1351005" y="2396288"/>
            <a:chExt cx="6650556" cy="1701873"/>
          </a:xfrm>
        </p:grpSpPr>
        <p:cxnSp>
          <p:nvCxnSpPr>
            <p:cNvPr id="30" name="Elbow Connector 29"/>
            <p:cNvCxnSpPr>
              <a:stCxn id="42" idx="3"/>
              <a:endCxn id="45" idx="1"/>
            </p:cNvCxnSpPr>
            <p:nvPr/>
          </p:nvCxnSpPr>
          <p:spPr>
            <a:xfrm>
              <a:off x="4924729" y="3241590"/>
              <a:ext cx="1668159" cy="606832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42" idx="3"/>
              <a:endCxn id="43" idx="1"/>
            </p:cNvCxnSpPr>
            <p:nvPr/>
          </p:nvCxnSpPr>
          <p:spPr>
            <a:xfrm flipV="1">
              <a:off x="4924729" y="2646027"/>
              <a:ext cx="1668161" cy="595563"/>
            </a:xfrm>
            <a:prstGeom prst="bentConnector3">
              <a:avLst>
                <a:gd name="adj1" fmla="val 13457"/>
              </a:avLst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2" idx="3"/>
              <a:endCxn id="44" idx="1"/>
            </p:cNvCxnSpPr>
            <p:nvPr/>
          </p:nvCxnSpPr>
          <p:spPr>
            <a:xfrm>
              <a:off x="4924729" y="3241590"/>
              <a:ext cx="1668160" cy="7315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351005" y="3248905"/>
              <a:ext cx="2165053" cy="0"/>
            </a:xfrm>
            <a:prstGeom prst="straightConnector1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2805452" y="3061481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62701" y="305991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940477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940477" y="3054839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40477" y="365916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19950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77199" y="3053277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486772" y="2446444"/>
              <a:ext cx="267855" cy="360218"/>
            </a:xfrm>
            <a:prstGeom prst="roundRect">
              <a:avLst/>
            </a:prstGeom>
            <a:ln w="38100" cap="rnd" cmpd="sng">
              <a:solidFill>
                <a:srgbClr val="1F4E79"/>
              </a:solidFill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516058" y="2991851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/>
                <a:t>Router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592890" y="2396288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592889" y="2999166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6592888" y="3598683"/>
              <a:ext cx="1408671" cy="499478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3</a:t>
              </a:r>
              <a:endParaRPr lang="sv-SE" b="1" dirty="0"/>
            </a:p>
          </p:txBody>
        </p:sp>
      </p:grpSp>
      <p:sp>
        <p:nvSpPr>
          <p:cNvPr id="46" name="Oval Callout 45"/>
          <p:cNvSpPr/>
          <p:nvPr/>
        </p:nvSpPr>
        <p:spPr>
          <a:xfrm>
            <a:off x="4131190" y="3311434"/>
            <a:ext cx="3017840" cy="872354"/>
          </a:xfrm>
          <a:prstGeom prst="wedgeEllipseCallout">
            <a:avLst>
              <a:gd name="adj1" fmla="val 814"/>
              <a:gd name="adj2" fmla="val 99517"/>
            </a:avLst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bg1"/>
                </a:solidFill>
              </a:rPr>
              <a:t>Limit concurrent access to a resource</a:t>
            </a:r>
            <a:endParaRPr lang="sv-S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2636976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22376"/>
            <a:ext cx="12192000" cy="1107996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dirty="0" smtClean="0"/>
              <a:t>Work Pulling</a:t>
            </a:r>
            <a:endParaRPr lang="sv-SE" dirty="0"/>
          </a:p>
        </p:txBody>
      </p:sp>
      <p:grpSp>
        <p:nvGrpSpPr>
          <p:cNvPr id="3" name="Group 2"/>
          <p:cNvGrpSpPr/>
          <p:nvPr/>
        </p:nvGrpSpPr>
        <p:grpSpPr>
          <a:xfrm>
            <a:off x="3411279" y="3293864"/>
            <a:ext cx="5380524" cy="2947480"/>
            <a:chOff x="3405738" y="3559871"/>
            <a:chExt cx="5380524" cy="2947480"/>
          </a:xfrm>
        </p:grpSpPr>
        <p:sp>
          <p:nvSpPr>
            <p:cNvPr id="5" name="Rounded Rectangle 4"/>
            <p:cNvSpPr/>
            <p:nvPr/>
          </p:nvSpPr>
          <p:spPr>
            <a:xfrm>
              <a:off x="7371726" y="3559871"/>
              <a:ext cx="1414536" cy="1393775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1</a:t>
              </a:r>
              <a:endParaRPr lang="sv-SE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05738" y="3559871"/>
              <a:ext cx="1414536" cy="294748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Producer</a:t>
              </a:r>
              <a:endParaRPr lang="sv-SE" b="1" dirty="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94199" y="4070722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005025" y="3611192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60900" y="5123851"/>
              <a:ext cx="1414536" cy="1383500"/>
            </a:xfrm>
            <a:prstGeom prst="roundRect">
              <a:avLst>
                <a:gd name="adj" fmla="val 6176"/>
              </a:avLst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 smtClean="0"/>
                <a:t>Worker 2</a:t>
              </a:r>
              <a:endParaRPr lang="sv-SE" b="1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4983373" y="5634701"/>
              <a:ext cx="2225254" cy="360219"/>
            </a:xfrm>
            <a:custGeom>
              <a:avLst/>
              <a:gdLst>
                <a:gd name="connsiteX0" fmla="*/ 0 w 2225254"/>
                <a:gd name="connsiteY0" fmla="*/ 0 h 360219"/>
                <a:gd name="connsiteX1" fmla="*/ 1912333 w 2225254"/>
                <a:gd name="connsiteY1" fmla="*/ 0 h 360219"/>
                <a:gd name="connsiteX2" fmla="*/ 1912333 w 2225254"/>
                <a:gd name="connsiteY2" fmla="*/ 1 h 360219"/>
                <a:gd name="connsiteX3" fmla="*/ 2225254 w 2225254"/>
                <a:gd name="connsiteY3" fmla="*/ 180110 h 360219"/>
                <a:gd name="connsiteX4" fmla="*/ 1912333 w 2225254"/>
                <a:gd name="connsiteY4" fmla="*/ 360219 h 360219"/>
                <a:gd name="connsiteX5" fmla="*/ 1912333 w 2225254"/>
                <a:gd name="connsiteY5" fmla="*/ 360218 h 360219"/>
                <a:gd name="connsiteX6" fmla="*/ 0 w 2225254"/>
                <a:gd name="connsiteY6" fmla="*/ 360218 h 36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254" h="360219">
                  <a:moveTo>
                    <a:pt x="0" y="0"/>
                  </a:moveTo>
                  <a:lnTo>
                    <a:pt x="1912333" y="0"/>
                  </a:lnTo>
                  <a:lnTo>
                    <a:pt x="1912333" y="1"/>
                  </a:lnTo>
                  <a:lnTo>
                    <a:pt x="2225254" y="180110"/>
                  </a:lnTo>
                  <a:lnTo>
                    <a:pt x="1912333" y="360219"/>
                  </a:lnTo>
                  <a:lnTo>
                    <a:pt x="1912333" y="360218"/>
                  </a:lnTo>
                  <a:lnTo>
                    <a:pt x="0" y="36021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Work to be done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4994199" y="5175171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Send work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99612" y="4528625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88786" y="6092604"/>
              <a:ext cx="2214428" cy="361846"/>
            </a:xfrm>
            <a:custGeom>
              <a:avLst/>
              <a:gdLst>
                <a:gd name="connsiteX0" fmla="*/ 312921 w 2214428"/>
                <a:gd name="connsiteY0" fmla="*/ 0 h 361846"/>
                <a:gd name="connsiteX1" fmla="*/ 2214428 w 2214428"/>
                <a:gd name="connsiteY1" fmla="*/ 0 h 361846"/>
                <a:gd name="connsiteX2" fmla="*/ 2214428 w 2214428"/>
                <a:gd name="connsiteY2" fmla="*/ 360218 h 361846"/>
                <a:gd name="connsiteX3" fmla="*/ 312922 w 2214428"/>
                <a:gd name="connsiteY3" fmla="*/ 360218 h 361846"/>
                <a:gd name="connsiteX4" fmla="*/ 312922 w 2214428"/>
                <a:gd name="connsiteY4" fmla="*/ 361846 h 361846"/>
                <a:gd name="connsiteX5" fmla="*/ 0 w 2214428"/>
                <a:gd name="connsiteY5" fmla="*/ 181737 h 361846"/>
                <a:gd name="connsiteX6" fmla="*/ 312921 w 2214428"/>
                <a:gd name="connsiteY6" fmla="*/ 1628 h 36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428" h="361846">
                  <a:moveTo>
                    <a:pt x="312921" y="0"/>
                  </a:moveTo>
                  <a:lnTo>
                    <a:pt x="2214428" y="0"/>
                  </a:lnTo>
                  <a:lnTo>
                    <a:pt x="2214428" y="360218"/>
                  </a:lnTo>
                  <a:lnTo>
                    <a:pt x="312922" y="360218"/>
                  </a:lnTo>
                  <a:lnTo>
                    <a:pt x="312922" y="361846"/>
                  </a:lnTo>
                  <a:lnTo>
                    <a:pt x="0" y="181737"/>
                  </a:lnTo>
                  <a:lnTo>
                    <a:pt x="312921" y="1628"/>
                  </a:lnTo>
                  <a:close/>
                </a:path>
              </a:pathLst>
            </a:custGeom>
            <a:solidFill>
              <a:srgbClr val="FF493E"/>
            </a:solidFill>
            <a:ln w="38100" cap="rnd" cmpd="sng">
              <a:noFill/>
              <a:round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sv-SE" b="1" dirty="0" smtClean="0">
                  <a:solidFill>
                    <a:schemeClr val="tx1"/>
                  </a:solidFill>
                </a:rPr>
                <a:t>Work Done</a:t>
              </a:r>
              <a:endParaRPr lang="sv-S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9600" b="1">
                <a:latin typeface="Lobster Two" panose="02000506000000020003" pitchFamily="50" charset="0"/>
              </a:defRPr>
            </a:lvl1pPr>
          </a:lstStyle>
          <a:p>
            <a:r>
              <a:rPr lang="sv-SE" dirty="0"/>
              <a:t>Virtual Actors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86" y="2457101"/>
            <a:ext cx="1172409" cy="1475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79592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 smtClean="0">
                <a:solidFill>
                  <a:srgbClr val="FFE699"/>
                </a:solidFill>
              </a:rPr>
              <a:t>Always Exists, Never Fails</a:t>
            </a:r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274361" y="2457101"/>
            <a:ext cx="9605341" cy="1475542"/>
            <a:chOff x="1219695" y="4333410"/>
            <a:chExt cx="9605341" cy="14755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695" y="4360748"/>
              <a:ext cx="1420866" cy="14208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210" y="4357788"/>
              <a:ext cx="3208418" cy="14238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965" y="4333410"/>
              <a:ext cx="3798071" cy="147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67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/>
          <p:cNvSpPr/>
          <p:nvPr/>
        </p:nvSpPr>
        <p:spPr>
          <a:xfrm rot="5400000">
            <a:off x="2058876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Hexagon 21"/>
          <p:cNvSpPr/>
          <p:nvPr/>
        </p:nvSpPr>
        <p:spPr>
          <a:xfrm rot="5400000">
            <a:off x="5911944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Hexagon 22"/>
          <p:cNvSpPr/>
          <p:nvPr/>
        </p:nvSpPr>
        <p:spPr>
          <a:xfrm rot="5400000">
            <a:off x="7838478" y="2612517"/>
            <a:ext cx="1860634" cy="1694622"/>
          </a:xfrm>
          <a:prstGeom prst="hexagon">
            <a:avLst>
              <a:gd name="adj" fmla="val 28674"/>
              <a:gd name="vf" fmla="val 115470"/>
            </a:avLst>
          </a:prstGeom>
          <a:solidFill>
            <a:srgbClr val="28282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2" name="Group 11"/>
          <p:cNvGrpSpPr/>
          <p:nvPr/>
        </p:nvGrpSpPr>
        <p:grpSpPr>
          <a:xfrm>
            <a:off x="3105149" y="4093266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7" name="Hexagon 16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Hexagon 17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Hexagon 18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05149" y="965755"/>
            <a:ext cx="5547690" cy="1860635"/>
            <a:chOff x="2697645" y="3576431"/>
            <a:chExt cx="5547690" cy="1860635"/>
          </a:xfrm>
          <a:solidFill>
            <a:srgbClr val="282828"/>
          </a:solidFill>
        </p:grpSpPr>
        <p:sp>
          <p:nvSpPr>
            <p:cNvPr id="14" name="Hexagon 13"/>
            <p:cNvSpPr/>
            <p:nvPr/>
          </p:nvSpPr>
          <p:spPr>
            <a:xfrm rot="5400000">
              <a:off x="2614639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Hexagon 14"/>
            <p:cNvSpPr/>
            <p:nvPr/>
          </p:nvSpPr>
          <p:spPr>
            <a:xfrm rot="5400000">
              <a:off x="4541173" y="3659438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Hexagon 15"/>
            <p:cNvSpPr/>
            <p:nvPr/>
          </p:nvSpPr>
          <p:spPr>
            <a:xfrm rot="5400000">
              <a:off x="6467707" y="365943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4" name="Heart 11"/>
          <p:cNvSpPr/>
          <p:nvPr/>
        </p:nvSpPr>
        <p:spPr>
          <a:xfrm rot="14287302">
            <a:off x="3259552" y="3143253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Heart 11"/>
          <p:cNvSpPr/>
          <p:nvPr/>
        </p:nvSpPr>
        <p:spPr>
          <a:xfrm rot="14287302">
            <a:off x="2834283" y="3678935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6" name="Oval 10"/>
          <p:cNvSpPr/>
          <p:nvPr/>
        </p:nvSpPr>
        <p:spPr>
          <a:xfrm rot="2188284">
            <a:off x="8346369" y="3373243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7"/>
          <p:cNvSpPr/>
          <p:nvPr/>
        </p:nvSpPr>
        <p:spPr>
          <a:xfrm rot="18900000">
            <a:off x="5646362" y="204051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Heart 11"/>
          <p:cNvSpPr/>
          <p:nvPr/>
        </p:nvSpPr>
        <p:spPr>
          <a:xfrm rot="14287302">
            <a:off x="5927821" y="1453980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Oval 10"/>
          <p:cNvSpPr/>
          <p:nvPr/>
        </p:nvSpPr>
        <p:spPr>
          <a:xfrm rot="2188284">
            <a:off x="5544880" y="4863619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Isosceles Triangle 2"/>
          <p:cNvSpPr/>
          <p:nvPr/>
        </p:nvSpPr>
        <p:spPr>
          <a:xfrm rot="10299074">
            <a:off x="7706248" y="208943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Isosceles Triangle 2"/>
          <p:cNvSpPr/>
          <p:nvPr/>
        </p:nvSpPr>
        <p:spPr>
          <a:xfrm rot="10299074">
            <a:off x="7846678" y="516948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Isosceles Triangle 2"/>
          <p:cNvSpPr/>
          <p:nvPr/>
        </p:nvSpPr>
        <p:spPr>
          <a:xfrm rot="10299074">
            <a:off x="7871393" y="147842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Heart 11"/>
          <p:cNvSpPr/>
          <p:nvPr/>
        </p:nvSpPr>
        <p:spPr>
          <a:xfrm rot="14287302">
            <a:off x="7283990" y="1628896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6" name="Oval 10"/>
          <p:cNvSpPr/>
          <p:nvPr/>
        </p:nvSpPr>
        <p:spPr>
          <a:xfrm rot="2188284">
            <a:off x="5372976" y="1628651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7"/>
          <p:cNvSpPr/>
          <p:nvPr/>
        </p:nvSpPr>
        <p:spPr>
          <a:xfrm rot="18900000">
            <a:off x="3678261" y="1548295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7"/>
          <p:cNvSpPr/>
          <p:nvPr/>
        </p:nvSpPr>
        <p:spPr>
          <a:xfrm rot="18900000">
            <a:off x="4244022" y="1678814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Hexagon 8"/>
          <p:cNvSpPr/>
          <p:nvPr/>
        </p:nvSpPr>
        <p:spPr>
          <a:xfrm rot="16200000">
            <a:off x="6465520" y="3528155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Hexagon 8"/>
          <p:cNvSpPr/>
          <p:nvPr/>
        </p:nvSpPr>
        <p:spPr>
          <a:xfrm rot="16200000">
            <a:off x="3669310" y="1962949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Hexagon 8"/>
          <p:cNvSpPr/>
          <p:nvPr/>
        </p:nvSpPr>
        <p:spPr>
          <a:xfrm rot="16200000">
            <a:off x="4198027" y="4762798"/>
            <a:ext cx="219486" cy="302084"/>
          </a:xfrm>
          <a:custGeom>
            <a:avLst/>
            <a:gdLst>
              <a:gd name="connsiteX0" fmla="*/ 0 w 1954763"/>
              <a:gd name="connsiteY0" fmla="*/ 1073573 h 2147145"/>
              <a:gd name="connsiteX1" fmla="*/ 488691 w 1954763"/>
              <a:gd name="connsiteY1" fmla="*/ 1 h 2147145"/>
              <a:gd name="connsiteX2" fmla="*/ 1466072 w 1954763"/>
              <a:gd name="connsiteY2" fmla="*/ 1 h 2147145"/>
              <a:gd name="connsiteX3" fmla="*/ 1954763 w 1954763"/>
              <a:gd name="connsiteY3" fmla="*/ 1073573 h 2147145"/>
              <a:gd name="connsiteX4" fmla="*/ 1466072 w 1954763"/>
              <a:gd name="connsiteY4" fmla="*/ 2147144 h 2147145"/>
              <a:gd name="connsiteX5" fmla="*/ 488691 w 1954763"/>
              <a:gd name="connsiteY5" fmla="*/ 2147144 h 2147145"/>
              <a:gd name="connsiteX6" fmla="*/ 0 w 1954763"/>
              <a:gd name="connsiteY6" fmla="*/ 1073573 h 2147145"/>
              <a:gd name="connsiteX0" fmla="*/ 0 w 1466072"/>
              <a:gd name="connsiteY0" fmla="*/ 1073572 h 2147143"/>
              <a:gd name="connsiteX1" fmla="*/ 488691 w 1466072"/>
              <a:gd name="connsiteY1" fmla="*/ 0 h 2147143"/>
              <a:gd name="connsiteX2" fmla="*/ 1466072 w 1466072"/>
              <a:gd name="connsiteY2" fmla="*/ 0 h 2147143"/>
              <a:gd name="connsiteX3" fmla="*/ 1268963 w 1466072"/>
              <a:gd name="connsiteY3" fmla="*/ 1036249 h 2147143"/>
              <a:gd name="connsiteX4" fmla="*/ 1466072 w 1466072"/>
              <a:gd name="connsiteY4" fmla="*/ 2147143 h 2147143"/>
              <a:gd name="connsiteX5" fmla="*/ 488691 w 1466072"/>
              <a:gd name="connsiteY5" fmla="*/ 2147143 h 2147143"/>
              <a:gd name="connsiteX6" fmla="*/ 0 w 1466072"/>
              <a:gd name="connsiteY6" fmla="*/ 1073572 h 2147143"/>
              <a:gd name="connsiteX0" fmla="*/ 164448 w 977381"/>
              <a:gd name="connsiteY0" fmla="*/ 1017590 h 2147143"/>
              <a:gd name="connsiteX1" fmla="*/ 0 w 977381"/>
              <a:gd name="connsiteY1" fmla="*/ 0 h 2147143"/>
              <a:gd name="connsiteX2" fmla="*/ 977381 w 977381"/>
              <a:gd name="connsiteY2" fmla="*/ 0 h 2147143"/>
              <a:gd name="connsiteX3" fmla="*/ 780272 w 977381"/>
              <a:gd name="connsiteY3" fmla="*/ 1036249 h 2147143"/>
              <a:gd name="connsiteX4" fmla="*/ 977381 w 977381"/>
              <a:gd name="connsiteY4" fmla="*/ 2147143 h 2147143"/>
              <a:gd name="connsiteX5" fmla="*/ 0 w 977381"/>
              <a:gd name="connsiteY5" fmla="*/ 2147143 h 2147143"/>
              <a:gd name="connsiteX6" fmla="*/ 164448 w 977381"/>
              <a:gd name="connsiteY6" fmla="*/ 1017590 h 2147143"/>
              <a:gd name="connsiteX0" fmla="*/ 164448 w 977381"/>
              <a:gd name="connsiteY0" fmla="*/ 1017590 h 2393886"/>
              <a:gd name="connsiteX1" fmla="*/ 0 w 977381"/>
              <a:gd name="connsiteY1" fmla="*/ 0 h 2393886"/>
              <a:gd name="connsiteX2" fmla="*/ 977381 w 977381"/>
              <a:gd name="connsiteY2" fmla="*/ 0 h 2393886"/>
              <a:gd name="connsiteX3" fmla="*/ 780272 w 977381"/>
              <a:gd name="connsiteY3" fmla="*/ 1036249 h 2393886"/>
              <a:gd name="connsiteX4" fmla="*/ 977381 w 977381"/>
              <a:gd name="connsiteY4" fmla="*/ 2147143 h 2393886"/>
              <a:gd name="connsiteX5" fmla="*/ 0 w 977381"/>
              <a:gd name="connsiteY5" fmla="*/ 2147143 h 2393886"/>
              <a:gd name="connsiteX6" fmla="*/ 164448 w 977381"/>
              <a:gd name="connsiteY6" fmla="*/ 1017590 h 2393886"/>
              <a:gd name="connsiteX0" fmla="*/ 164448 w 1163945"/>
              <a:gd name="connsiteY0" fmla="*/ 1017590 h 2393886"/>
              <a:gd name="connsiteX1" fmla="*/ 0 w 1163945"/>
              <a:gd name="connsiteY1" fmla="*/ 0 h 2393886"/>
              <a:gd name="connsiteX2" fmla="*/ 977381 w 1163945"/>
              <a:gd name="connsiteY2" fmla="*/ 0 h 2393886"/>
              <a:gd name="connsiteX3" fmla="*/ 780272 w 1163945"/>
              <a:gd name="connsiteY3" fmla="*/ 1036249 h 2393886"/>
              <a:gd name="connsiteX4" fmla="*/ 977381 w 1163945"/>
              <a:gd name="connsiteY4" fmla="*/ 2147143 h 2393886"/>
              <a:gd name="connsiteX5" fmla="*/ 0 w 1163945"/>
              <a:gd name="connsiteY5" fmla="*/ 2147143 h 2393886"/>
              <a:gd name="connsiteX6" fmla="*/ 164448 w 1163945"/>
              <a:gd name="connsiteY6" fmla="*/ 1017590 h 2393886"/>
              <a:gd name="connsiteX0" fmla="*/ 164448 w 1252854"/>
              <a:gd name="connsiteY0" fmla="*/ 1017590 h 2439738"/>
              <a:gd name="connsiteX1" fmla="*/ 0 w 1252854"/>
              <a:gd name="connsiteY1" fmla="*/ 0 h 2439738"/>
              <a:gd name="connsiteX2" fmla="*/ 977381 w 1252854"/>
              <a:gd name="connsiteY2" fmla="*/ 0 h 2439738"/>
              <a:gd name="connsiteX3" fmla="*/ 780272 w 1252854"/>
              <a:gd name="connsiteY3" fmla="*/ 1036249 h 2439738"/>
              <a:gd name="connsiteX4" fmla="*/ 1084683 w 1252854"/>
              <a:gd name="connsiteY4" fmla="*/ 2207795 h 2439738"/>
              <a:gd name="connsiteX5" fmla="*/ 0 w 1252854"/>
              <a:gd name="connsiteY5" fmla="*/ 2147143 h 2439738"/>
              <a:gd name="connsiteX6" fmla="*/ 164448 w 1252854"/>
              <a:gd name="connsiteY6" fmla="*/ 1017590 h 2439738"/>
              <a:gd name="connsiteX0" fmla="*/ 164448 w 1252854"/>
              <a:gd name="connsiteY0" fmla="*/ 1017590 h 2402570"/>
              <a:gd name="connsiteX1" fmla="*/ 0 w 1252854"/>
              <a:gd name="connsiteY1" fmla="*/ 0 h 2402570"/>
              <a:gd name="connsiteX2" fmla="*/ 977381 w 1252854"/>
              <a:gd name="connsiteY2" fmla="*/ 0 h 2402570"/>
              <a:gd name="connsiteX3" fmla="*/ 780272 w 1252854"/>
              <a:gd name="connsiteY3" fmla="*/ 1036249 h 2402570"/>
              <a:gd name="connsiteX4" fmla="*/ 1084683 w 1252854"/>
              <a:gd name="connsiteY4" fmla="*/ 2207795 h 2402570"/>
              <a:gd name="connsiteX5" fmla="*/ 0 w 1252854"/>
              <a:gd name="connsiteY5" fmla="*/ 2147143 h 2402570"/>
              <a:gd name="connsiteX6" fmla="*/ 164448 w 1252854"/>
              <a:gd name="connsiteY6" fmla="*/ 1017590 h 2402570"/>
              <a:gd name="connsiteX0" fmla="*/ 164448 w 1164989"/>
              <a:gd name="connsiteY0" fmla="*/ 1017590 h 2402570"/>
              <a:gd name="connsiteX1" fmla="*/ 0 w 1164989"/>
              <a:gd name="connsiteY1" fmla="*/ 0 h 2402570"/>
              <a:gd name="connsiteX2" fmla="*/ 977381 w 1164989"/>
              <a:gd name="connsiteY2" fmla="*/ 0 h 2402570"/>
              <a:gd name="connsiteX3" fmla="*/ 780272 w 1164989"/>
              <a:gd name="connsiteY3" fmla="*/ 1036249 h 2402570"/>
              <a:gd name="connsiteX4" fmla="*/ 1084683 w 1164989"/>
              <a:gd name="connsiteY4" fmla="*/ 2207795 h 2402570"/>
              <a:gd name="connsiteX5" fmla="*/ 0 w 1164989"/>
              <a:gd name="connsiteY5" fmla="*/ 2147143 h 2402570"/>
              <a:gd name="connsiteX6" fmla="*/ 164448 w 1164989"/>
              <a:gd name="connsiteY6" fmla="*/ 1017590 h 2402570"/>
              <a:gd name="connsiteX0" fmla="*/ 164448 w 1164989"/>
              <a:gd name="connsiteY0" fmla="*/ 1017590 h 2524242"/>
              <a:gd name="connsiteX1" fmla="*/ 0 w 1164989"/>
              <a:gd name="connsiteY1" fmla="*/ 0 h 2524242"/>
              <a:gd name="connsiteX2" fmla="*/ 977381 w 1164989"/>
              <a:gd name="connsiteY2" fmla="*/ 0 h 2524242"/>
              <a:gd name="connsiteX3" fmla="*/ 780272 w 1164989"/>
              <a:gd name="connsiteY3" fmla="*/ 1036249 h 2524242"/>
              <a:gd name="connsiteX4" fmla="*/ 1084683 w 1164989"/>
              <a:gd name="connsiteY4" fmla="*/ 2207795 h 2524242"/>
              <a:gd name="connsiteX5" fmla="*/ 0 w 1164989"/>
              <a:gd name="connsiteY5" fmla="*/ 2147143 h 2524242"/>
              <a:gd name="connsiteX6" fmla="*/ 164448 w 1164989"/>
              <a:gd name="connsiteY6" fmla="*/ 1017590 h 2524242"/>
              <a:gd name="connsiteX0" fmla="*/ 203287 w 1203828"/>
              <a:gd name="connsiteY0" fmla="*/ 1017590 h 2524242"/>
              <a:gd name="connsiteX1" fmla="*/ 38839 w 1203828"/>
              <a:gd name="connsiteY1" fmla="*/ 0 h 2524242"/>
              <a:gd name="connsiteX2" fmla="*/ 1016220 w 1203828"/>
              <a:gd name="connsiteY2" fmla="*/ 0 h 2524242"/>
              <a:gd name="connsiteX3" fmla="*/ 819111 w 1203828"/>
              <a:gd name="connsiteY3" fmla="*/ 1036249 h 2524242"/>
              <a:gd name="connsiteX4" fmla="*/ 1123522 w 1203828"/>
              <a:gd name="connsiteY4" fmla="*/ 2207795 h 2524242"/>
              <a:gd name="connsiteX5" fmla="*/ 38839 w 1203828"/>
              <a:gd name="connsiteY5" fmla="*/ 2147143 h 2524242"/>
              <a:gd name="connsiteX6" fmla="*/ 203287 w 1203828"/>
              <a:gd name="connsiteY6" fmla="*/ 1017590 h 2524242"/>
              <a:gd name="connsiteX0" fmla="*/ 292589 w 1293130"/>
              <a:gd name="connsiteY0" fmla="*/ 1017590 h 2557112"/>
              <a:gd name="connsiteX1" fmla="*/ 128141 w 1293130"/>
              <a:gd name="connsiteY1" fmla="*/ 0 h 2557112"/>
              <a:gd name="connsiteX2" fmla="*/ 1105522 w 1293130"/>
              <a:gd name="connsiteY2" fmla="*/ 0 h 2557112"/>
              <a:gd name="connsiteX3" fmla="*/ 908413 w 1293130"/>
              <a:gd name="connsiteY3" fmla="*/ 1036249 h 2557112"/>
              <a:gd name="connsiteX4" fmla="*/ 1212824 w 1293130"/>
              <a:gd name="connsiteY4" fmla="*/ 2207795 h 2557112"/>
              <a:gd name="connsiteX5" fmla="*/ 30170 w 1293130"/>
              <a:gd name="connsiteY5" fmla="*/ 2217123 h 2557112"/>
              <a:gd name="connsiteX6" fmla="*/ 292589 w 1293130"/>
              <a:gd name="connsiteY6" fmla="*/ 1017590 h 2557112"/>
              <a:gd name="connsiteX0" fmla="*/ 292589 w 1293130"/>
              <a:gd name="connsiteY0" fmla="*/ 1017590 h 2543301"/>
              <a:gd name="connsiteX1" fmla="*/ 128141 w 1293130"/>
              <a:gd name="connsiteY1" fmla="*/ 0 h 2543301"/>
              <a:gd name="connsiteX2" fmla="*/ 1105522 w 1293130"/>
              <a:gd name="connsiteY2" fmla="*/ 0 h 2543301"/>
              <a:gd name="connsiteX3" fmla="*/ 908413 w 1293130"/>
              <a:gd name="connsiteY3" fmla="*/ 1036249 h 2543301"/>
              <a:gd name="connsiteX4" fmla="*/ 1212824 w 1293130"/>
              <a:gd name="connsiteY4" fmla="*/ 2207795 h 2543301"/>
              <a:gd name="connsiteX5" fmla="*/ 30170 w 1293130"/>
              <a:gd name="connsiteY5" fmla="*/ 2217123 h 2543301"/>
              <a:gd name="connsiteX6" fmla="*/ 292589 w 1293130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285231"/>
              <a:gd name="connsiteY0" fmla="*/ 1017590 h 2543301"/>
              <a:gd name="connsiteX1" fmla="*/ 128141 w 1285231"/>
              <a:gd name="connsiteY1" fmla="*/ 0 h 2543301"/>
              <a:gd name="connsiteX2" fmla="*/ 1105522 w 1285231"/>
              <a:gd name="connsiteY2" fmla="*/ 0 h 2543301"/>
              <a:gd name="connsiteX3" fmla="*/ 908413 w 1285231"/>
              <a:gd name="connsiteY3" fmla="*/ 1036249 h 2543301"/>
              <a:gd name="connsiteX4" fmla="*/ 1212824 w 1285231"/>
              <a:gd name="connsiteY4" fmla="*/ 2207795 h 2543301"/>
              <a:gd name="connsiteX5" fmla="*/ 30170 w 1285231"/>
              <a:gd name="connsiteY5" fmla="*/ 2217123 h 2543301"/>
              <a:gd name="connsiteX6" fmla="*/ 292589 w 1285231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05522 w 1312464"/>
              <a:gd name="connsiteY2" fmla="*/ 0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12464"/>
              <a:gd name="connsiteY0" fmla="*/ 1017590 h 2543301"/>
              <a:gd name="connsiteX1" fmla="*/ 128141 w 1312464"/>
              <a:gd name="connsiteY1" fmla="*/ 0 h 2543301"/>
              <a:gd name="connsiteX2" fmla="*/ 1175501 w 1312464"/>
              <a:gd name="connsiteY2" fmla="*/ 60652 h 2543301"/>
              <a:gd name="connsiteX3" fmla="*/ 1123017 w 1312464"/>
              <a:gd name="connsiteY3" fmla="*/ 1297506 h 2543301"/>
              <a:gd name="connsiteX4" fmla="*/ 1212824 w 1312464"/>
              <a:gd name="connsiteY4" fmla="*/ 2207795 h 2543301"/>
              <a:gd name="connsiteX5" fmla="*/ 30170 w 1312464"/>
              <a:gd name="connsiteY5" fmla="*/ 2217123 h 2543301"/>
              <a:gd name="connsiteX6" fmla="*/ 292589 w 1312464"/>
              <a:gd name="connsiteY6" fmla="*/ 1017590 h 2543301"/>
              <a:gd name="connsiteX0" fmla="*/ 292589 w 1330432"/>
              <a:gd name="connsiteY0" fmla="*/ 1017590 h 2543301"/>
              <a:gd name="connsiteX1" fmla="*/ 128141 w 1330432"/>
              <a:gd name="connsiteY1" fmla="*/ 0 h 2543301"/>
              <a:gd name="connsiteX2" fmla="*/ 1175501 w 1330432"/>
              <a:gd name="connsiteY2" fmla="*/ 60652 h 2543301"/>
              <a:gd name="connsiteX3" fmla="*/ 1123017 w 1330432"/>
              <a:gd name="connsiteY3" fmla="*/ 1297506 h 2543301"/>
              <a:gd name="connsiteX4" fmla="*/ 1212824 w 1330432"/>
              <a:gd name="connsiteY4" fmla="*/ 2207795 h 2543301"/>
              <a:gd name="connsiteX5" fmla="*/ 30170 w 1330432"/>
              <a:gd name="connsiteY5" fmla="*/ 2217123 h 2543301"/>
              <a:gd name="connsiteX6" fmla="*/ 292589 w 1330432"/>
              <a:gd name="connsiteY6" fmla="*/ 1017590 h 2543301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078118 h 2603829"/>
              <a:gd name="connsiteX1" fmla="*/ 128141 w 1330432"/>
              <a:gd name="connsiteY1" fmla="*/ 60528 h 2603829"/>
              <a:gd name="connsiteX2" fmla="*/ 1175501 w 1330432"/>
              <a:gd name="connsiteY2" fmla="*/ 121180 h 2603829"/>
              <a:gd name="connsiteX3" fmla="*/ 1123017 w 1330432"/>
              <a:gd name="connsiteY3" fmla="*/ 1358034 h 2603829"/>
              <a:gd name="connsiteX4" fmla="*/ 1212824 w 1330432"/>
              <a:gd name="connsiteY4" fmla="*/ 2268323 h 2603829"/>
              <a:gd name="connsiteX5" fmla="*/ 30170 w 1330432"/>
              <a:gd name="connsiteY5" fmla="*/ 2277651 h 2603829"/>
              <a:gd name="connsiteX6" fmla="*/ 292589 w 1330432"/>
              <a:gd name="connsiteY6" fmla="*/ 1078118 h 2603829"/>
              <a:gd name="connsiteX0" fmla="*/ 292589 w 1330432"/>
              <a:gd name="connsiteY0" fmla="*/ 1158478 h 2684189"/>
              <a:gd name="connsiteX1" fmla="*/ 128141 w 1330432"/>
              <a:gd name="connsiteY1" fmla="*/ 140888 h 2684189"/>
              <a:gd name="connsiteX2" fmla="*/ 1175501 w 1330432"/>
              <a:gd name="connsiteY2" fmla="*/ 201540 h 2684189"/>
              <a:gd name="connsiteX3" fmla="*/ 1123017 w 1330432"/>
              <a:gd name="connsiteY3" fmla="*/ 1438394 h 2684189"/>
              <a:gd name="connsiteX4" fmla="*/ 1212824 w 1330432"/>
              <a:gd name="connsiteY4" fmla="*/ 2348683 h 2684189"/>
              <a:gd name="connsiteX5" fmla="*/ 30170 w 1330432"/>
              <a:gd name="connsiteY5" fmla="*/ 2358011 h 2684189"/>
              <a:gd name="connsiteX6" fmla="*/ 292589 w 1330432"/>
              <a:gd name="connsiteY6" fmla="*/ 1158478 h 2684189"/>
              <a:gd name="connsiteX0" fmla="*/ 323145 w 1328334"/>
              <a:gd name="connsiteY0" fmla="*/ 1284444 h 2684189"/>
              <a:gd name="connsiteX1" fmla="*/ 126043 w 1328334"/>
              <a:gd name="connsiteY1" fmla="*/ 140888 h 2684189"/>
              <a:gd name="connsiteX2" fmla="*/ 1173403 w 1328334"/>
              <a:gd name="connsiteY2" fmla="*/ 201540 h 2684189"/>
              <a:gd name="connsiteX3" fmla="*/ 1120919 w 1328334"/>
              <a:gd name="connsiteY3" fmla="*/ 1438394 h 2684189"/>
              <a:gd name="connsiteX4" fmla="*/ 1210726 w 1328334"/>
              <a:gd name="connsiteY4" fmla="*/ 2348683 h 2684189"/>
              <a:gd name="connsiteX5" fmla="*/ 28072 w 1328334"/>
              <a:gd name="connsiteY5" fmla="*/ 2358011 h 2684189"/>
              <a:gd name="connsiteX6" fmla="*/ 323145 w 1328334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316249 w 1321438"/>
              <a:gd name="connsiteY0" fmla="*/ 1284444 h 2684189"/>
              <a:gd name="connsiteX1" fmla="*/ 119147 w 1321438"/>
              <a:gd name="connsiteY1" fmla="*/ 140888 h 2684189"/>
              <a:gd name="connsiteX2" fmla="*/ 1166507 w 1321438"/>
              <a:gd name="connsiteY2" fmla="*/ 201540 h 2684189"/>
              <a:gd name="connsiteX3" fmla="*/ 1114023 w 1321438"/>
              <a:gd name="connsiteY3" fmla="*/ 1438394 h 2684189"/>
              <a:gd name="connsiteX4" fmla="*/ 1203830 w 1321438"/>
              <a:gd name="connsiteY4" fmla="*/ 2348683 h 2684189"/>
              <a:gd name="connsiteX5" fmla="*/ 21176 w 1321438"/>
              <a:gd name="connsiteY5" fmla="*/ 2358011 h 2684189"/>
              <a:gd name="connsiteX6" fmla="*/ 316249 w 1321438"/>
              <a:gd name="connsiteY6" fmla="*/ 1284444 h 2684189"/>
              <a:gd name="connsiteX0" fmla="*/ 257932 w 1323771"/>
              <a:gd name="connsiteY0" fmla="*/ 1139821 h 2684189"/>
              <a:gd name="connsiteX1" fmla="*/ 121480 w 1323771"/>
              <a:gd name="connsiteY1" fmla="*/ 140888 h 2684189"/>
              <a:gd name="connsiteX2" fmla="*/ 1168840 w 1323771"/>
              <a:gd name="connsiteY2" fmla="*/ 201540 h 2684189"/>
              <a:gd name="connsiteX3" fmla="*/ 1116356 w 1323771"/>
              <a:gd name="connsiteY3" fmla="*/ 1438394 h 2684189"/>
              <a:gd name="connsiteX4" fmla="*/ 1206163 w 1323771"/>
              <a:gd name="connsiteY4" fmla="*/ 2348683 h 2684189"/>
              <a:gd name="connsiteX5" fmla="*/ 23509 w 1323771"/>
              <a:gd name="connsiteY5" fmla="*/ 2358011 h 2684189"/>
              <a:gd name="connsiteX6" fmla="*/ 257932 w 1323771"/>
              <a:gd name="connsiteY6" fmla="*/ 1139821 h 2684189"/>
              <a:gd name="connsiteX0" fmla="*/ 343312 w 1409151"/>
              <a:gd name="connsiteY0" fmla="*/ 1139821 h 2631761"/>
              <a:gd name="connsiteX1" fmla="*/ 206860 w 1409151"/>
              <a:gd name="connsiteY1" fmla="*/ 140888 h 2631761"/>
              <a:gd name="connsiteX2" fmla="*/ 1254220 w 1409151"/>
              <a:gd name="connsiteY2" fmla="*/ 201540 h 2631761"/>
              <a:gd name="connsiteX3" fmla="*/ 1201736 w 1409151"/>
              <a:gd name="connsiteY3" fmla="*/ 1438394 h 2631761"/>
              <a:gd name="connsiteX4" fmla="*/ 1291543 w 1409151"/>
              <a:gd name="connsiteY4" fmla="*/ 2348683 h 2631761"/>
              <a:gd name="connsiteX5" fmla="*/ 20249 w 1409151"/>
              <a:gd name="connsiteY5" fmla="*/ 2236713 h 2631761"/>
              <a:gd name="connsiteX6" fmla="*/ 343312 w 1409151"/>
              <a:gd name="connsiteY6" fmla="*/ 1139821 h 2631761"/>
              <a:gd name="connsiteX0" fmla="*/ 343312 w 1409151"/>
              <a:gd name="connsiteY0" fmla="*/ 1139821 h 2669734"/>
              <a:gd name="connsiteX1" fmla="*/ 206860 w 1409151"/>
              <a:gd name="connsiteY1" fmla="*/ 140888 h 2669734"/>
              <a:gd name="connsiteX2" fmla="*/ 1254220 w 1409151"/>
              <a:gd name="connsiteY2" fmla="*/ 201540 h 2669734"/>
              <a:gd name="connsiteX3" fmla="*/ 1201736 w 1409151"/>
              <a:gd name="connsiteY3" fmla="*/ 1438394 h 2669734"/>
              <a:gd name="connsiteX4" fmla="*/ 1291543 w 1409151"/>
              <a:gd name="connsiteY4" fmla="*/ 2348683 h 2669734"/>
              <a:gd name="connsiteX5" fmla="*/ 20249 w 1409151"/>
              <a:gd name="connsiteY5" fmla="*/ 2236713 h 2669734"/>
              <a:gd name="connsiteX6" fmla="*/ 343312 w 1409151"/>
              <a:gd name="connsiteY6" fmla="*/ 1139821 h 2669734"/>
              <a:gd name="connsiteX0" fmla="*/ 343312 w 1409151"/>
              <a:gd name="connsiteY0" fmla="*/ 1051979 h 2581892"/>
              <a:gd name="connsiteX1" fmla="*/ 90228 w 1409151"/>
              <a:gd name="connsiteY1" fmla="*/ 272318 h 2581892"/>
              <a:gd name="connsiteX2" fmla="*/ 1254220 w 1409151"/>
              <a:gd name="connsiteY2" fmla="*/ 113698 h 2581892"/>
              <a:gd name="connsiteX3" fmla="*/ 1201736 w 1409151"/>
              <a:gd name="connsiteY3" fmla="*/ 1350552 h 2581892"/>
              <a:gd name="connsiteX4" fmla="*/ 1291543 w 1409151"/>
              <a:gd name="connsiteY4" fmla="*/ 2260841 h 2581892"/>
              <a:gd name="connsiteX5" fmla="*/ 20249 w 1409151"/>
              <a:gd name="connsiteY5" fmla="*/ 2148871 h 2581892"/>
              <a:gd name="connsiteX6" fmla="*/ 343312 w 1409151"/>
              <a:gd name="connsiteY6" fmla="*/ 1051979 h 2581892"/>
              <a:gd name="connsiteX0" fmla="*/ 162352 w 1428803"/>
              <a:gd name="connsiteY0" fmla="*/ 1154618 h 2581892"/>
              <a:gd name="connsiteX1" fmla="*/ 109880 w 1428803"/>
              <a:gd name="connsiteY1" fmla="*/ 272318 h 2581892"/>
              <a:gd name="connsiteX2" fmla="*/ 1273872 w 1428803"/>
              <a:gd name="connsiteY2" fmla="*/ 113698 h 2581892"/>
              <a:gd name="connsiteX3" fmla="*/ 1221388 w 1428803"/>
              <a:gd name="connsiteY3" fmla="*/ 1350552 h 2581892"/>
              <a:gd name="connsiteX4" fmla="*/ 1311195 w 1428803"/>
              <a:gd name="connsiteY4" fmla="*/ 2260841 h 2581892"/>
              <a:gd name="connsiteX5" fmla="*/ 39901 w 1428803"/>
              <a:gd name="connsiteY5" fmla="*/ 2148871 h 2581892"/>
              <a:gd name="connsiteX6" fmla="*/ 162352 w 1428803"/>
              <a:gd name="connsiteY6" fmla="*/ 1154618 h 2581892"/>
              <a:gd name="connsiteX0" fmla="*/ 162352 w 1428803"/>
              <a:gd name="connsiteY0" fmla="*/ 1154618 h 2519889"/>
              <a:gd name="connsiteX1" fmla="*/ 109880 w 1428803"/>
              <a:gd name="connsiteY1" fmla="*/ 272318 h 2519889"/>
              <a:gd name="connsiteX2" fmla="*/ 1273872 w 1428803"/>
              <a:gd name="connsiteY2" fmla="*/ 113698 h 2519889"/>
              <a:gd name="connsiteX3" fmla="*/ 1221388 w 1428803"/>
              <a:gd name="connsiteY3" fmla="*/ 1350552 h 2519889"/>
              <a:gd name="connsiteX4" fmla="*/ 1311195 w 1428803"/>
              <a:gd name="connsiteY4" fmla="*/ 2260841 h 2519889"/>
              <a:gd name="connsiteX5" fmla="*/ 39901 w 1428803"/>
              <a:gd name="connsiteY5" fmla="*/ 1985584 h 2519889"/>
              <a:gd name="connsiteX6" fmla="*/ 162352 w 1428803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24937"/>
              <a:gd name="connsiteY0" fmla="*/ 1154618 h 2519889"/>
              <a:gd name="connsiteX1" fmla="*/ 109880 w 1424937"/>
              <a:gd name="connsiteY1" fmla="*/ 272318 h 2519889"/>
              <a:gd name="connsiteX2" fmla="*/ 1273872 w 1424937"/>
              <a:gd name="connsiteY2" fmla="*/ 113698 h 2519889"/>
              <a:gd name="connsiteX3" fmla="*/ 1202727 w 1424937"/>
              <a:gd name="connsiteY3" fmla="*/ 1135948 h 2519889"/>
              <a:gd name="connsiteX4" fmla="*/ 1311195 w 1424937"/>
              <a:gd name="connsiteY4" fmla="*/ 2260841 h 2519889"/>
              <a:gd name="connsiteX5" fmla="*/ 39901 w 1424937"/>
              <a:gd name="connsiteY5" fmla="*/ 1985584 h 2519889"/>
              <a:gd name="connsiteX6" fmla="*/ 162352 w 142493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62352 w 1439387"/>
              <a:gd name="connsiteY0" fmla="*/ 1154618 h 2519889"/>
              <a:gd name="connsiteX1" fmla="*/ 109880 w 1439387"/>
              <a:gd name="connsiteY1" fmla="*/ 272318 h 2519889"/>
              <a:gd name="connsiteX2" fmla="*/ 1273872 w 1439387"/>
              <a:gd name="connsiteY2" fmla="*/ 113698 h 2519889"/>
              <a:gd name="connsiteX3" fmla="*/ 1268042 w 1439387"/>
              <a:gd name="connsiteY3" fmla="*/ 1229254 h 2519889"/>
              <a:gd name="connsiteX4" fmla="*/ 1311195 w 1439387"/>
              <a:gd name="connsiteY4" fmla="*/ 2260841 h 2519889"/>
              <a:gd name="connsiteX5" fmla="*/ 39901 w 1439387"/>
              <a:gd name="connsiteY5" fmla="*/ 1985584 h 2519889"/>
              <a:gd name="connsiteX6" fmla="*/ 162352 w 1439387"/>
              <a:gd name="connsiteY6" fmla="*/ 1154618 h 2519889"/>
              <a:gd name="connsiteX0" fmla="*/ 133136 w 1447493"/>
              <a:gd name="connsiteY0" fmla="*/ 1266585 h 2519889"/>
              <a:gd name="connsiteX1" fmla="*/ 117986 w 1447493"/>
              <a:gd name="connsiteY1" fmla="*/ 272318 h 2519889"/>
              <a:gd name="connsiteX2" fmla="*/ 1281978 w 1447493"/>
              <a:gd name="connsiteY2" fmla="*/ 113698 h 2519889"/>
              <a:gd name="connsiteX3" fmla="*/ 1276148 w 1447493"/>
              <a:gd name="connsiteY3" fmla="*/ 1229254 h 2519889"/>
              <a:gd name="connsiteX4" fmla="*/ 1319301 w 1447493"/>
              <a:gd name="connsiteY4" fmla="*/ 2260841 h 2519889"/>
              <a:gd name="connsiteX5" fmla="*/ 48007 w 1447493"/>
              <a:gd name="connsiteY5" fmla="*/ 1985584 h 2519889"/>
              <a:gd name="connsiteX6" fmla="*/ 133136 w 1447493"/>
              <a:gd name="connsiteY6" fmla="*/ 1266585 h 2519889"/>
              <a:gd name="connsiteX0" fmla="*/ 133136 w 1447493"/>
              <a:gd name="connsiteY0" fmla="*/ 1271880 h 2525184"/>
              <a:gd name="connsiteX1" fmla="*/ 117986 w 1447493"/>
              <a:gd name="connsiteY1" fmla="*/ 277613 h 2525184"/>
              <a:gd name="connsiteX2" fmla="*/ 1281978 w 1447493"/>
              <a:gd name="connsiteY2" fmla="*/ 118993 h 2525184"/>
              <a:gd name="connsiteX3" fmla="*/ 1276148 w 1447493"/>
              <a:gd name="connsiteY3" fmla="*/ 1234549 h 2525184"/>
              <a:gd name="connsiteX4" fmla="*/ 1319301 w 1447493"/>
              <a:gd name="connsiteY4" fmla="*/ 2266136 h 2525184"/>
              <a:gd name="connsiteX5" fmla="*/ 48007 w 1447493"/>
              <a:gd name="connsiteY5" fmla="*/ 1990879 h 2525184"/>
              <a:gd name="connsiteX6" fmla="*/ 133136 w 1447493"/>
              <a:gd name="connsiteY6" fmla="*/ 1271880 h 2525184"/>
              <a:gd name="connsiteX0" fmla="*/ 127470 w 1441827"/>
              <a:gd name="connsiteY0" fmla="*/ 1271880 h 2525184"/>
              <a:gd name="connsiteX1" fmla="*/ 112320 w 1441827"/>
              <a:gd name="connsiteY1" fmla="*/ 277613 h 2525184"/>
              <a:gd name="connsiteX2" fmla="*/ 1276312 w 1441827"/>
              <a:gd name="connsiteY2" fmla="*/ 118993 h 2525184"/>
              <a:gd name="connsiteX3" fmla="*/ 1270482 w 1441827"/>
              <a:gd name="connsiteY3" fmla="*/ 1234549 h 2525184"/>
              <a:gd name="connsiteX4" fmla="*/ 1313635 w 1441827"/>
              <a:gd name="connsiteY4" fmla="*/ 2266136 h 2525184"/>
              <a:gd name="connsiteX5" fmla="*/ 42341 w 1441827"/>
              <a:gd name="connsiteY5" fmla="*/ 1990879 h 2525184"/>
              <a:gd name="connsiteX6" fmla="*/ 127470 w 1441827"/>
              <a:gd name="connsiteY6" fmla="*/ 1271880 h 2525184"/>
              <a:gd name="connsiteX0" fmla="*/ 151949 w 1466306"/>
              <a:gd name="connsiteY0" fmla="*/ 1271880 h 2581141"/>
              <a:gd name="connsiteX1" fmla="*/ 136799 w 1466306"/>
              <a:gd name="connsiteY1" fmla="*/ 277613 h 2581141"/>
              <a:gd name="connsiteX2" fmla="*/ 1300791 w 1466306"/>
              <a:gd name="connsiteY2" fmla="*/ 118993 h 2581141"/>
              <a:gd name="connsiteX3" fmla="*/ 1294961 w 1466306"/>
              <a:gd name="connsiteY3" fmla="*/ 1234549 h 2581141"/>
              <a:gd name="connsiteX4" fmla="*/ 1338114 w 1466306"/>
              <a:gd name="connsiteY4" fmla="*/ 2266136 h 2581141"/>
              <a:gd name="connsiteX5" fmla="*/ 38828 w 1466306"/>
              <a:gd name="connsiteY5" fmla="*/ 2140172 h 2581141"/>
              <a:gd name="connsiteX6" fmla="*/ 151949 w 1466306"/>
              <a:gd name="connsiteY6" fmla="*/ 1271880 h 2581141"/>
              <a:gd name="connsiteX0" fmla="*/ 151949 w 1466306"/>
              <a:gd name="connsiteY0" fmla="*/ 1271880 h 2505974"/>
              <a:gd name="connsiteX1" fmla="*/ 136799 w 1466306"/>
              <a:gd name="connsiteY1" fmla="*/ 277613 h 2505974"/>
              <a:gd name="connsiteX2" fmla="*/ 1300791 w 1466306"/>
              <a:gd name="connsiteY2" fmla="*/ 118993 h 2505974"/>
              <a:gd name="connsiteX3" fmla="*/ 1294961 w 1466306"/>
              <a:gd name="connsiteY3" fmla="*/ 1234549 h 2505974"/>
              <a:gd name="connsiteX4" fmla="*/ 1338114 w 1466306"/>
              <a:gd name="connsiteY4" fmla="*/ 2266136 h 2505974"/>
              <a:gd name="connsiteX5" fmla="*/ 38828 w 1466306"/>
              <a:gd name="connsiteY5" fmla="*/ 2140172 h 2505974"/>
              <a:gd name="connsiteX6" fmla="*/ 151949 w 1466306"/>
              <a:gd name="connsiteY6" fmla="*/ 1271880 h 2505974"/>
              <a:gd name="connsiteX0" fmla="*/ 126281 w 1440638"/>
              <a:gd name="connsiteY0" fmla="*/ 1271880 h 2505974"/>
              <a:gd name="connsiteX1" fmla="*/ 111131 w 1440638"/>
              <a:gd name="connsiteY1" fmla="*/ 277613 h 2505974"/>
              <a:gd name="connsiteX2" fmla="*/ 1275123 w 1440638"/>
              <a:gd name="connsiteY2" fmla="*/ 118993 h 2505974"/>
              <a:gd name="connsiteX3" fmla="*/ 1269293 w 1440638"/>
              <a:gd name="connsiteY3" fmla="*/ 1234549 h 2505974"/>
              <a:gd name="connsiteX4" fmla="*/ 1312446 w 1440638"/>
              <a:gd name="connsiteY4" fmla="*/ 2266136 h 2505974"/>
              <a:gd name="connsiteX5" fmla="*/ 13160 w 1440638"/>
              <a:gd name="connsiteY5" fmla="*/ 2140172 h 2505974"/>
              <a:gd name="connsiteX6" fmla="*/ 126281 w 1440638"/>
              <a:gd name="connsiteY6" fmla="*/ 1271880 h 2505974"/>
              <a:gd name="connsiteX0" fmla="*/ 126281 w 1440638"/>
              <a:gd name="connsiteY0" fmla="*/ 1271880 h 2500048"/>
              <a:gd name="connsiteX1" fmla="*/ 111131 w 1440638"/>
              <a:gd name="connsiteY1" fmla="*/ 277613 h 2500048"/>
              <a:gd name="connsiteX2" fmla="*/ 1275123 w 1440638"/>
              <a:gd name="connsiteY2" fmla="*/ 118993 h 2500048"/>
              <a:gd name="connsiteX3" fmla="*/ 1269293 w 1440638"/>
              <a:gd name="connsiteY3" fmla="*/ 1234549 h 2500048"/>
              <a:gd name="connsiteX4" fmla="*/ 1312446 w 1440638"/>
              <a:gd name="connsiteY4" fmla="*/ 2266136 h 2500048"/>
              <a:gd name="connsiteX5" fmla="*/ 13160 w 1440638"/>
              <a:gd name="connsiteY5" fmla="*/ 2140172 h 2500048"/>
              <a:gd name="connsiteX6" fmla="*/ 126281 w 1440638"/>
              <a:gd name="connsiteY6" fmla="*/ 1271880 h 2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638" h="2500048">
                <a:moveTo>
                  <a:pt x="126281" y="1271880"/>
                </a:moveTo>
                <a:cubicBezTo>
                  <a:pt x="141444" y="979338"/>
                  <a:pt x="-76651" y="644802"/>
                  <a:pt x="111131" y="277613"/>
                </a:cubicBezTo>
                <a:cubicBezTo>
                  <a:pt x="278305" y="45902"/>
                  <a:pt x="870020" y="-125156"/>
                  <a:pt x="1275123" y="118993"/>
                </a:cubicBezTo>
                <a:cubicBezTo>
                  <a:pt x="1661955" y="520396"/>
                  <a:pt x="1246355" y="861141"/>
                  <a:pt x="1269293" y="1234549"/>
                </a:cubicBezTo>
                <a:cubicBezTo>
                  <a:pt x="1251017" y="1618846"/>
                  <a:pt x="1582642" y="1662573"/>
                  <a:pt x="1312446" y="2266136"/>
                </a:cubicBezTo>
                <a:cubicBezTo>
                  <a:pt x="977322" y="2737332"/>
                  <a:pt x="101023" y="2392103"/>
                  <a:pt x="13160" y="2140172"/>
                </a:cubicBezTo>
                <a:cubicBezTo>
                  <a:pt x="-48657" y="1754327"/>
                  <a:pt x="127449" y="1671728"/>
                  <a:pt x="126281" y="1271880"/>
                </a:cubicBezTo>
                <a:close/>
              </a:path>
            </a:pathLst>
          </a:custGeom>
          <a:solidFill>
            <a:srgbClr val="DD5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2" name="Isosceles Triangle 2"/>
          <p:cNvSpPr/>
          <p:nvPr/>
        </p:nvSpPr>
        <p:spPr>
          <a:xfrm rot="10299074">
            <a:off x="2566061" y="3106539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/>
          <p:cNvGrpSpPr/>
          <p:nvPr/>
        </p:nvGrpSpPr>
        <p:grpSpPr>
          <a:xfrm>
            <a:off x="4068416" y="2529511"/>
            <a:ext cx="1694622" cy="1860634"/>
            <a:chOff x="4068416" y="2529511"/>
            <a:chExt cx="1694622" cy="1860634"/>
          </a:xfrm>
        </p:grpSpPr>
        <p:sp>
          <p:nvSpPr>
            <p:cNvPr id="21" name="Hexagon 20"/>
            <p:cNvSpPr/>
            <p:nvPr/>
          </p:nvSpPr>
          <p:spPr>
            <a:xfrm rot="5400000">
              <a:off x="3985410" y="2612517"/>
              <a:ext cx="1860634" cy="1694622"/>
            </a:xfrm>
            <a:prstGeom prst="hexagon">
              <a:avLst>
                <a:gd name="adj" fmla="val 28674"/>
                <a:gd name="vf" fmla="val 115470"/>
              </a:avLst>
            </a:prstGeom>
            <a:solidFill>
              <a:srgbClr val="282828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Heart 11"/>
            <p:cNvSpPr/>
            <p:nvPr/>
          </p:nvSpPr>
          <p:spPr>
            <a:xfrm rot="14287302">
              <a:off x="4455996" y="3238464"/>
              <a:ext cx="309820" cy="237477"/>
            </a:xfrm>
            <a:custGeom>
              <a:avLst/>
              <a:gdLst>
                <a:gd name="connsiteX0" fmla="*/ 1103128 w 2206256"/>
                <a:gd name="connsiteY0" fmla="*/ 518337 h 2073349"/>
                <a:gd name="connsiteX1" fmla="*/ 1103128 w 2206256"/>
                <a:gd name="connsiteY1" fmla="*/ 2073349 h 2073349"/>
                <a:gd name="connsiteX2" fmla="*/ 1103128 w 2206256"/>
                <a:gd name="connsiteY2" fmla="*/ 518337 h 2073349"/>
                <a:gd name="connsiteX0" fmla="*/ 1111170 w 2054204"/>
                <a:gd name="connsiteY0" fmla="*/ 492652 h 2047664"/>
                <a:gd name="connsiteX1" fmla="*/ 1111170 w 2054204"/>
                <a:gd name="connsiteY1" fmla="*/ 2047664 h 2047664"/>
                <a:gd name="connsiteX2" fmla="*/ 1111170 w 2054204"/>
                <a:gd name="connsiteY2" fmla="*/ 492652 h 2047664"/>
                <a:gd name="connsiteX0" fmla="*/ 1088688 w 2031722"/>
                <a:gd name="connsiteY0" fmla="*/ 331388 h 1889191"/>
                <a:gd name="connsiteX1" fmla="*/ 1088688 w 2031722"/>
                <a:gd name="connsiteY1" fmla="*/ 1886400 h 1889191"/>
                <a:gd name="connsiteX2" fmla="*/ 1088688 w 2031722"/>
                <a:gd name="connsiteY2" fmla="*/ 331388 h 1889191"/>
                <a:gd name="connsiteX0" fmla="*/ 1088688 w 2457034"/>
                <a:gd name="connsiteY0" fmla="*/ 298057 h 1855860"/>
                <a:gd name="connsiteX1" fmla="*/ 1088688 w 2457034"/>
                <a:gd name="connsiteY1" fmla="*/ 1853069 h 1855860"/>
                <a:gd name="connsiteX2" fmla="*/ 1088688 w 2457034"/>
                <a:gd name="connsiteY2" fmla="*/ 298057 h 1855860"/>
                <a:gd name="connsiteX0" fmla="*/ 1494094 w 2862440"/>
                <a:gd name="connsiteY0" fmla="*/ 247986 h 1806068"/>
                <a:gd name="connsiteX1" fmla="*/ 1494094 w 2862440"/>
                <a:gd name="connsiteY1" fmla="*/ 1802998 h 1806068"/>
                <a:gd name="connsiteX2" fmla="*/ 1494094 w 2862440"/>
                <a:gd name="connsiteY2" fmla="*/ 247986 h 1806068"/>
                <a:gd name="connsiteX0" fmla="*/ 1494094 w 2567564"/>
                <a:gd name="connsiteY0" fmla="*/ 357092 h 1915174"/>
                <a:gd name="connsiteX1" fmla="*/ 1494094 w 2567564"/>
                <a:gd name="connsiteY1" fmla="*/ 1912104 h 1915174"/>
                <a:gd name="connsiteX2" fmla="*/ 1494094 w 2567564"/>
                <a:gd name="connsiteY2" fmla="*/ 357092 h 1915174"/>
                <a:gd name="connsiteX0" fmla="*/ 1453444 w 2574663"/>
                <a:gd name="connsiteY0" fmla="*/ 349168 h 1985886"/>
                <a:gd name="connsiteX1" fmla="*/ 1529695 w 2574663"/>
                <a:gd name="connsiteY1" fmla="*/ 1982904 h 1985886"/>
                <a:gd name="connsiteX2" fmla="*/ 1453444 w 2574663"/>
                <a:gd name="connsiteY2" fmla="*/ 349168 h 1985886"/>
                <a:gd name="connsiteX0" fmla="*/ 478315 w 1599534"/>
                <a:gd name="connsiteY0" fmla="*/ 349168 h 1982904"/>
                <a:gd name="connsiteX1" fmla="*/ 554566 w 1599534"/>
                <a:gd name="connsiteY1" fmla="*/ 1982904 h 1982904"/>
                <a:gd name="connsiteX2" fmla="*/ 298 w 1599534"/>
                <a:gd name="connsiteY2" fmla="*/ 166414 h 1982904"/>
                <a:gd name="connsiteX3" fmla="*/ 478315 w 1599534"/>
                <a:gd name="connsiteY3" fmla="*/ 349168 h 1982904"/>
                <a:gd name="connsiteX0" fmla="*/ 1463983 w 2585202"/>
                <a:gd name="connsiteY0" fmla="*/ 349168 h 1982904"/>
                <a:gd name="connsiteX1" fmla="*/ 1540234 w 2585202"/>
                <a:gd name="connsiteY1" fmla="*/ 1982904 h 1982904"/>
                <a:gd name="connsiteX2" fmla="*/ 86 w 2585202"/>
                <a:gd name="connsiteY2" fmla="*/ 805385 h 1982904"/>
                <a:gd name="connsiteX3" fmla="*/ 1463983 w 2585202"/>
                <a:gd name="connsiteY3" fmla="*/ 349168 h 1982904"/>
                <a:gd name="connsiteX0" fmla="*/ 1500902 w 2622121"/>
                <a:gd name="connsiteY0" fmla="*/ 349168 h 1982904"/>
                <a:gd name="connsiteX1" fmla="*/ 1577153 w 2622121"/>
                <a:gd name="connsiteY1" fmla="*/ 1982904 h 1982904"/>
                <a:gd name="connsiteX2" fmla="*/ 37005 w 2622121"/>
                <a:gd name="connsiteY2" fmla="*/ 805385 h 1982904"/>
                <a:gd name="connsiteX3" fmla="*/ 1500902 w 2622121"/>
                <a:gd name="connsiteY3" fmla="*/ 349168 h 1982904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43887 w 2567224"/>
                <a:gd name="connsiteY0" fmla="*/ 334064 h 2128056"/>
                <a:gd name="connsiteX1" fmla="*/ 1577153 w 2567224"/>
                <a:gd name="connsiteY1" fmla="*/ 2128056 h 2128056"/>
                <a:gd name="connsiteX2" fmla="*/ 37005 w 2567224"/>
                <a:gd name="connsiteY2" fmla="*/ 950537 h 2128056"/>
                <a:gd name="connsiteX3" fmla="*/ 1343887 w 2567224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621399"/>
                <a:gd name="connsiteY0" fmla="*/ 334064 h 2128056"/>
                <a:gd name="connsiteX1" fmla="*/ 1631328 w 2621399"/>
                <a:gd name="connsiteY1" fmla="*/ 2128056 h 2128056"/>
                <a:gd name="connsiteX2" fmla="*/ 36006 w 2621399"/>
                <a:gd name="connsiteY2" fmla="*/ 465464 h 2128056"/>
                <a:gd name="connsiteX3" fmla="*/ 1398062 w 2621399"/>
                <a:gd name="connsiteY3" fmla="*/ 334064 h 2128056"/>
                <a:gd name="connsiteX0" fmla="*/ 1398062 w 2488701"/>
                <a:gd name="connsiteY0" fmla="*/ 179170 h 1973162"/>
                <a:gd name="connsiteX1" fmla="*/ 1631328 w 2488701"/>
                <a:gd name="connsiteY1" fmla="*/ 1973162 h 1973162"/>
                <a:gd name="connsiteX2" fmla="*/ 36006 w 2488701"/>
                <a:gd name="connsiteY2" fmla="*/ 310570 h 1973162"/>
                <a:gd name="connsiteX3" fmla="*/ 1398062 w 2488701"/>
                <a:gd name="connsiteY3" fmla="*/ 179170 h 1973162"/>
                <a:gd name="connsiteX0" fmla="*/ 1830446 w 2621323"/>
                <a:gd name="connsiteY0" fmla="*/ 168723 h 2144566"/>
                <a:gd name="connsiteX1" fmla="*/ 1631328 w 2621323"/>
                <a:gd name="connsiteY1" fmla="*/ 2144566 h 2144566"/>
                <a:gd name="connsiteX2" fmla="*/ 36006 w 2621323"/>
                <a:gd name="connsiteY2" fmla="*/ 481974 h 2144566"/>
                <a:gd name="connsiteX3" fmla="*/ 1830446 w 2621323"/>
                <a:gd name="connsiteY3" fmla="*/ 168723 h 2144566"/>
                <a:gd name="connsiteX0" fmla="*/ 1830446 w 2562621"/>
                <a:gd name="connsiteY0" fmla="*/ 174187 h 2150030"/>
                <a:gd name="connsiteX1" fmla="*/ 1631328 w 2562621"/>
                <a:gd name="connsiteY1" fmla="*/ 2150030 h 2150030"/>
                <a:gd name="connsiteX2" fmla="*/ 36006 w 2562621"/>
                <a:gd name="connsiteY2" fmla="*/ 487438 h 2150030"/>
                <a:gd name="connsiteX3" fmla="*/ 1830446 w 2562621"/>
                <a:gd name="connsiteY3" fmla="*/ 174187 h 2150030"/>
                <a:gd name="connsiteX0" fmla="*/ 1830446 w 2946118"/>
                <a:gd name="connsiteY0" fmla="*/ 143339 h 2119182"/>
                <a:gd name="connsiteX1" fmla="*/ 1631328 w 2946118"/>
                <a:gd name="connsiteY1" fmla="*/ 2119182 h 2119182"/>
                <a:gd name="connsiteX2" fmla="*/ 36006 w 2946118"/>
                <a:gd name="connsiteY2" fmla="*/ 456590 h 2119182"/>
                <a:gd name="connsiteX3" fmla="*/ 1830446 w 2946118"/>
                <a:gd name="connsiteY3" fmla="*/ 143339 h 2119182"/>
                <a:gd name="connsiteX0" fmla="*/ 1585362 w 2701034"/>
                <a:gd name="connsiteY0" fmla="*/ 143339 h 2119182"/>
                <a:gd name="connsiteX1" fmla="*/ 1386244 w 2701034"/>
                <a:gd name="connsiteY1" fmla="*/ 2119182 h 2119182"/>
                <a:gd name="connsiteX2" fmla="*/ 41023 w 2701034"/>
                <a:gd name="connsiteY2" fmla="*/ 155112 h 2119182"/>
                <a:gd name="connsiteX3" fmla="*/ 1585362 w 2701034"/>
                <a:gd name="connsiteY3" fmla="*/ 143339 h 2119182"/>
                <a:gd name="connsiteX0" fmla="*/ 1708412 w 2824084"/>
                <a:gd name="connsiteY0" fmla="*/ 143339 h 2119182"/>
                <a:gd name="connsiteX1" fmla="*/ 1509294 w 2824084"/>
                <a:gd name="connsiteY1" fmla="*/ 2119182 h 2119182"/>
                <a:gd name="connsiteX2" fmla="*/ 164073 w 2824084"/>
                <a:gd name="connsiteY2" fmla="*/ 155112 h 2119182"/>
                <a:gd name="connsiteX3" fmla="*/ 1708412 w 2824084"/>
                <a:gd name="connsiteY3" fmla="*/ 143339 h 2119182"/>
                <a:gd name="connsiteX0" fmla="*/ 1708412 w 2824084"/>
                <a:gd name="connsiteY0" fmla="*/ 205943 h 2181786"/>
                <a:gd name="connsiteX1" fmla="*/ 1509294 w 2824084"/>
                <a:gd name="connsiteY1" fmla="*/ 2181786 h 2181786"/>
                <a:gd name="connsiteX2" fmla="*/ 164073 w 2824084"/>
                <a:gd name="connsiteY2" fmla="*/ 217716 h 2181786"/>
                <a:gd name="connsiteX3" fmla="*/ 1708412 w 2824084"/>
                <a:gd name="connsiteY3" fmla="*/ 205943 h 2181786"/>
                <a:gd name="connsiteX0" fmla="*/ 1708412 w 2800950"/>
                <a:gd name="connsiteY0" fmla="*/ 205943 h 2181786"/>
                <a:gd name="connsiteX1" fmla="*/ 1509294 w 2800950"/>
                <a:gd name="connsiteY1" fmla="*/ 2181786 h 2181786"/>
                <a:gd name="connsiteX2" fmla="*/ 164073 w 2800950"/>
                <a:gd name="connsiteY2" fmla="*/ 217716 h 2181786"/>
                <a:gd name="connsiteX3" fmla="*/ 1708412 w 2800950"/>
                <a:gd name="connsiteY3" fmla="*/ 205943 h 2181786"/>
                <a:gd name="connsiteX0" fmla="*/ 1753893 w 2846431"/>
                <a:gd name="connsiteY0" fmla="*/ 205943 h 2181786"/>
                <a:gd name="connsiteX1" fmla="*/ 1554775 w 2846431"/>
                <a:gd name="connsiteY1" fmla="*/ 2181786 h 2181786"/>
                <a:gd name="connsiteX2" fmla="*/ 209554 w 2846431"/>
                <a:gd name="connsiteY2" fmla="*/ 217716 h 2181786"/>
                <a:gd name="connsiteX3" fmla="*/ 1753893 w 2846431"/>
                <a:gd name="connsiteY3" fmla="*/ 205943 h 21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431" h="2181786">
                  <a:moveTo>
                    <a:pt x="1753893" y="205943"/>
                  </a:moveTo>
                  <a:cubicBezTo>
                    <a:pt x="3258232" y="-529083"/>
                    <a:pt x="3225113" y="2005322"/>
                    <a:pt x="1554775" y="2181786"/>
                  </a:cubicBezTo>
                  <a:cubicBezTo>
                    <a:pt x="880252" y="2000495"/>
                    <a:pt x="-531837" y="1460942"/>
                    <a:pt x="209554" y="217716"/>
                  </a:cubicBezTo>
                  <a:cubicBezTo>
                    <a:pt x="803637" y="-365857"/>
                    <a:pt x="1569146" y="434242"/>
                    <a:pt x="1753893" y="205943"/>
                  </a:cubicBezTo>
                  <a:close/>
                </a:path>
              </a:pathLst>
            </a:custGeom>
            <a:solidFill>
              <a:srgbClr val="FFCC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0" name="Oval 10"/>
            <p:cNvSpPr/>
            <p:nvPr/>
          </p:nvSpPr>
          <p:spPr>
            <a:xfrm rot="2188284">
              <a:off x="5195903" y="3109169"/>
              <a:ext cx="263964" cy="229987"/>
            </a:xfrm>
            <a:custGeom>
              <a:avLst/>
              <a:gdLst>
                <a:gd name="connsiteX0" fmla="*/ 0 w 1978090"/>
                <a:gd name="connsiteY0" fmla="*/ 730121 h 1460241"/>
                <a:gd name="connsiteX1" fmla="*/ 989045 w 1978090"/>
                <a:gd name="connsiteY1" fmla="*/ 0 h 1460241"/>
                <a:gd name="connsiteX2" fmla="*/ 1978090 w 1978090"/>
                <a:gd name="connsiteY2" fmla="*/ 730121 h 1460241"/>
                <a:gd name="connsiteX3" fmla="*/ 989045 w 1978090"/>
                <a:gd name="connsiteY3" fmla="*/ 1460242 h 1460241"/>
                <a:gd name="connsiteX4" fmla="*/ 0 w 1978090"/>
                <a:gd name="connsiteY4" fmla="*/ 730121 h 1460241"/>
                <a:gd name="connsiteX0" fmla="*/ 3797 w 1981887"/>
                <a:gd name="connsiteY0" fmla="*/ 873303 h 1603424"/>
                <a:gd name="connsiteX1" fmla="*/ 763031 w 1981887"/>
                <a:gd name="connsiteY1" fmla="*/ 0 h 1603424"/>
                <a:gd name="connsiteX2" fmla="*/ 1981887 w 1981887"/>
                <a:gd name="connsiteY2" fmla="*/ 873303 h 1603424"/>
                <a:gd name="connsiteX3" fmla="*/ 992842 w 1981887"/>
                <a:gd name="connsiteY3" fmla="*/ 1603424 h 1603424"/>
                <a:gd name="connsiteX4" fmla="*/ 3797 w 1981887"/>
                <a:gd name="connsiteY4" fmla="*/ 873303 h 1603424"/>
                <a:gd name="connsiteX0" fmla="*/ 38 w 1978128"/>
                <a:gd name="connsiteY0" fmla="*/ 873303 h 1723502"/>
                <a:gd name="connsiteX1" fmla="*/ 759272 w 1978128"/>
                <a:gd name="connsiteY1" fmla="*/ 0 h 1723502"/>
                <a:gd name="connsiteX2" fmla="*/ 1978128 w 1978128"/>
                <a:gd name="connsiteY2" fmla="*/ 873303 h 1723502"/>
                <a:gd name="connsiteX3" fmla="*/ 740247 w 1978128"/>
                <a:gd name="connsiteY3" fmla="*/ 1723502 h 1723502"/>
                <a:gd name="connsiteX4" fmla="*/ 38 w 1978128"/>
                <a:gd name="connsiteY4" fmla="*/ 873303 h 172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28" h="1723502">
                  <a:moveTo>
                    <a:pt x="38" y="873303"/>
                  </a:moveTo>
                  <a:cubicBezTo>
                    <a:pt x="3209" y="586053"/>
                    <a:pt x="213038" y="0"/>
                    <a:pt x="759272" y="0"/>
                  </a:cubicBezTo>
                  <a:cubicBezTo>
                    <a:pt x="1305506" y="0"/>
                    <a:pt x="1978128" y="470068"/>
                    <a:pt x="1978128" y="873303"/>
                  </a:cubicBezTo>
                  <a:cubicBezTo>
                    <a:pt x="1978128" y="1276538"/>
                    <a:pt x="1286481" y="1723502"/>
                    <a:pt x="740247" y="1723502"/>
                  </a:cubicBezTo>
                  <a:cubicBezTo>
                    <a:pt x="194013" y="1723502"/>
                    <a:pt x="-3133" y="1160553"/>
                    <a:pt x="38" y="873303"/>
                  </a:cubicBezTo>
                  <a:close/>
                </a:path>
              </a:pathLst>
            </a:custGeom>
            <a:solidFill>
              <a:srgbClr val="FF4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Isosceles Triangle 2"/>
            <p:cNvSpPr/>
            <p:nvPr/>
          </p:nvSpPr>
          <p:spPr>
            <a:xfrm rot="10299074">
              <a:off x="4884479" y="3703378"/>
              <a:ext cx="294408" cy="268598"/>
            </a:xfrm>
            <a:custGeom>
              <a:avLst/>
              <a:gdLst>
                <a:gd name="connsiteX0" fmla="*/ 0 w 1890307"/>
                <a:gd name="connsiteY0" fmla="*/ 1484362 h 1484362"/>
                <a:gd name="connsiteX1" fmla="*/ 945154 w 1890307"/>
                <a:gd name="connsiteY1" fmla="*/ 0 h 1484362"/>
                <a:gd name="connsiteX2" fmla="*/ 1890307 w 1890307"/>
                <a:gd name="connsiteY2" fmla="*/ 1484362 h 1484362"/>
                <a:gd name="connsiteX3" fmla="*/ 0 w 1890307"/>
                <a:gd name="connsiteY3" fmla="*/ 1484362 h 1484362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0 w 1890307"/>
                <a:gd name="connsiteY0" fmla="*/ 1473410 h 1473410"/>
                <a:gd name="connsiteX1" fmla="*/ 925980 w 1890307"/>
                <a:gd name="connsiteY1" fmla="*/ 0 h 1473410"/>
                <a:gd name="connsiteX2" fmla="*/ 1890307 w 1890307"/>
                <a:gd name="connsiteY2" fmla="*/ 1473410 h 1473410"/>
                <a:gd name="connsiteX3" fmla="*/ 0 w 1890307"/>
                <a:gd name="connsiteY3" fmla="*/ 1473410 h 1473410"/>
                <a:gd name="connsiteX0" fmla="*/ 9778 w 1900085"/>
                <a:gd name="connsiteY0" fmla="*/ 1473410 h 1473410"/>
                <a:gd name="connsiteX1" fmla="*/ 935758 w 1900085"/>
                <a:gd name="connsiteY1" fmla="*/ 0 h 1473410"/>
                <a:gd name="connsiteX2" fmla="*/ 1900085 w 1900085"/>
                <a:gd name="connsiteY2" fmla="*/ 1473410 h 1473410"/>
                <a:gd name="connsiteX3" fmla="*/ 9778 w 1900085"/>
                <a:gd name="connsiteY3" fmla="*/ 1473410 h 1473410"/>
                <a:gd name="connsiteX0" fmla="*/ 9778 w 1900085"/>
                <a:gd name="connsiteY0" fmla="*/ 1473410 h 1602081"/>
                <a:gd name="connsiteX1" fmla="*/ 935758 w 1900085"/>
                <a:gd name="connsiteY1" fmla="*/ 0 h 1602081"/>
                <a:gd name="connsiteX2" fmla="*/ 1900085 w 1900085"/>
                <a:gd name="connsiteY2" fmla="*/ 1473410 h 1602081"/>
                <a:gd name="connsiteX3" fmla="*/ 9778 w 1900085"/>
                <a:gd name="connsiteY3" fmla="*/ 1473410 h 1602081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9778 w 1900085"/>
                <a:gd name="connsiteY0" fmla="*/ 1473410 h 1659298"/>
                <a:gd name="connsiteX1" fmla="*/ 935758 w 1900085"/>
                <a:gd name="connsiteY1" fmla="*/ 0 h 1659298"/>
                <a:gd name="connsiteX2" fmla="*/ 1900085 w 1900085"/>
                <a:gd name="connsiteY2" fmla="*/ 1473410 h 1659298"/>
                <a:gd name="connsiteX3" fmla="*/ 9778 w 1900085"/>
                <a:gd name="connsiteY3" fmla="*/ 1473410 h 1659298"/>
                <a:gd name="connsiteX0" fmla="*/ 11089 w 1901396"/>
                <a:gd name="connsiteY0" fmla="*/ 1473432 h 1659320"/>
                <a:gd name="connsiteX1" fmla="*/ 937069 w 1901396"/>
                <a:gd name="connsiteY1" fmla="*/ 22 h 1659320"/>
                <a:gd name="connsiteX2" fmla="*/ 1901396 w 1901396"/>
                <a:gd name="connsiteY2" fmla="*/ 1473432 h 1659320"/>
                <a:gd name="connsiteX3" fmla="*/ 11089 w 1901396"/>
                <a:gd name="connsiteY3" fmla="*/ 1473432 h 1659320"/>
                <a:gd name="connsiteX0" fmla="*/ 11089 w 1901396"/>
                <a:gd name="connsiteY0" fmla="*/ 1474878 h 1660766"/>
                <a:gd name="connsiteX1" fmla="*/ 937069 w 1901396"/>
                <a:gd name="connsiteY1" fmla="*/ 1468 h 1660766"/>
                <a:gd name="connsiteX2" fmla="*/ 1901396 w 1901396"/>
                <a:gd name="connsiteY2" fmla="*/ 1474878 h 1660766"/>
                <a:gd name="connsiteX3" fmla="*/ 11089 w 1901396"/>
                <a:gd name="connsiteY3" fmla="*/ 1474878 h 1660766"/>
                <a:gd name="connsiteX0" fmla="*/ 11089 w 1922551"/>
                <a:gd name="connsiteY0" fmla="*/ 1474339 h 1660227"/>
                <a:gd name="connsiteX1" fmla="*/ 937069 w 1922551"/>
                <a:gd name="connsiteY1" fmla="*/ 929 h 1660227"/>
                <a:gd name="connsiteX2" fmla="*/ 1901396 w 1922551"/>
                <a:gd name="connsiteY2" fmla="*/ 1474339 h 1660227"/>
                <a:gd name="connsiteX3" fmla="*/ 11089 w 1922551"/>
                <a:gd name="connsiteY3" fmla="*/ 1474339 h 1660227"/>
                <a:gd name="connsiteX0" fmla="*/ 11089 w 1922551"/>
                <a:gd name="connsiteY0" fmla="*/ 1474339 h 1674829"/>
                <a:gd name="connsiteX1" fmla="*/ 937069 w 1922551"/>
                <a:gd name="connsiteY1" fmla="*/ 929 h 1674829"/>
                <a:gd name="connsiteX2" fmla="*/ 1901396 w 1922551"/>
                <a:gd name="connsiteY2" fmla="*/ 1474339 h 1674829"/>
                <a:gd name="connsiteX3" fmla="*/ 11089 w 1922551"/>
                <a:gd name="connsiteY3" fmla="*/ 1474339 h 1674829"/>
                <a:gd name="connsiteX0" fmla="*/ 11089 w 1922551"/>
                <a:gd name="connsiteY0" fmla="*/ 1474339 h 1672820"/>
                <a:gd name="connsiteX1" fmla="*/ 937069 w 1922551"/>
                <a:gd name="connsiteY1" fmla="*/ 929 h 1672820"/>
                <a:gd name="connsiteX2" fmla="*/ 1901396 w 1922551"/>
                <a:gd name="connsiteY2" fmla="*/ 1474339 h 1672820"/>
                <a:gd name="connsiteX3" fmla="*/ 11089 w 1922551"/>
                <a:gd name="connsiteY3" fmla="*/ 1474339 h 1672820"/>
                <a:gd name="connsiteX0" fmla="*/ 30596 w 1942058"/>
                <a:gd name="connsiteY0" fmla="*/ 1474339 h 1672820"/>
                <a:gd name="connsiteX1" fmla="*/ 956576 w 1942058"/>
                <a:gd name="connsiteY1" fmla="*/ 929 h 1672820"/>
                <a:gd name="connsiteX2" fmla="*/ 1920903 w 1942058"/>
                <a:gd name="connsiteY2" fmla="*/ 1474339 h 1672820"/>
                <a:gd name="connsiteX3" fmla="*/ 30596 w 1942058"/>
                <a:gd name="connsiteY3" fmla="*/ 1474339 h 1672820"/>
                <a:gd name="connsiteX0" fmla="*/ 17715 w 1929177"/>
                <a:gd name="connsiteY0" fmla="*/ 1474339 h 1672820"/>
                <a:gd name="connsiteX1" fmla="*/ 943695 w 1929177"/>
                <a:gd name="connsiteY1" fmla="*/ 929 h 1672820"/>
                <a:gd name="connsiteX2" fmla="*/ 1908022 w 1929177"/>
                <a:gd name="connsiteY2" fmla="*/ 1474339 h 1672820"/>
                <a:gd name="connsiteX3" fmla="*/ 17715 w 1929177"/>
                <a:gd name="connsiteY3" fmla="*/ 1474339 h 1672820"/>
                <a:gd name="connsiteX0" fmla="*/ 17715 w 1929177"/>
                <a:gd name="connsiteY0" fmla="*/ 1474339 h 1669905"/>
                <a:gd name="connsiteX1" fmla="*/ 943695 w 1929177"/>
                <a:gd name="connsiteY1" fmla="*/ 929 h 1669905"/>
                <a:gd name="connsiteX2" fmla="*/ 1908022 w 1929177"/>
                <a:gd name="connsiteY2" fmla="*/ 1474339 h 1669905"/>
                <a:gd name="connsiteX3" fmla="*/ 17715 w 1929177"/>
                <a:gd name="connsiteY3" fmla="*/ 1474339 h 1669905"/>
                <a:gd name="connsiteX0" fmla="*/ 17715 w 1929177"/>
                <a:gd name="connsiteY0" fmla="*/ 1474339 h 1680508"/>
                <a:gd name="connsiteX1" fmla="*/ 943695 w 1929177"/>
                <a:gd name="connsiteY1" fmla="*/ 929 h 1680508"/>
                <a:gd name="connsiteX2" fmla="*/ 1908022 w 1929177"/>
                <a:gd name="connsiteY2" fmla="*/ 1474339 h 1680508"/>
                <a:gd name="connsiteX3" fmla="*/ 17715 w 1929177"/>
                <a:gd name="connsiteY3" fmla="*/ 1474339 h 1680508"/>
                <a:gd name="connsiteX0" fmla="*/ 17715 w 1914739"/>
                <a:gd name="connsiteY0" fmla="*/ 1474493 h 1680662"/>
                <a:gd name="connsiteX1" fmla="*/ 943695 w 1914739"/>
                <a:gd name="connsiteY1" fmla="*/ 1083 h 1680662"/>
                <a:gd name="connsiteX2" fmla="*/ 1908022 w 1914739"/>
                <a:gd name="connsiteY2" fmla="*/ 1474493 h 1680662"/>
                <a:gd name="connsiteX3" fmla="*/ 17715 w 1914739"/>
                <a:gd name="connsiteY3" fmla="*/ 1474493 h 1680662"/>
                <a:gd name="connsiteX0" fmla="*/ 17715 w 1914739"/>
                <a:gd name="connsiteY0" fmla="*/ 1474493 h 1744282"/>
                <a:gd name="connsiteX1" fmla="*/ 943695 w 1914739"/>
                <a:gd name="connsiteY1" fmla="*/ 1083 h 1744282"/>
                <a:gd name="connsiteX2" fmla="*/ 1908022 w 1914739"/>
                <a:gd name="connsiteY2" fmla="*/ 1474493 h 1744282"/>
                <a:gd name="connsiteX3" fmla="*/ 17715 w 1914739"/>
                <a:gd name="connsiteY3" fmla="*/ 1474493 h 1744282"/>
                <a:gd name="connsiteX0" fmla="*/ 17715 w 1912352"/>
                <a:gd name="connsiteY0" fmla="*/ 1474914 h 1744703"/>
                <a:gd name="connsiteX1" fmla="*/ 943695 w 1912352"/>
                <a:gd name="connsiteY1" fmla="*/ 1504 h 1744703"/>
                <a:gd name="connsiteX2" fmla="*/ 1908022 w 1912352"/>
                <a:gd name="connsiteY2" fmla="*/ 1474914 h 1744703"/>
                <a:gd name="connsiteX3" fmla="*/ 17715 w 1912352"/>
                <a:gd name="connsiteY3" fmla="*/ 1474914 h 174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2352" h="1744703">
                  <a:moveTo>
                    <a:pt x="17715" y="1474914"/>
                  </a:moveTo>
                  <a:cubicBezTo>
                    <a:pt x="-110838" y="1144062"/>
                    <a:pt x="487133" y="-4257"/>
                    <a:pt x="943695" y="1504"/>
                  </a:cubicBezTo>
                  <a:cubicBezTo>
                    <a:pt x="1323225" y="-41240"/>
                    <a:pt x="1971445" y="836011"/>
                    <a:pt x="1908022" y="1474914"/>
                  </a:cubicBezTo>
                  <a:cubicBezTo>
                    <a:pt x="1777749" y="1909028"/>
                    <a:pt x="206144" y="1751742"/>
                    <a:pt x="17715" y="1474914"/>
                  </a:cubicBezTo>
                  <a:close/>
                </a:path>
              </a:pathLst>
            </a:custGeom>
            <a:solidFill>
              <a:srgbClr val="9B00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44" name="Isosceles Triangle 2"/>
          <p:cNvSpPr/>
          <p:nvPr/>
        </p:nvSpPr>
        <p:spPr>
          <a:xfrm rot="10299074">
            <a:off x="7060734" y="352486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Isosceles Triangle 2"/>
          <p:cNvSpPr/>
          <p:nvPr/>
        </p:nvSpPr>
        <p:spPr>
          <a:xfrm rot="10299074">
            <a:off x="8937043" y="3688476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10"/>
          <p:cNvSpPr/>
          <p:nvPr/>
        </p:nvSpPr>
        <p:spPr>
          <a:xfrm rot="2188284">
            <a:off x="7415590" y="4729012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7"/>
          <p:cNvSpPr/>
          <p:nvPr/>
        </p:nvSpPr>
        <p:spPr>
          <a:xfrm rot="18900000">
            <a:off x="6757947" y="3032062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7"/>
          <p:cNvSpPr/>
          <p:nvPr/>
        </p:nvSpPr>
        <p:spPr>
          <a:xfrm rot="18900000">
            <a:off x="8850872" y="3197919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7"/>
          <p:cNvSpPr/>
          <p:nvPr/>
        </p:nvSpPr>
        <p:spPr>
          <a:xfrm rot="18900000">
            <a:off x="3552905" y="5134813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Rectangle 7"/>
          <p:cNvSpPr/>
          <p:nvPr/>
        </p:nvSpPr>
        <p:spPr>
          <a:xfrm rot="18900000">
            <a:off x="6005228" y="5167818"/>
            <a:ext cx="233350" cy="238784"/>
          </a:xfrm>
          <a:custGeom>
            <a:avLst/>
            <a:gdLst>
              <a:gd name="connsiteX0" fmla="*/ 0 w 1433404"/>
              <a:gd name="connsiteY0" fmla="*/ 0 h 1422855"/>
              <a:gd name="connsiteX1" fmla="*/ 1433404 w 1433404"/>
              <a:gd name="connsiteY1" fmla="*/ 0 h 1422855"/>
              <a:gd name="connsiteX2" fmla="*/ 1433404 w 1433404"/>
              <a:gd name="connsiteY2" fmla="*/ 1422855 h 1422855"/>
              <a:gd name="connsiteX3" fmla="*/ 0 w 1433404"/>
              <a:gd name="connsiteY3" fmla="*/ 1422855 h 1422855"/>
              <a:gd name="connsiteX4" fmla="*/ 0 w 1433404"/>
              <a:gd name="connsiteY4" fmla="*/ 0 h 1422855"/>
              <a:gd name="connsiteX0" fmla="*/ 0 w 1769741"/>
              <a:gd name="connsiteY0" fmla="*/ 0 h 1759191"/>
              <a:gd name="connsiteX1" fmla="*/ 1433404 w 1769741"/>
              <a:gd name="connsiteY1" fmla="*/ 0 h 1759191"/>
              <a:gd name="connsiteX2" fmla="*/ 1769741 w 1769741"/>
              <a:gd name="connsiteY2" fmla="*/ 1759191 h 1759191"/>
              <a:gd name="connsiteX3" fmla="*/ 0 w 1769741"/>
              <a:gd name="connsiteY3" fmla="*/ 1422855 h 1759191"/>
              <a:gd name="connsiteX4" fmla="*/ 0 w 1769741"/>
              <a:gd name="connsiteY4" fmla="*/ 0 h 1759191"/>
              <a:gd name="connsiteX0" fmla="*/ 0 w 1807313"/>
              <a:gd name="connsiteY0" fmla="*/ 0 h 1759191"/>
              <a:gd name="connsiteX1" fmla="*/ 1433404 w 1807313"/>
              <a:gd name="connsiteY1" fmla="*/ 0 h 1759191"/>
              <a:gd name="connsiteX2" fmla="*/ 1769741 w 1807313"/>
              <a:gd name="connsiteY2" fmla="*/ 1759191 h 1759191"/>
              <a:gd name="connsiteX3" fmla="*/ 0 w 1807313"/>
              <a:gd name="connsiteY3" fmla="*/ 1422855 h 1759191"/>
              <a:gd name="connsiteX4" fmla="*/ 0 w 1807313"/>
              <a:gd name="connsiteY4" fmla="*/ 0 h 1759191"/>
              <a:gd name="connsiteX0" fmla="*/ 0 w 1807313"/>
              <a:gd name="connsiteY0" fmla="*/ 0 h 1799810"/>
              <a:gd name="connsiteX1" fmla="*/ 1433404 w 1807313"/>
              <a:gd name="connsiteY1" fmla="*/ 0 h 1799810"/>
              <a:gd name="connsiteX2" fmla="*/ 1769741 w 1807313"/>
              <a:gd name="connsiteY2" fmla="*/ 1759191 h 1799810"/>
              <a:gd name="connsiteX3" fmla="*/ 0 w 1807313"/>
              <a:gd name="connsiteY3" fmla="*/ 1422855 h 1799810"/>
              <a:gd name="connsiteX4" fmla="*/ 0 w 1807313"/>
              <a:gd name="connsiteY4" fmla="*/ 0 h 1799810"/>
              <a:gd name="connsiteX0" fmla="*/ 0 w 1807313"/>
              <a:gd name="connsiteY0" fmla="*/ 0 h 1825563"/>
              <a:gd name="connsiteX1" fmla="*/ 1433404 w 1807313"/>
              <a:gd name="connsiteY1" fmla="*/ 0 h 1825563"/>
              <a:gd name="connsiteX2" fmla="*/ 1769741 w 1807313"/>
              <a:gd name="connsiteY2" fmla="*/ 1759191 h 1825563"/>
              <a:gd name="connsiteX3" fmla="*/ 0 w 1807313"/>
              <a:gd name="connsiteY3" fmla="*/ 1422855 h 1825563"/>
              <a:gd name="connsiteX4" fmla="*/ 0 w 1807313"/>
              <a:gd name="connsiteY4" fmla="*/ 0 h 1825563"/>
              <a:gd name="connsiteX0" fmla="*/ 90205 w 1897518"/>
              <a:gd name="connsiteY0" fmla="*/ 0 h 1825563"/>
              <a:gd name="connsiteX1" fmla="*/ 1523609 w 1897518"/>
              <a:gd name="connsiteY1" fmla="*/ 0 h 1825563"/>
              <a:gd name="connsiteX2" fmla="*/ 1859946 w 1897518"/>
              <a:gd name="connsiteY2" fmla="*/ 1759191 h 1825563"/>
              <a:gd name="connsiteX3" fmla="*/ 90205 w 1897518"/>
              <a:gd name="connsiteY3" fmla="*/ 1422855 h 1825563"/>
              <a:gd name="connsiteX4" fmla="*/ 90205 w 1897518"/>
              <a:gd name="connsiteY4" fmla="*/ 0 h 1825563"/>
              <a:gd name="connsiteX0" fmla="*/ 153310 w 1960623"/>
              <a:gd name="connsiteY0" fmla="*/ 0 h 1825563"/>
              <a:gd name="connsiteX1" fmla="*/ 1586714 w 1960623"/>
              <a:gd name="connsiteY1" fmla="*/ 0 h 1825563"/>
              <a:gd name="connsiteX2" fmla="*/ 1923051 w 1960623"/>
              <a:gd name="connsiteY2" fmla="*/ 1759191 h 1825563"/>
              <a:gd name="connsiteX3" fmla="*/ 153310 w 1960623"/>
              <a:gd name="connsiteY3" fmla="*/ 1422855 h 1825563"/>
              <a:gd name="connsiteX4" fmla="*/ 153310 w 1960623"/>
              <a:gd name="connsiteY4" fmla="*/ 0 h 1825563"/>
              <a:gd name="connsiteX0" fmla="*/ 153310 w 1960623"/>
              <a:gd name="connsiteY0" fmla="*/ 134018 h 1959581"/>
              <a:gd name="connsiteX1" fmla="*/ 1586714 w 1960623"/>
              <a:gd name="connsiteY1" fmla="*/ 134018 h 1959581"/>
              <a:gd name="connsiteX2" fmla="*/ 1923051 w 1960623"/>
              <a:gd name="connsiteY2" fmla="*/ 1893209 h 1959581"/>
              <a:gd name="connsiteX3" fmla="*/ 153310 w 1960623"/>
              <a:gd name="connsiteY3" fmla="*/ 1556873 h 1959581"/>
              <a:gd name="connsiteX4" fmla="*/ 153310 w 1960623"/>
              <a:gd name="connsiteY4" fmla="*/ 134018 h 1959581"/>
              <a:gd name="connsiteX0" fmla="*/ 153310 w 1960623"/>
              <a:gd name="connsiteY0" fmla="*/ 188054 h 2013617"/>
              <a:gd name="connsiteX1" fmla="*/ 1586714 w 1960623"/>
              <a:gd name="connsiteY1" fmla="*/ 188054 h 2013617"/>
              <a:gd name="connsiteX2" fmla="*/ 1923051 w 1960623"/>
              <a:gd name="connsiteY2" fmla="*/ 1947245 h 2013617"/>
              <a:gd name="connsiteX3" fmla="*/ 153310 w 1960623"/>
              <a:gd name="connsiteY3" fmla="*/ 1610909 h 2013617"/>
              <a:gd name="connsiteX4" fmla="*/ 153310 w 1960623"/>
              <a:gd name="connsiteY4" fmla="*/ 188054 h 2013617"/>
              <a:gd name="connsiteX0" fmla="*/ 153310 w 1971177"/>
              <a:gd name="connsiteY0" fmla="*/ 188054 h 2013617"/>
              <a:gd name="connsiteX1" fmla="*/ 1586714 w 1971177"/>
              <a:gd name="connsiteY1" fmla="*/ 188054 h 2013617"/>
              <a:gd name="connsiteX2" fmla="*/ 1923051 w 1971177"/>
              <a:gd name="connsiteY2" fmla="*/ 1947245 h 2013617"/>
              <a:gd name="connsiteX3" fmla="*/ 153310 w 1971177"/>
              <a:gd name="connsiteY3" fmla="*/ 1610909 h 2013617"/>
              <a:gd name="connsiteX4" fmla="*/ 153310 w 1971177"/>
              <a:gd name="connsiteY4" fmla="*/ 188054 h 2013617"/>
              <a:gd name="connsiteX0" fmla="*/ 85950 w 1903817"/>
              <a:gd name="connsiteY0" fmla="*/ 188054 h 2037023"/>
              <a:gd name="connsiteX1" fmla="*/ 1519354 w 1903817"/>
              <a:gd name="connsiteY1" fmla="*/ 188054 h 2037023"/>
              <a:gd name="connsiteX2" fmla="*/ 1855691 w 1903817"/>
              <a:gd name="connsiteY2" fmla="*/ 1947245 h 2037023"/>
              <a:gd name="connsiteX3" fmla="*/ 286012 w 1903817"/>
              <a:gd name="connsiteY3" fmla="*/ 1712389 h 2037023"/>
              <a:gd name="connsiteX4" fmla="*/ 85950 w 1903817"/>
              <a:gd name="connsiteY4" fmla="*/ 188054 h 2037023"/>
              <a:gd name="connsiteX0" fmla="*/ 85950 w 1921832"/>
              <a:gd name="connsiteY0" fmla="*/ 117615 h 1966584"/>
              <a:gd name="connsiteX1" fmla="*/ 1635333 w 1921832"/>
              <a:gd name="connsiteY1" fmla="*/ 361169 h 1966584"/>
              <a:gd name="connsiteX2" fmla="*/ 1855691 w 1921832"/>
              <a:gd name="connsiteY2" fmla="*/ 1876806 h 1966584"/>
              <a:gd name="connsiteX3" fmla="*/ 286012 w 1921832"/>
              <a:gd name="connsiteY3" fmla="*/ 1641950 h 1966584"/>
              <a:gd name="connsiteX4" fmla="*/ 85950 w 1921832"/>
              <a:gd name="connsiteY4" fmla="*/ 117615 h 196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1832" h="1966584">
                <a:moveTo>
                  <a:pt x="85950" y="117615"/>
                </a:moveTo>
                <a:cubicBezTo>
                  <a:pt x="372387" y="-183927"/>
                  <a:pt x="1415583" y="166906"/>
                  <a:pt x="1635333" y="361169"/>
                </a:cubicBezTo>
                <a:cubicBezTo>
                  <a:pt x="1869222" y="628625"/>
                  <a:pt x="2013230" y="1426683"/>
                  <a:pt x="1855691" y="1876806"/>
                </a:cubicBezTo>
                <a:cubicBezTo>
                  <a:pt x="1549924" y="2043041"/>
                  <a:pt x="487400" y="1986018"/>
                  <a:pt x="286012" y="1641950"/>
                </a:cubicBezTo>
                <a:cubicBezTo>
                  <a:pt x="83050" y="1388023"/>
                  <a:pt x="-119911" y="351245"/>
                  <a:pt x="85950" y="117615"/>
                </a:cubicBezTo>
                <a:close/>
              </a:path>
            </a:pathLst>
          </a:cu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Isosceles Triangle 2"/>
          <p:cNvSpPr/>
          <p:nvPr/>
        </p:nvSpPr>
        <p:spPr>
          <a:xfrm rot="10299074">
            <a:off x="5893180" y="4522885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Isosceles Triangle 2"/>
          <p:cNvSpPr/>
          <p:nvPr/>
        </p:nvSpPr>
        <p:spPr>
          <a:xfrm rot="10299074">
            <a:off x="3653893" y="4593813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1D9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Heart 11"/>
          <p:cNvSpPr/>
          <p:nvPr/>
        </p:nvSpPr>
        <p:spPr>
          <a:xfrm rot="14287302">
            <a:off x="7881181" y="4664777"/>
            <a:ext cx="309820" cy="237477"/>
          </a:xfrm>
          <a:custGeom>
            <a:avLst/>
            <a:gdLst>
              <a:gd name="connsiteX0" fmla="*/ 1103128 w 2206256"/>
              <a:gd name="connsiteY0" fmla="*/ 518337 h 2073349"/>
              <a:gd name="connsiteX1" fmla="*/ 1103128 w 2206256"/>
              <a:gd name="connsiteY1" fmla="*/ 2073349 h 2073349"/>
              <a:gd name="connsiteX2" fmla="*/ 1103128 w 2206256"/>
              <a:gd name="connsiteY2" fmla="*/ 518337 h 2073349"/>
              <a:gd name="connsiteX0" fmla="*/ 1111170 w 2054204"/>
              <a:gd name="connsiteY0" fmla="*/ 492652 h 2047664"/>
              <a:gd name="connsiteX1" fmla="*/ 1111170 w 2054204"/>
              <a:gd name="connsiteY1" fmla="*/ 2047664 h 2047664"/>
              <a:gd name="connsiteX2" fmla="*/ 1111170 w 2054204"/>
              <a:gd name="connsiteY2" fmla="*/ 492652 h 2047664"/>
              <a:gd name="connsiteX0" fmla="*/ 1088688 w 2031722"/>
              <a:gd name="connsiteY0" fmla="*/ 331388 h 1889191"/>
              <a:gd name="connsiteX1" fmla="*/ 1088688 w 2031722"/>
              <a:gd name="connsiteY1" fmla="*/ 1886400 h 1889191"/>
              <a:gd name="connsiteX2" fmla="*/ 1088688 w 2031722"/>
              <a:gd name="connsiteY2" fmla="*/ 331388 h 1889191"/>
              <a:gd name="connsiteX0" fmla="*/ 1088688 w 2457034"/>
              <a:gd name="connsiteY0" fmla="*/ 298057 h 1855860"/>
              <a:gd name="connsiteX1" fmla="*/ 1088688 w 2457034"/>
              <a:gd name="connsiteY1" fmla="*/ 1853069 h 1855860"/>
              <a:gd name="connsiteX2" fmla="*/ 1088688 w 2457034"/>
              <a:gd name="connsiteY2" fmla="*/ 298057 h 1855860"/>
              <a:gd name="connsiteX0" fmla="*/ 1494094 w 2862440"/>
              <a:gd name="connsiteY0" fmla="*/ 247986 h 1806068"/>
              <a:gd name="connsiteX1" fmla="*/ 1494094 w 2862440"/>
              <a:gd name="connsiteY1" fmla="*/ 1802998 h 1806068"/>
              <a:gd name="connsiteX2" fmla="*/ 1494094 w 2862440"/>
              <a:gd name="connsiteY2" fmla="*/ 247986 h 1806068"/>
              <a:gd name="connsiteX0" fmla="*/ 1494094 w 2567564"/>
              <a:gd name="connsiteY0" fmla="*/ 357092 h 1915174"/>
              <a:gd name="connsiteX1" fmla="*/ 1494094 w 2567564"/>
              <a:gd name="connsiteY1" fmla="*/ 1912104 h 1915174"/>
              <a:gd name="connsiteX2" fmla="*/ 1494094 w 2567564"/>
              <a:gd name="connsiteY2" fmla="*/ 357092 h 1915174"/>
              <a:gd name="connsiteX0" fmla="*/ 1453444 w 2574663"/>
              <a:gd name="connsiteY0" fmla="*/ 349168 h 1985886"/>
              <a:gd name="connsiteX1" fmla="*/ 1529695 w 2574663"/>
              <a:gd name="connsiteY1" fmla="*/ 1982904 h 1985886"/>
              <a:gd name="connsiteX2" fmla="*/ 1453444 w 2574663"/>
              <a:gd name="connsiteY2" fmla="*/ 349168 h 1985886"/>
              <a:gd name="connsiteX0" fmla="*/ 478315 w 1599534"/>
              <a:gd name="connsiteY0" fmla="*/ 349168 h 1982904"/>
              <a:gd name="connsiteX1" fmla="*/ 554566 w 1599534"/>
              <a:gd name="connsiteY1" fmla="*/ 1982904 h 1982904"/>
              <a:gd name="connsiteX2" fmla="*/ 298 w 1599534"/>
              <a:gd name="connsiteY2" fmla="*/ 166414 h 1982904"/>
              <a:gd name="connsiteX3" fmla="*/ 478315 w 1599534"/>
              <a:gd name="connsiteY3" fmla="*/ 349168 h 1982904"/>
              <a:gd name="connsiteX0" fmla="*/ 1463983 w 2585202"/>
              <a:gd name="connsiteY0" fmla="*/ 349168 h 1982904"/>
              <a:gd name="connsiteX1" fmla="*/ 1540234 w 2585202"/>
              <a:gd name="connsiteY1" fmla="*/ 1982904 h 1982904"/>
              <a:gd name="connsiteX2" fmla="*/ 86 w 2585202"/>
              <a:gd name="connsiteY2" fmla="*/ 805385 h 1982904"/>
              <a:gd name="connsiteX3" fmla="*/ 1463983 w 2585202"/>
              <a:gd name="connsiteY3" fmla="*/ 349168 h 1982904"/>
              <a:gd name="connsiteX0" fmla="*/ 1500902 w 2622121"/>
              <a:gd name="connsiteY0" fmla="*/ 349168 h 1982904"/>
              <a:gd name="connsiteX1" fmla="*/ 1577153 w 2622121"/>
              <a:gd name="connsiteY1" fmla="*/ 1982904 h 1982904"/>
              <a:gd name="connsiteX2" fmla="*/ 37005 w 2622121"/>
              <a:gd name="connsiteY2" fmla="*/ 805385 h 1982904"/>
              <a:gd name="connsiteX3" fmla="*/ 1500902 w 2622121"/>
              <a:gd name="connsiteY3" fmla="*/ 349168 h 1982904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43887 w 2567224"/>
              <a:gd name="connsiteY0" fmla="*/ 334064 h 2128056"/>
              <a:gd name="connsiteX1" fmla="*/ 1577153 w 2567224"/>
              <a:gd name="connsiteY1" fmla="*/ 2128056 h 2128056"/>
              <a:gd name="connsiteX2" fmla="*/ 37005 w 2567224"/>
              <a:gd name="connsiteY2" fmla="*/ 950537 h 2128056"/>
              <a:gd name="connsiteX3" fmla="*/ 1343887 w 2567224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621399"/>
              <a:gd name="connsiteY0" fmla="*/ 334064 h 2128056"/>
              <a:gd name="connsiteX1" fmla="*/ 1631328 w 2621399"/>
              <a:gd name="connsiteY1" fmla="*/ 2128056 h 2128056"/>
              <a:gd name="connsiteX2" fmla="*/ 36006 w 2621399"/>
              <a:gd name="connsiteY2" fmla="*/ 465464 h 2128056"/>
              <a:gd name="connsiteX3" fmla="*/ 1398062 w 2621399"/>
              <a:gd name="connsiteY3" fmla="*/ 334064 h 2128056"/>
              <a:gd name="connsiteX0" fmla="*/ 1398062 w 2488701"/>
              <a:gd name="connsiteY0" fmla="*/ 179170 h 1973162"/>
              <a:gd name="connsiteX1" fmla="*/ 1631328 w 2488701"/>
              <a:gd name="connsiteY1" fmla="*/ 1973162 h 1973162"/>
              <a:gd name="connsiteX2" fmla="*/ 36006 w 2488701"/>
              <a:gd name="connsiteY2" fmla="*/ 310570 h 1973162"/>
              <a:gd name="connsiteX3" fmla="*/ 1398062 w 2488701"/>
              <a:gd name="connsiteY3" fmla="*/ 179170 h 1973162"/>
              <a:gd name="connsiteX0" fmla="*/ 1830446 w 2621323"/>
              <a:gd name="connsiteY0" fmla="*/ 168723 h 2144566"/>
              <a:gd name="connsiteX1" fmla="*/ 1631328 w 2621323"/>
              <a:gd name="connsiteY1" fmla="*/ 2144566 h 2144566"/>
              <a:gd name="connsiteX2" fmla="*/ 36006 w 2621323"/>
              <a:gd name="connsiteY2" fmla="*/ 481974 h 2144566"/>
              <a:gd name="connsiteX3" fmla="*/ 1830446 w 2621323"/>
              <a:gd name="connsiteY3" fmla="*/ 168723 h 2144566"/>
              <a:gd name="connsiteX0" fmla="*/ 1830446 w 2562621"/>
              <a:gd name="connsiteY0" fmla="*/ 174187 h 2150030"/>
              <a:gd name="connsiteX1" fmla="*/ 1631328 w 2562621"/>
              <a:gd name="connsiteY1" fmla="*/ 2150030 h 2150030"/>
              <a:gd name="connsiteX2" fmla="*/ 36006 w 2562621"/>
              <a:gd name="connsiteY2" fmla="*/ 487438 h 2150030"/>
              <a:gd name="connsiteX3" fmla="*/ 1830446 w 2562621"/>
              <a:gd name="connsiteY3" fmla="*/ 174187 h 2150030"/>
              <a:gd name="connsiteX0" fmla="*/ 1830446 w 2946118"/>
              <a:gd name="connsiteY0" fmla="*/ 143339 h 2119182"/>
              <a:gd name="connsiteX1" fmla="*/ 1631328 w 2946118"/>
              <a:gd name="connsiteY1" fmla="*/ 2119182 h 2119182"/>
              <a:gd name="connsiteX2" fmla="*/ 36006 w 2946118"/>
              <a:gd name="connsiteY2" fmla="*/ 456590 h 2119182"/>
              <a:gd name="connsiteX3" fmla="*/ 1830446 w 2946118"/>
              <a:gd name="connsiteY3" fmla="*/ 143339 h 2119182"/>
              <a:gd name="connsiteX0" fmla="*/ 1585362 w 2701034"/>
              <a:gd name="connsiteY0" fmla="*/ 143339 h 2119182"/>
              <a:gd name="connsiteX1" fmla="*/ 1386244 w 2701034"/>
              <a:gd name="connsiteY1" fmla="*/ 2119182 h 2119182"/>
              <a:gd name="connsiteX2" fmla="*/ 41023 w 2701034"/>
              <a:gd name="connsiteY2" fmla="*/ 155112 h 2119182"/>
              <a:gd name="connsiteX3" fmla="*/ 1585362 w 2701034"/>
              <a:gd name="connsiteY3" fmla="*/ 143339 h 2119182"/>
              <a:gd name="connsiteX0" fmla="*/ 1708412 w 2824084"/>
              <a:gd name="connsiteY0" fmla="*/ 143339 h 2119182"/>
              <a:gd name="connsiteX1" fmla="*/ 1509294 w 2824084"/>
              <a:gd name="connsiteY1" fmla="*/ 2119182 h 2119182"/>
              <a:gd name="connsiteX2" fmla="*/ 164073 w 2824084"/>
              <a:gd name="connsiteY2" fmla="*/ 155112 h 2119182"/>
              <a:gd name="connsiteX3" fmla="*/ 1708412 w 2824084"/>
              <a:gd name="connsiteY3" fmla="*/ 143339 h 2119182"/>
              <a:gd name="connsiteX0" fmla="*/ 1708412 w 2824084"/>
              <a:gd name="connsiteY0" fmla="*/ 205943 h 2181786"/>
              <a:gd name="connsiteX1" fmla="*/ 1509294 w 2824084"/>
              <a:gd name="connsiteY1" fmla="*/ 2181786 h 2181786"/>
              <a:gd name="connsiteX2" fmla="*/ 164073 w 2824084"/>
              <a:gd name="connsiteY2" fmla="*/ 217716 h 2181786"/>
              <a:gd name="connsiteX3" fmla="*/ 1708412 w 2824084"/>
              <a:gd name="connsiteY3" fmla="*/ 205943 h 2181786"/>
              <a:gd name="connsiteX0" fmla="*/ 1708412 w 2800950"/>
              <a:gd name="connsiteY0" fmla="*/ 205943 h 2181786"/>
              <a:gd name="connsiteX1" fmla="*/ 1509294 w 2800950"/>
              <a:gd name="connsiteY1" fmla="*/ 2181786 h 2181786"/>
              <a:gd name="connsiteX2" fmla="*/ 164073 w 2800950"/>
              <a:gd name="connsiteY2" fmla="*/ 217716 h 2181786"/>
              <a:gd name="connsiteX3" fmla="*/ 1708412 w 2800950"/>
              <a:gd name="connsiteY3" fmla="*/ 205943 h 2181786"/>
              <a:gd name="connsiteX0" fmla="*/ 1753893 w 2846431"/>
              <a:gd name="connsiteY0" fmla="*/ 205943 h 2181786"/>
              <a:gd name="connsiteX1" fmla="*/ 1554775 w 2846431"/>
              <a:gd name="connsiteY1" fmla="*/ 2181786 h 2181786"/>
              <a:gd name="connsiteX2" fmla="*/ 209554 w 2846431"/>
              <a:gd name="connsiteY2" fmla="*/ 217716 h 2181786"/>
              <a:gd name="connsiteX3" fmla="*/ 1753893 w 2846431"/>
              <a:gd name="connsiteY3" fmla="*/ 205943 h 218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6431" h="2181786">
                <a:moveTo>
                  <a:pt x="1753893" y="205943"/>
                </a:moveTo>
                <a:cubicBezTo>
                  <a:pt x="3258232" y="-529083"/>
                  <a:pt x="3225113" y="2005322"/>
                  <a:pt x="1554775" y="2181786"/>
                </a:cubicBezTo>
                <a:cubicBezTo>
                  <a:pt x="880252" y="2000495"/>
                  <a:pt x="-531837" y="1460942"/>
                  <a:pt x="209554" y="217716"/>
                </a:cubicBezTo>
                <a:cubicBezTo>
                  <a:pt x="803637" y="-365857"/>
                  <a:pt x="1569146" y="434242"/>
                  <a:pt x="1753893" y="205943"/>
                </a:cubicBezTo>
                <a:close/>
              </a:path>
            </a:pathLst>
          </a:custGeom>
          <a:solidFill>
            <a:srgbClr val="FFCC2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Oval 10"/>
          <p:cNvSpPr/>
          <p:nvPr/>
        </p:nvSpPr>
        <p:spPr>
          <a:xfrm rot="2188284">
            <a:off x="4004368" y="1289676"/>
            <a:ext cx="263964" cy="229987"/>
          </a:xfrm>
          <a:custGeom>
            <a:avLst/>
            <a:gdLst>
              <a:gd name="connsiteX0" fmla="*/ 0 w 1978090"/>
              <a:gd name="connsiteY0" fmla="*/ 730121 h 1460241"/>
              <a:gd name="connsiteX1" fmla="*/ 989045 w 1978090"/>
              <a:gd name="connsiteY1" fmla="*/ 0 h 1460241"/>
              <a:gd name="connsiteX2" fmla="*/ 1978090 w 1978090"/>
              <a:gd name="connsiteY2" fmla="*/ 730121 h 1460241"/>
              <a:gd name="connsiteX3" fmla="*/ 989045 w 1978090"/>
              <a:gd name="connsiteY3" fmla="*/ 1460242 h 1460241"/>
              <a:gd name="connsiteX4" fmla="*/ 0 w 1978090"/>
              <a:gd name="connsiteY4" fmla="*/ 730121 h 1460241"/>
              <a:gd name="connsiteX0" fmla="*/ 3797 w 1981887"/>
              <a:gd name="connsiteY0" fmla="*/ 873303 h 1603424"/>
              <a:gd name="connsiteX1" fmla="*/ 763031 w 1981887"/>
              <a:gd name="connsiteY1" fmla="*/ 0 h 1603424"/>
              <a:gd name="connsiteX2" fmla="*/ 1981887 w 1981887"/>
              <a:gd name="connsiteY2" fmla="*/ 873303 h 1603424"/>
              <a:gd name="connsiteX3" fmla="*/ 992842 w 1981887"/>
              <a:gd name="connsiteY3" fmla="*/ 1603424 h 1603424"/>
              <a:gd name="connsiteX4" fmla="*/ 3797 w 1981887"/>
              <a:gd name="connsiteY4" fmla="*/ 873303 h 1603424"/>
              <a:gd name="connsiteX0" fmla="*/ 38 w 1978128"/>
              <a:gd name="connsiteY0" fmla="*/ 873303 h 1723502"/>
              <a:gd name="connsiteX1" fmla="*/ 759272 w 1978128"/>
              <a:gd name="connsiteY1" fmla="*/ 0 h 1723502"/>
              <a:gd name="connsiteX2" fmla="*/ 1978128 w 1978128"/>
              <a:gd name="connsiteY2" fmla="*/ 873303 h 1723502"/>
              <a:gd name="connsiteX3" fmla="*/ 740247 w 1978128"/>
              <a:gd name="connsiteY3" fmla="*/ 1723502 h 1723502"/>
              <a:gd name="connsiteX4" fmla="*/ 38 w 1978128"/>
              <a:gd name="connsiteY4" fmla="*/ 873303 h 17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128" h="1723502">
                <a:moveTo>
                  <a:pt x="38" y="873303"/>
                </a:moveTo>
                <a:cubicBezTo>
                  <a:pt x="3209" y="586053"/>
                  <a:pt x="213038" y="0"/>
                  <a:pt x="759272" y="0"/>
                </a:cubicBezTo>
                <a:cubicBezTo>
                  <a:pt x="1305506" y="0"/>
                  <a:pt x="1978128" y="470068"/>
                  <a:pt x="1978128" y="873303"/>
                </a:cubicBezTo>
                <a:cubicBezTo>
                  <a:pt x="1978128" y="1276538"/>
                  <a:pt x="1286481" y="1723502"/>
                  <a:pt x="740247" y="1723502"/>
                </a:cubicBezTo>
                <a:cubicBezTo>
                  <a:pt x="194013" y="1723502"/>
                  <a:pt x="-3133" y="1160553"/>
                  <a:pt x="38" y="873303"/>
                </a:cubicBezTo>
                <a:close/>
              </a:path>
            </a:pathLst>
          </a:custGeom>
          <a:solidFill>
            <a:srgbClr val="FF4909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Isosceles Triangle 2"/>
          <p:cNvSpPr/>
          <p:nvPr/>
        </p:nvSpPr>
        <p:spPr>
          <a:xfrm rot="10299074">
            <a:off x="8456447" y="2918938"/>
            <a:ext cx="294408" cy="268598"/>
          </a:xfrm>
          <a:custGeom>
            <a:avLst/>
            <a:gdLst>
              <a:gd name="connsiteX0" fmla="*/ 0 w 1890307"/>
              <a:gd name="connsiteY0" fmla="*/ 1484362 h 1484362"/>
              <a:gd name="connsiteX1" fmla="*/ 945154 w 1890307"/>
              <a:gd name="connsiteY1" fmla="*/ 0 h 1484362"/>
              <a:gd name="connsiteX2" fmla="*/ 1890307 w 1890307"/>
              <a:gd name="connsiteY2" fmla="*/ 1484362 h 1484362"/>
              <a:gd name="connsiteX3" fmla="*/ 0 w 1890307"/>
              <a:gd name="connsiteY3" fmla="*/ 1484362 h 1484362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0 w 1890307"/>
              <a:gd name="connsiteY0" fmla="*/ 1473410 h 1473410"/>
              <a:gd name="connsiteX1" fmla="*/ 925980 w 1890307"/>
              <a:gd name="connsiteY1" fmla="*/ 0 h 1473410"/>
              <a:gd name="connsiteX2" fmla="*/ 1890307 w 1890307"/>
              <a:gd name="connsiteY2" fmla="*/ 1473410 h 1473410"/>
              <a:gd name="connsiteX3" fmla="*/ 0 w 1890307"/>
              <a:gd name="connsiteY3" fmla="*/ 1473410 h 1473410"/>
              <a:gd name="connsiteX0" fmla="*/ 9778 w 1900085"/>
              <a:gd name="connsiteY0" fmla="*/ 1473410 h 1473410"/>
              <a:gd name="connsiteX1" fmla="*/ 935758 w 1900085"/>
              <a:gd name="connsiteY1" fmla="*/ 0 h 1473410"/>
              <a:gd name="connsiteX2" fmla="*/ 1900085 w 1900085"/>
              <a:gd name="connsiteY2" fmla="*/ 1473410 h 1473410"/>
              <a:gd name="connsiteX3" fmla="*/ 9778 w 1900085"/>
              <a:gd name="connsiteY3" fmla="*/ 1473410 h 1473410"/>
              <a:gd name="connsiteX0" fmla="*/ 9778 w 1900085"/>
              <a:gd name="connsiteY0" fmla="*/ 1473410 h 1602081"/>
              <a:gd name="connsiteX1" fmla="*/ 935758 w 1900085"/>
              <a:gd name="connsiteY1" fmla="*/ 0 h 1602081"/>
              <a:gd name="connsiteX2" fmla="*/ 1900085 w 1900085"/>
              <a:gd name="connsiteY2" fmla="*/ 1473410 h 1602081"/>
              <a:gd name="connsiteX3" fmla="*/ 9778 w 1900085"/>
              <a:gd name="connsiteY3" fmla="*/ 1473410 h 1602081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9778 w 1900085"/>
              <a:gd name="connsiteY0" fmla="*/ 1473410 h 1659298"/>
              <a:gd name="connsiteX1" fmla="*/ 935758 w 1900085"/>
              <a:gd name="connsiteY1" fmla="*/ 0 h 1659298"/>
              <a:gd name="connsiteX2" fmla="*/ 1900085 w 1900085"/>
              <a:gd name="connsiteY2" fmla="*/ 1473410 h 1659298"/>
              <a:gd name="connsiteX3" fmla="*/ 9778 w 1900085"/>
              <a:gd name="connsiteY3" fmla="*/ 1473410 h 1659298"/>
              <a:gd name="connsiteX0" fmla="*/ 11089 w 1901396"/>
              <a:gd name="connsiteY0" fmla="*/ 1473432 h 1659320"/>
              <a:gd name="connsiteX1" fmla="*/ 937069 w 1901396"/>
              <a:gd name="connsiteY1" fmla="*/ 22 h 1659320"/>
              <a:gd name="connsiteX2" fmla="*/ 1901396 w 1901396"/>
              <a:gd name="connsiteY2" fmla="*/ 1473432 h 1659320"/>
              <a:gd name="connsiteX3" fmla="*/ 11089 w 1901396"/>
              <a:gd name="connsiteY3" fmla="*/ 1473432 h 1659320"/>
              <a:gd name="connsiteX0" fmla="*/ 11089 w 1901396"/>
              <a:gd name="connsiteY0" fmla="*/ 1474878 h 1660766"/>
              <a:gd name="connsiteX1" fmla="*/ 937069 w 1901396"/>
              <a:gd name="connsiteY1" fmla="*/ 1468 h 1660766"/>
              <a:gd name="connsiteX2" fmla="*/ 1901396 w 1901396"/>
              <a:gd name="connsiteY2" fmla="*/ 1474878 h 1660766"/>
              <a:gd name="connsiteX3" fmla="*/ 11089 w 1901396"/>
              <a:gd name="connsiteY3" fmla="*/ 1474878 h 1660766"/>
              <a:gd name="connsiteX0" fmla="*/ 11089 w 1922551"/>
              <a:gd name="connsiteY0" fmla="*/ 1474339 h 1660227"/>
              <a:gd name="connsiteX1" fmla="*/ 937069 w 1922551"/>
              <a:gd name="connsiteY1" fmla="*/ 929 h 1660227"/>
              <a:gd name="connsiteX2" fmla="*/ 1901396 w 1922551"/>
              <a:gd name="connsiteY2" fmla="*/ 1474339 h 1660227"/>
              <a:gd name="connsiteX3" fmla="*/ 11089 w 1922551"/>
              <a:gd name="connsiteY3" fmla="*/ 1474339 h 1660227"/>
              <a:gd name="connsiteX0" fmla="*/ 11089 w 1922551"/>
              <a:gd name="connsiteY0" fmla="*/ 1474339 h 1674829"/>
              <a:gd name="connsiteX1" fmla="*/ 937069 w 1922551"/>
              <a:gd name="connsiteY1" fmla="*/ 929 h 1674829"/>
              <a:gd name="connsiteX2" fmla="*/ 1901396 w 1922551"/>
              <a:gd name="connsiteY2" fmla="*/ 1474339 h 1674829"/>
              <a:gd name="connsiteX3" fmla="*/ 11089 w 1922551"/>
              <a:gd name="connsiteY3" fmla="*/ 1474339 h 1674829"/>
              <a:gd name="connsiteX0" fmla="*/ 11089 w 1922551"/>
              <a:gd name="connsiteY0" fmla="*/ 1474339 h 1672820"/>
              <a:gd name="connsiteX1" fmla="*/ 937069 w 1922551"/>
              <a:gd name="connsiteY1" fmla="*/ 929 h 1672820"/>
              <a:gd name="connsiteX2" fmla="*/ 1901396 w 1922551"/>
              <a:gd name="connsiteY2" fmla="*/ 1474339 h 1672820"/>
              <a:gd name="connsiteX3" fmla="*/ 11089 w 1922551"/>
              <a:gd name="connsiteY3" fmla="*/ 1474339 h 1672820"/>
              <a:gd name="connsiteX0" fmla="*/ 30596 w 1942058"/>
              <a:gd name="connsiteY0" fmla="*/ 1474339 h 1672820"/>
              <a:gd name="connsiteX1" fmla="*/ 956576 w 1942058"/>
              <a:gd name="connsiteY1" fmla="*/ 929 h 1672820"/>
              <a:gd name="connsiteX2" fmla="*/ 1920903 w 1942058"/>
              <a:gd name="connsiteY2" fmla="*/ 1474339 h 1672820"/>
              <a:gd name="connsiteX3" fmla="*/ 30596 w 1942058"/>
              <a:gd name="connsiteY3" fmla="*/ 1474339 h 1672820"/>
              <a:gd name="connsiteX0" fmla="*/ 17715 w 1929177"/>
              <a:gd name="connsiteY0" fmla="*/ 1474339 h 1672820"/>
              <a:gd name="connsiteX1" fmla="*/ 943695 w 1929177"/>
              <a:gd name="connsiteY1" fmla="*/ 929 h 1672820"/>
              <a:gd name="connsiteX2" fmla="*/ 1908022 w 1929177"/>
              <a:gd name="connsiteY2" fmla="*/ 1474339 h 1672820"/>
              <a:gd name="connsiteX3" fmla="*/ 17715 w 1929177"/>
              <a:gd name="connsiteY3" fmla="*/ 1474339 h 1672820"/>
              <a:gd name="connsiteX0" fmla="*/ 17715 w 1929177"/>
              <a:gd name="connsiteY0" fmla="*/ 1474339 h 1669905"/>
              <a:gd name="connsiteX1" fmla="*/ 943695 w 1929177"/>
              <a:gd name="connsiteY1" fmla="*/ 929 h 1669905"/>
              <a:gd name="connsiteX2" fmla="*/ 1908022 w 1929177"/>
              <a:gd name="connsiteY2" fmla="*/ 1474339 h 1669905"/>
              <a:gd name="connsiteX3" fmla="*/ 17715 w 1929177"/>
              <a:gd name="connsiteY3" fmla="*/ 1474339 h 1669905"/>
              <a:gd name="connsiteX0" fmla="*/ 17715 w 1929177"/>
              <a:gd name="connsiteY0" fmla="*/ 1474339 h 1680508"/>
              <a:gd name="connsiteX1" fmla="*/ 943695 w 1929177"/>
              <a:gd name="connsiteY1" fmla="*/ 929 h 1680508"/>
              <a:gd name="connsiteX2" fmla="*/ 1908022 w 1929177"/>
              <a:gd name="connsiteY2" fmla="*/ 1474339 h 1680508"/>
              <a:gd name="connsiteX3" fmla="*/ 17715 w 1929177"/>
              <a:gd name="connsiteY3" fmla="*/ 1474339 h 1680508"/>
              <a:gd name="connsiteX0" fmla="*/ 17715 w 1914739"/>
              <a:gd name="connsiteY0" fmla="*/ 1474493 h 1680662"/>
              <a:gd name="connsiteX1" fmla="*/ 943695 w 1914739"/>
              <a:gd name="connsiteY1" fmla="*/ 1083 h 1680662"/>
              <a:gd name="connsiteX2" fmla="*/ 1908022 w 1914739"/>
              <a:gd name="connsiteY2" fmla="*/ 1474493 h 1680662"/>
              <a:gd name="connsiteX3" fmla="*/ 17715 w 1914739"/>
              <a:gd name="connsiteY3" fmla="*/ 1474493 h 1680662"/>
              <a:gd name="connsiteX0" fmla="*/ 17715 w 1914739"/>
              <a:gd name="connsiteY0" fmla="*/ 1474493 h 1744282"/>
              <a:gd name="connsiteX1" fmla="*/ 943695 w 1914739"/>
              <a:gd name="connsiteY1" fmla="*/ 1083 h 1744282"/>
              <a:gd name="connsiteX2" fmla="*/ 1908022 w 1914739"/>
              <a:gd name="connsiteY2" fmla="*/ 1474493 h 1744282"/>
              <a:gd name="connsiteX3" fmla="*/ 17715 w 1914739"/>
              <a:gd name="connsiteY3" fmla="*/ 1474493 h 1744282"/>
              <a:gd name="connsiteX0" fmla="*/ 17715 w 1912352"/>
              <a:gd name="connsiteY0" fmla="*/ 1474914 h 1744703"/>
              <a:gd name="connsiteX1" fmla="*/ 943695 w 1912352"/>
              <a:gd name="connsiteY1" fmla="*/ 1504 h 1744703"/>
              <a:gd name="connsiteX2" fmla="*/ 1908022 w 1912352"/>
              <a:gd name="connsiteY2" fmla="*/ 1474914 h 1744703"/>
              <a:gd name="connsiteX3" fmla="*/ 17715 w 1912352"/>
              <a:gd name="connsiteY3" fmla="*/ 1474914 h 174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352" h="1744703">
                <a:moveTo>
                  <a:pt x="17715" y="1474914"/>
                </a:moveTo>
                <a:cubicBezTo>
                  <a:pt x="-110838" y="1144062"/>
                  <a:pt x="487133" y="-4257"/>
                  <a:pt x="943695" y="1504"/>
                </a:cubicBezTo>
                <a:cubicBezTo>
                  <a:pt x="1323225" y="-41240"/>
                  <a:pt x="1971445" y="836011"/>
                  <a:pt x="1908022" y="1474914"/>
                </a:cubicBezTo>
                <a:cubicBezTo>
                  <a:pt x="1777749" y="1909028"/>
                  <a:pt x="206144" y="1751742"/>
                  <a:pt x="17715" y="1474914"/>
                </a:cubicBezTo>
                <a:close/>
              </a:path>
            </a:pathLst>
          </a:custGeom>
          <a:solidFill>
            <a:srgbClr val="9B00D2"/>
          </a:solidFill>
          <a:ln w="19050">
            <a:solidFill>
              <a:schemeClr val="bg1"/>
            </a:solidFill>
          </a:ln>
          <a:effectLst>
            <a:glow rad="76200">
              <a:schemeClr val="accent2">
                <a:satMod val="1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TextBox 50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088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/>
          <p:cNvCxnSpPr/>
          <p:nvPr/>
        </p:nvCxnSpPr>
        <p:spPr>
          <a:xfrm>
            <a:off x="6487510" y="2366440"/>
            <a:ext cx="3511769" cy="167641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756180" y="4027517"/>
            <a:ext cx="4197445" cy="3067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8017809" y="385410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A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826436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159003" y="5483032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C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33315" y="2904559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E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4956362" y="4593847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D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116605" y="1310243"/>
            <a:ext cx="1566582" cy="899277"/>
          </a:xfrm>
          <a:prstGeom prst="roundRect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F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  <p:sp>
        <p:nvSpPr>
          <p:cNvPr id="61" name="Freeform 60"/>
          <p:cNvSpPr/>
          <p:nvPr/>
        </p:nvSpPr>
        <p:spPr>
          <a:xfrm>
            <a:off x="4333313" y="367944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2" name="Freeform 61"/>
          <p:cNvSpPr/>
          <p:nvPr/>
        </p:nvSpPr>
        <p:spPr>
          <a:xfrm>
            <a:off x="5116604" y="2064192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Names:</a:t>
            </a:r>
            <a:br>
              <a:rPr lang="sv-SE" dirty="0" smtClean="0"/>
            </a:br>
            <a:r>
              <a:rPr lang="sv-SE" dirty="0" smtClean="0"/>
              <a:t>Roger</a:t>
            </a:r>
            <a:endParaRPr lang="sv-SE" b="1" dirty="0"/>
          </a:p>
        </p:txBody>
      </p:sp>
      <p:sp>
        <p:nvSpPr>
          <p:cNvPr id="64" name="Freeform 63"/>
          <p:cNvSpPr/>
          <p:nvPr/>
        </p:nvSpPr>
        <p:spPr>
          <a:xfrm>
            <a:off x="9826368" y="3648777"/>
            <a:ext cx="1566583" cy="757480"/>
          </a:xfrm>
          <a:custGeom>
            <a:avLst/>
            <a:gdLst>
              <a:gd name="connsiteX0" fmla="*/ 1 w 1566583"/>
              <a:gd name="connsiteY0" fmla="*/ 0 h 757480"/>
              <a:gd name="connsiteX1" fmla="*/ 1566583 w 1566583"/>
              <a:gd name="connsiteY1" fmla="*/ 0 h 757480"/>
              <a:gd name="connsiteX2" fmla="*/ 1566583 w 1566583"/>
              <a:gd name="connsiteY2" fmla="*/ 653865 h 757480"/>
              <a:gd name="connsiteX3" fmla="*/ 1564196 w 1566583"/>
              <a:gd name="connsiteY3" fmla="*/ 653865 h 757480"/>
              <a:gd name="connsiteX4" fmla="*/ 1557511 w 1566583"/>
              <a:gd name="connsiteY4" fmla="*/ 686978 h 757480"/>
              <a:gd name="connsiteX5" fmla="*/ 1451147 w 1566583"/>
              <a:gd name="connsiteY5" fmla="*/ 757480 h 757480"/>
              <a:gd name="connsiteX6" fmla="*/ 115435 w 1566583"/>
              <a:gd name="connsiteY6" fmla="*/ 757480 h 757480"/>
              <a:gd name="connsiteX7" fmla="*/ 9072 w 1566583"/>
              <a:gd name="connsiteY7" fmla="*/ 686978 h 757480"/>
              <a:gd name="connsiteX8" fmla="*/ 2387 w 1566583"/>
              <a:gd name="connsiteY8" fmla="*/ 653865 h 757480"/>
              <a:gd name="connsiteX9" fmla="*/ 1 w 1566583"/>
              <a:gd name="connsiteY9" fmla="*/ 653865 h 757480"/>
              <a:gd name="connsiteX10" fmla="*/ 1 w 1566583"/>
              <a:gd name="connsiteY10" fmla="*/ 642050 h 757480"/>
              <a:gd name="connsiteX11" fmla="*/ 0 w 1566583"/>
              <a:gd name="connsiteY11" fmla="*/ 642045 h 757480"/>
              <a:gd name="connsiteX12" fmla="*/ 0 w 1566583"/>
              <a:gd name="connsiteY12" fmla="*/ 180319 h 757480"/>
              <a:gd name="connsiteX13" fmla="*/ 1 w 1566583"/>
              <a:gd name="connsiteY13" fmla="*/ 180314 h 75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583" h="757480">
                <a:moveTo>
                  <a:pt x="1" y="0"/>
                </a:moveTo>
                <a:lnTo>
                  <a:pt x="1566583" y="0"/>
                </a:lnTo>
                <a:lnTo>
                  <a:pt x="1566583" y="653865"/>
                </a:lnTo>
                <a:lnTo>
                  <a:pt x="1564196" y="653865"/>
                </a:lnTo>
                <a:lnTo>
                  <a:pt x="1557511" y="686978"/>
                </a:lnTo>
                <a:cubicBezTo>
                  <a:pt x="1539987" y="728409"/>
                  <a:pt x="1498962" y="757480"/>
                  <a:pt x="1451147" y="757480"/>
                </a:cubicBezTo>
                <a:lnTo>
                  <a:pt x="115435" y="757480"/>
                </a:lnTo>
                <a:cubicBezTo>
                  <a:pt x="67621" y="757480"/>
                  <a:pt x="26596" y="728409"/>
                  <a:pt x="9072" y="686978"/>
                </a:cubicBezTo>
                <a:lnTo>
                  <a:pt x="2387" y="653865"/>
                </a:lnTo>
                <a:lnTo>
                  <a:pt x="1" y="653865"/>
                </a:lnTo>
                <a:lnTo>
                  <a:pt x="1" y="642050"/>
                </a:lnTo>
                <a:lnTo>
                  <a:pt x="0" y="642045"/>
                </a:lnTo>
                <a:lnTo>
                  <a:pt x="0" y="180319"/>
                </a:lnTo>
                <a:lnTo>
                  <a:pt x="1" y="180314"/>
                </a:lnTo>
                <a:close/>
              </a:path>
            </a:pathLst>
          </a:cu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Actors:</a:t>
            </a:r>
          </a:p>
          <a:p>
            <a:pPr algn="ctr"/>
            <a:r>
              <a:rPr lang="sv-SE" b="1" dirty="0" smtClean="0"/>
              <a:t>Roger : User</a:t>
            </a:r>
            <a:endParaRPr lang="sv-SE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Virtual Actors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5" grpId="0" animBg="1"/>
      <p:bldP spid="9" grpId="0" animBg="1"/>
      <p:bldP spid="49" grpId="0" animBg="1"/>
      <p:bldP spid="49" grpId="1" animBg="1"/>
      <p:bldP spid="50" grpId="0" animBg="1"/>
      <p:bldP spid="2" grpId="0" animBg="1"/>
      <p:bldP spid="61" grpId="0" animBg="1"/>
      <p:bldP spid="61" grpId="1" animBg="1"/>
      <p:bldP spid="62" grpId="0" animBg="1"/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8125" y="780572"/>
            <a:ext cx="6132831" cy="5238092"/>
            <a:chOff x="2288125" y="780572"/>
            <a:chExt cx="6132831" cy="5238092"/>
          </a:xfrm>
        </p:grpSpPr>
        <p:grpSp>
          <p:nvGrpSpPr>
            <p:cNvPr id="6" name="Group 5"/>
            <p:cNvGrpSpPr/>
            <p:nvPr/>
          </p:nvGrpSpPr>
          <p:grpSpPr>
            <a:xfrm>
              <a:off x="2881883" y="780572"/>
              <a:ext cx="5539073" cy="5238092"/>
              <a:chOff x="2849610" y="543904"/>
              <a:chExt cx="5539073" cy="523809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849610" y="543904"/>
                <a:ext cx="5539073" cy="5238092"/>
                <a:chOff x="2123054" y="965756"/>
                <a:chExt cx="3621156" cy="3424390"/>
              </a:xfrm>
            </p:grpSpPr>
            <p:sp>
              <p:nvSpPr>
                <p:cNvPr id="21" name="Oval 20"/>
                <p:cNvSpPr/>
                <p:nvPr/>
              </p:nvSpPr>
              <p:spPr>
                <a:xfrm rot="5400000">
                  <a:off x="3966582" y="2612518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5400000">
                  <a:off x="2040048" y="2612517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5400000">
                  <a:off x="3003315" y="1048762"/>
                  <a:ext cx="1860634" cy="1694622"/>
                </a:xfrm>
                <a:prstGeom prst="ellipse">
                  <a:avLst/>
                </a:prstGeom>
                <a:solidFill>
                  <a:srgbClr val="282828"/>
                </a:solidFill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24" name="Heart 11"/>
              <p:cNvSpPr/>
              <p:nvPr/>
            </p:nvSpPr>
            <p:spPr>
              <a:xfrm rot="14287302">
                <a:off x="3635697" y="3736311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5" name="Heart 11"/>
              <p:cNvSpPr/>
              <p:nvPr/>
            </p:nvSpPr>
            <p:spPr>
              <a:xfrm rot="14287302">
                <a:off x="3390491" y="4070176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26" name="Oval 10"/>
              <p:cNvSpPr/>
              <p:nvPr/>
            </p:nvSpPr>
            <p:spPr>
              <a:xfrm rot="2188284">
                <a:off x="7324274" y="3945901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7" name="Rectangle 7"/>
              <p:cNvSpPr/>
              <p:nvPr/>
            </p:nvSpPr>
            <p:spPr>
              <a:xfrm rot="18900000">
                <a:off x="5747494" y="2319982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Heart 11"/>
              <p:cNvSpPr/>
              <p:nvPr/>
            </p:nvSpPr>
            <p:spPr>
              <a:xfrm rot="14287302">
                <a:off x="5927821" y="1453980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1" name="Oval 10"/>
              <p:cNvSpPr/>
              <p:nvPr/>
            </p:nvSpPr>
            <p:spPr>
              <a:xfrm rot="2188284">
                <a:off x="6855348" y="4845605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Isosceles Triangle 2"/>
              <p:cNvSpPr/>
              <p:nvPr/>
            </p:nvSpPr>
            <p:spPr>
              <a:xfrm rot="10299074">
                <a:off x="5678113" y="264359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Isosceles Triangle 2"/>
              <p:cNvSpPr/>
              <p:nvPr/>
            </p:nvSpPr>
            <p:spPr>
              <a:xfrm rot="10299074">
                <a:off x="7286204" y="496190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Isosceles Triangle 2"/>
              <p:cNvSpPr/>
              <p:nvPr/>
            </p:nvSpPr>
            <p:spPr>
              <a:xfrm rot="10299074">
                <a:off x="6237342" y="1795642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Heart 11"/>
              <p:cNvSpPr/>
              <p:nvPr/>
            </p:nvSpPr>
            <p:spPr>
              <a:xfrm rot="14287302">
                <a:off x="6254581" y="132265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6" name="Oval 10"/>
              <p:cNvSpPr/>
              <p:nvPr/>
            </p:nvSpPr>
            <p:spPr>
              <a:xfrm rot="2188284">
                <a:off x="5379925" y="257263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ctangle 7"/>
              <p:cNvSpPr/>
              <p:nvPr/>
            </p:nvSpPr>
            <p:spPr>
              <a:xfrm rot="18900000">
                <a:off x="4734147" y="129467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ctangle 7"/>
              <p:cNvSpPr/>
              <p:nvPr/>
            </p:nvSpPr>
            <p:spPr>
              <a:xfrm rot="18900000">
                <a:off x="5024405" y="139881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Hexagon 8"/>
              <p:cNvSpPr/>
              <p:nvPr/>
            </p:nvSpPr>
            <p:spPr>
              <a:xfrm rot="16200000">
                <a:off x="6403764" y="3646194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0" name="Hexagon 8"/>
              <p:cNvSpPr/>
              <p:nvPr/>
            </p:nvSpPr>
            <p:spPr>
              <a:xfrm rot="16200000">
                <a:off x="4725196" y="1709331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1" name="Hexagon 8"/>
              <p:cNvSpPr/>
              <p:nvPr/>
            </p:nvSpPr>
            <p:spPr>
              <a:xfrm rot="16200000">
                <a:off x="4273599" y="5010665"/>
                <a:ext cx="219486" cy="302084"/>
              </a:xfrm>
              <a:custGeom>
                <a:avLst/>
                <a:gdLst>
                  <a:gd name="connsiteX0" fmla="*/ 0 w 1954763"/>
                  <a:gd name="connsiteY0" fmla="*/ 1073573 h 2147145"/>
                  <a:gd name="connsiteX1" fmla="*/ 488691 w 1954763"/>
                  <a:gd name="connsiteY1" fmla="*/ 1 h 2147145"/>
                  <a:gd name="connsiteX2" fmla="*/ 1466072 w 1954763"/>
                  <a:gd name="connsiteY2" fmla="*/ 1 h 2147145"/>
                  <a:gd name="connsiteX3" fmla="*/ 1954763 w 1954763"/>
                  <a:gd name="connsiteY3" fmla="*/ 1073573 h 2147145"/>
                  <a:gd name="connsiteX4" fmla="*/ 1466072 w 1954763"/>
                  <a:gd name="connsiteY4" fmla="*/ 2147144 h 2147145"/>
                  <a:gd name="connsiteX5" fmla="*/ 488691 w 1954763"/>
                  <a:gd name="connsiteY5" fmla="*/ 2147144 h 2147145"/>
                  <a:gd name="connsiteX6" fmla="*/ 0 w 1954763"/>
                  <a:gd name="connsiteY6" fmla="*/ 1073573 h 2147145"/>
                  <a:gd name="connsiteX0" fmla="*/ 0 w 1466072"/>
                  <a:gd name="connsiteY0" fmla="*/ 1073572 h 2147143"/>
                  <a:gd name="connsiteX1" fmla="*/ 488691 w 1466072"/>
                  <a:gd name="connsiteY1" fmla="*/ 0 h 2147143"/>
                  <a:gd name="connsiteX2" fmla="*/ 1466072 w 1466072"/>
                  <a:gd name="connsiteY2" fmla="*/ 0 h 2147143"/>
                  <a:gd name="connsiteX3" fmla="*/ 1268963 w 1466072"/>
                  <a:gd name="connsiteY3" fmla="*/ 1036249 h 2147143"/>
                  <a:gd name="connsiteX4" fmla="*/ 1466072 w 1466072"/>
                  <a:gd name="connsiteY4" fmla="*/ 2147143 h 2147143"/>
                  <a:gd name="connsiteX5" fmla="*/ 488691 w 1466072"/>
                  <a:gd name="connsiteY5" fmla="*/ 2147143 h 2147143"/>
                  <a:gd name="connsiteX6" fmla="*/ 0 w 1466072"/>
                  <a:gd name="connsiteY6" fmla="*/ 1073572 h 2147143"/>
                  <a:gd name="connsiteX0" fmla="*/ 164448 w 977381"/>
                  <a:gd name="connsiteY0" fmla="*/ 1017590 h 2147143"/>
                  <a:gd name="connsiteX1" fmla="*/ 0 w 977381"/>
                  <a:gd name="connsiteY1" fmla="*/ 0 h 2147143"/>
                  <a:gd name="connsiteX2" fmla="*/ 977381 w 977381"/>
                  <a:gd name="connsiteY2" fmla="*/ 0 h 2147143"/>
                  <a:gd name="connsiteX3" fmla="*/ 780272 w 977381"/>
                  <a:gd name="connsiteY3" fmla="*/ 1036249 h 2147143"/>
                  <a:gd name="connsiteX4" fmla="*/ 977381 w 977381"/>
                  <a:gd name="connsiteY4" fmla="*/ 2147143 h 2147143"/>
                  <a:gd name="connsiteX5" fmla="*/ 0 w 977381"/>
                  <a:gd name="connsiteY5" fmla="*/ 2147143 h 2147143"/>
                  <a:gd name="connsiteX6" fmla="*/ 164448 w 977381"/>
                  <a:gd name="connsiteY6" fmla="*/ 1017590 h 2147143"/>
                  <a:gd name="connsiteX0" fmla="*/ 164448 w 977381"/>
                  <a:gd name="connsiteY0" fmla="*/ 1017590 h 2393886"/>
                  <a:gd name="connsiteX1" fmla="*/ 0 w 977381"/>
                  <a:gd name="connsiteY1" fmla="*/ 0 h 2393886"/>
                  <a:gd name="connsiteX2" fmla="*/ 977381 w 977381"/>
                  <a:gd name="connsiteY2" fmla="*/ 0 h 2393886"/>
                  <a:gd name="connsiteX3" fmla="*/ 780272 w 977381"/>
                  <a:gd name="connsiteY3" fmla="*/ 1036249 h 2393886"/>
                  <a:gd name="connsiteX4" fmla="*/ 977381 w 977381"/>
                  <a:gd name="connsiteY4" fmla="*/ 2147143 h 2393886"/>
                  <a:gd name="connsiteX5" fmla="*/ 0 w 977381"/>
                  <a:gd name="connsiteY5" fmla="*/ 2147143 h 2393886"/>
                  <a:gd name="connsiteX6" fmla="*/ 164448 w 977381"/>
                  <a:gd name="connsiteY6" fmla="*/ 1017590 h 2393886"/>
                  <a:gd name="connsiteX0" fmla="*/ 164448 w 1163945"/>
                  <a:gd name="connsiteY0" fmla="*/ 1017590 h 2393886"/>
                  <a:gd name="connsiteX1" fmla="*/ 0 w 1163945"/>
                  <a:gd name="connsiteY1" fmla="*/ 0 h 2393886"/>
                  <a:gd name="connsiteX2" fmla="*/ 977381 w 1163945"/>
                  <a:gd name="connsiteY2" fmla="*/ 0 h 2393886"/>
                  <a:gd name="connsiteX3" fmla="*/ 780272 w 1163945"/>
                  <a:gd name="connsiteY3" fmla="*/ 1036249 h 2393886"/>
                  <a:gd name="connsiteX4" fmla="*/ 977381 w 1163945"/>
                  <a:gd name="connsiteY4" fmla="*/ 2147143 h 2393886"/>
                  <a:gd name="connsiteX5" fmla="*/ 0 w 1163945"/>
                  <a:gd name="connsiteY5" fmla="*/ 2147143 h 2393886"/>
                  <a:gd name="connsiteX6" fmla="*/ 164448 w 1163945"/>
                  <a:gd name="connsiteY6" fmla="*/ 1017590 h 2393886"/>
                  <a:gd name="connsiteX0" fmla="*/ 164448 w 1252854"/>
                  <a:gd name="connsiteY0" fmla="*/ 1017590 h 2439738"/>
                  <a:gd name="connsiteX1" fmla="*/ 0 w 1252854"/>
                  <a:gd name="connsiteY1" fmla="*/ 0 h 2439738"/>
                  <a:gd name="connsiteX2" fmla="*/ 977381 w 1252854"/>
                  <a:gd name="connsiteY2" fmla="*/ 0 h 2439738"/>
                  <a:gd name="connsiteX3" fmla="*/ 780272 w 1252854"/>
                  <a:gd name="connsiteY3" fmla="*/ 1036249 h 2439738"/>
                  <a:gd name="connsiteX4" fmla="*/ 1084683 w 1252854"/>
                  <a:gd name="connsiteY4" fmla="*/ 2207795 h 2439738"/>
                  <a:gd name="connsiteX5" fmla="*/ 0 w 1252854"/>
                  <a:gd name="connsiteY5" fmla="*/ 2147143 h 2439738"/>
                  <a:gd name="connsiteX6" fmla="*/ 164448 w 1252854"/>
                  <a:gd name="connsiteY6" fmla="*/ 1017590 h 2439738"/>
                  <a:gd name="connsiteX0" fmla="*/ 164448 w 1252854"/>
                  <a:gd name="connsiteY0" fmla="*/ 1017590 h 2402570"/>
                  <a:gd name="connsiteX1" fmla="*/ 0 w 1252854"/>
                  <a:gd name="connsiteY1" fmla="*/ 0 h 2402570"/>
                  <a:gd name="connsiteX2" fmla="*/ 977381 w 1252854"/>
                  <a:gd name="connsiteY2" fmla="*/ 0 h 2402570"/>
                  <a:gd name="connsiteX3" fmla="*/ 780272 w 1252854"/>
                  <a:gd name="connsiteY3" fmla="*/ 1036249 h 2402570"/>
                  <a:gd name="connsiteX4" fmla="*/ 1084683 w 1252854"/>
                  <a:gd name="connsiteY4" fmla="*/ 2207795 h 2402570"/>
                  <a:gd name="connsiteX5" fmla="*/ 0 w 1252854"/>
                  <a:gd name="connsiteY5" fmla="*/ 2147143 h 2402570"/>
                  <a:gd name="connsiteX6" fmla="*/ 164448 w 1252854"/>
                  <a:gd name="connsiteY6" fmla="*/ 1017590 h 2402570"/>
                  <a:gd name="connsiteX0" fmla="*/ 164448 w 1164989"/>
                  <a:gd name="connsiteY0" fmla="*/ 1017590 h 2402570"/>
                  <a:gd name="connsiteX1" fmla="*/ 0 w 1164989"/>
                  <a:gd name="connsiteY1" fmla="*/ 0 h 2402570"/>
                  <a:gd name="connsiteX2" fmla="*/ 977381 w 1164989"/>
                  <a:gd name="connsiteY2" fmla="*/ 0 h 2402570"/>
                  <a:gd name="connsiteX3" fmla="*/ 780272 w 1164989"/>
                  <a:gd name="connsiteY3" fmla="*/ 1036249 h 2402570"/>
                  <a:gd name="connsiteX4" fmla="*/ 1084683 w 1164989"/>
                  <a:gd name="connsiteY4" fmla="*/ 2207795 h 2402570"/>
                  <a:gd name="connsiteX5" fmla="*/ 0 w 1164989"/>
                  <a:gd name="connsiteY5" fmla="*/ 2147143 h 2402570"/>
                  <a:gd name="connsiteX6" fmla="*/ 164448 w 1164989"/>
                  <a:gd name="connsiteY6" fmla="*/ 1017590 h 2402570"/>
                  <a:gd name="connsiteX0" fmla="*/ 164448 w 1164989"/>
                  <a:gd name="connsiteY0" fmla="*/ 1017590 h 2524242"/>
                  <a:gd name="connsiteX1" fmla="*/ 0 w 1164989"/>
                  <a:gd name="connsiteY1" fmla="*/ 0 h 2524242"/>
                  <a:gd name="connsiteX2" fmla="*/ 977381 w 1164989"/>
                  <a:gd name="connsiteY2" fmla="*/ 0 h 2524242"/>
                  <a:gd name="connsiteX3" fmla="*/ 780272 w 1164989"/>
                  <a:gd name="connsiteY3" fmla="*/ 1036249 h 2524242"/>
                  <a:gd name="connsiteX4" fmla="*/ 1084683 w 1164989"/>
                  <a:gd name="connsiteY4" fmla="*/ 2207795 h 2524242"/>
                  <a:gd name="connsiteX5" fmla="*/ 0 w 1164989"/>
                  <a:gd name="connsiteY5" fmla="*/ 2147143 h 2524242"/>
                  <a:gd name="connsiteX6" fmla="*/ 164448 w 1164989"/>
                  <a:gd name="connsiteY6" fmla="*/ 1017590 h 2524242"/>
                  <a:gd name="connsiteX0" fmla="*/ 203287 w 1203828"/>
                  <a:gd name="connsiteY0" fmla="*/ 1017590 h 2524242"/>
                  <a:gd name="connsiteX1" fmla="*/ 38839 w 1203828"/>
                  <a:gd name="connsiteY1" fmla="*/ 0 h 2524242"/>
                  <a:gd name="connsiteX2" fmla="*/ 1016220 w 1203828"/>
                  <a:gd name="connsiteY2" fmla="*/ 0 h 2524242"/>
                  <a:gd name="connsiteX3" fmla="*/ 819111 w 1203828"/>
                  <a:gd name="connsiteY3" fmla="*/ 1036249 h 2524242"/>
                  <a:gd name="connsiteX4" fmla="*/ 1123522 w 1203828"/>
                  <a:gd name="connsiteY4" fmla="*/ 2207795 h 2524242"/>
                  <a:gd name="connsiteX5" fmla="*/ 38839 w 1203828"/>
                  <a:gd name="connsiteY5" fmla="*/ 2147143 h 2524242"/>
                  <a:gd name="connsiteX6" fmla="*/ 203287 w 1203828"/>
                  <a:gd name="connsiteY6" fmla="*/ 1017590 h 2524242"/>
                  <a:gd name="connsiteX0" fmla="*/ 292589 w 1293130"/>
                  <a:gd name="connsiteY0" fmla="*/ 1017590 h 2557112"/>
                  <a:gd name="connsiteX1" fmla="*/ 128141 w 1293130"/>
                  <a:gd name="connsiteY1" fmla="*/ 0 h 2557112"/>
                  <a:gd name="connsiteX2" fmla="*/ 1105522 w 1293130"/>
                  <a:gd name="connsiteY2" fmla="*/ 0 h 2557112"/>
                  <a:gd name="connsiteX3" fmla="*/ 908413 w 1293130"/>
                  <a:gd name="connsiteY3" fmla="*/ 1036249 h 2557112"/>
                  <a:gd name="connsiteX4" fmla="*/ 1212824 w 1293130"/>
                  <a:gd name="connsiteY4" fmla="*/ 2207795 h 2557112"/>
                  <a:gd name="connsiteX5" fmla="*/ 30170 w 1293130"/>
                  <a:gd name="connsiteY5" fmla="*/ 2217123 h 2557112"/>
                  <a:gd name="connsiteX6" fmla="*/ 292589 w 1293130"/>
                  <a:gd name="connsiteY6" fmla="*/ 1017590 h 2557112"/>
                  <a:gd name="connsiteX0" fmla="*/ 292589 w 1293130"/>
                  <a:gd name="connsiteY0" fmla="*/ 1017590 h 2543301"/>
                  <a:gd name="connsiteX1" fmla="*/ 128141 w 1293130"/>
                  <a:gd name="connsiteY1" fmla="*/ 0 h 2543301"/>
                  <a:gd name="connsiteX2" fmla="*/ 1105522 w 1293130"/>
                  <a:gd name="connsiteY2" fmla="*/ 0 h 2543301"/>
                  <a:gd name="connsiteX3" fmla="*/ 908413 w 1293130"/>
                  <a:gd name="connsiteY3" fmla="*/ 1036249 h 2543301"/>
                  <a:gd name="connsiteX4" fmla="*/ 1212824 w 1293130"/>
                  <a:gd name="connsiteY4" fmla="*/ 2207795 h 2543301"/>
                  <a:gd name="connsiteX5" fmla="*/ 30170 w 1293130"/>
                  <a:gd name="connsiteY5" fmla="*/ 2217123 h 2543301"/>
                  <a:gd name="connsiteX6" fmla="*/ 292589 w 1293130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285231"/>
                  <a:gd name="connsiteY0" fmla="*/ 1017590 h 2543301"/>
                  <a:gd name="connsiteX1" fmla="*/ 128141 w 1285231"/>
                  <a:gd name="connsiteY1" fmla="*/ 0 h 2543301"/>
                  <a:gd name="connsiteX2" fmla="*/ 1105522 w 1285231"/>
                  <a:gd name="connsiteY2" fmla="*/ 0 h 2543301"/>
                  <a:gd name="connsiteX3" fmla="*/ 908413 w 1285231"/>
                  <a:gd name="connsiteY3" fmla="*/ 1036249 h 2543301"/>
                  <a:gd name="connsiteX4" fmla="*/ 1212824 w 1285231"/>
                  <a:gd name="connsiteY4" fmla="*/ 2207795 h 2543301"/>
                  <a:gd name="connsiteX5" fmla="*/ 30170 w 1285231"/>
                  <a:gd name="connsiteY5" fmla="*/ 2217123 h 2543301"/>
                  <a:gd name="connsiteX6" fmla="*/ 292589 w 1285231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05522 w 1312464"/>
                  <a:gd name="connsiteY2" fmla="*/ 0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12464"/>
                  <a:gd name="connsiteY0" fmla="*/ 1017590 h 2543301"/>
                  <a:gd name="connsiteX1" fmla="*/ 128141 w 1312464"/>
                  <a:gd name="connsiteY1" fmla="*/ 0 h 2543301"/>
                  <a:gd name="connsiteX2" fmla="*/ 1175501 w 1312464"/>
                  <a:gd name="connsiteY2" fmla="*/ 60652 h 2543301"/>
                  <a:gd name="connsiteX3" fmla="*/ 1123017 w 1312464"/>
                  <a:gd name="connsiteY3" fmla="*/ 1297506 h 2543301"/>
                  <a:gd name="connsiteX4" fmla="*/ 1212824 w 1312464"/>
                  <a:gd name="connsiteY4" fmla="*/ 2207795 h 2543301"/>
                  <a:gd name="connsiteX5" fmla="*/ 30170 w 1312464"/>
                  <a:gd name="connsiteY5" fmla="*/ 2217123 h 2543301"/>
                  <a:gd name="connsiteX6" fmla="*/ 292589 w 1312464"/>
                  <a:gd name="connsiteY6" fmla="*/ 1017590 h 2543301"/>
                  <a:gd name="connsiteX0" fmla="*/ 292589 w 1330432"/>
                  <a:gd name="connsiteY0" fmla="*/ 1017590 h 2543301"/>
                  <a:gd name="connsiteX1" fmla="*/ 128141 w 1330432"/>
                  <a:gd name="connsiteY1" fmla="*/ 0 h 2543301"/>
                  <a:gd name="connsiteX2" fmla="*/ 1175501 w 1330432"/>
                  <a:gd name="connsiteY2" fmla="*/ 60652 h 2543301"/>
                  <a:gd name="connsiteX3" fmla="*/ 1123017 w 1330432"/>
                  <a:gd name="connsiteY3" fmla="*/ 1297506 h 2543301"/>
                  <a:gd name="connsiteX4" fmla="*/ 1212824 w 1330432"/>
                  <a:gd name="connsiteY4" fmla="*/ 2207795 h 2543301"/>
                  <a:gd name="connsiteX5" fmla="*/ 30170 w 1330432"/>
                  <a:gd name="connsiteY5" fmla="*/ 2217123 h 2543301"/>
                  <a:gd name="connsiteX6" fmla="*/ 292589 w 1330432"/>
                  <a:gd name="connsiteY6" fmla="*/ 1017590 h 2543301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078118 h 2603829"/>
                  <a:gd name="connsiteX1" fmla="*/ 128141 w 1330432"/>
                  <a:gd name="connsiteY1" fmla="*/ 60528 h 2603829"/>
                  <a:gd name="connsiteX2" fmla="*/ 1175501 w 1330432"/>
                  <a:gd name="connsiteY2" fmla="*/ 121180 h 2603829"/>
                  <a:gd name="connsiteX3" fmla="*/ 1123017 w 1330432"/>
                  <a:gd name="connsiteY3" fmla="*/ 1358034 h 2603829"/>
                  <a:gd name="connsiteX4" fmla="*/ 1212824 w 1330432"/>
                  <a:gd name="connsiteY4" fmla="*/ 2268323 h 2603829"/>
                  <a:gd name="connsiteX5" fmla="*/ 30170 w 1330432"/>
                  <a:gd name="connsiteY5" fmla="*/ 2277651 h 2603829"/>
                  <a:gd name="connsiteX6" fmla="*/ 292589 w 1330432"/>
                  <a:gd name="connsiteY6" fmla="*/ 1078118 h 2603829"/>
                  <a:gd name="connsiteX0" fmla="*/ 292589 w 1330432"/>
                  <a:gd name="connsiteY0" fmla="*/ 1158478 h 2684189"/>
                  <a:gd name="connsiteX1" fmla="*/ 128141 w 1330432"/>
                  <a:gd name="connsiteY1" fmla="*/ 140888 h 2684189"/>
                  <a:gd name="connsiteX2" fmla="*/ 1175501 w 1330432"/>
                  <a:gd name="connsiteY2" fmla="*/ 201540 h 2684189"/>
                  <a:gd name="connsiteX3" fmla="*/ 1123017 w 1330432"/>
                  <a:gd name="connsiteY3" fmla="*/ 1438394 h 2684189"/>
                  <a:gd name="connsiteX4" fmla="*/ 1212824 w 1330432"/>
                  <a:gd name="connsiteY4" fmla="*/ 2348683 h 2684189"/>
                  <a:gd name="connsiteX5" fmla="*/ 30170 w 1330432"/>
                  <a:gd name="connsiteY5" fmla="*/ 2358011 h 2684189"/>
                  <a:gd name="connsiteX6" fmla="*/ 292589 w 1330432"/>
                  <a:gd name="connsiteY6" fmla="*/ 1158478 h 2684189"/>
                  <a:gd name="connsiteX0" fmla="*/ 323145 w 1328334"/>
                  <a:gd name="connsiteY0" fmla="*/ 1284444 h 2684189"/>
                  <a:gd name="connsiteX1" fmla="*/ 126043 w 1328334"/>
                  <a:gd name="connsiteY1" fmla="*/ 140888 h 2684189"/>
                  <a:gd name="connsiteX2" fmla="*/ 1173403 w 1328334"/>
                  <a:gd name="connsiteY2" fmla="*/ 201540 h 2684189"/>
                  <a:gd name="connsiteX3" fmla="*/ 1120919 w 1328334"/>
                  <a:gd name="connsiteY3" fmla="*/ 1438394 h 2684189"/>
                  <a:gd name="connsiteX4" fmla="*/ 1210726 w 1328334"/>
                  <a:gd name="connsiteY4" fmla="*/ 2348683 h 2684189"/>
                  <a:gd name="connsiteX5" fmla="*/ 28072 w 1328334"/>
                  <a:gd name="connsiteY5" fmla="*/ 2358011 h 2684189"/>
                  <a:gd name="connsiteX6" fmla="*/ 323145 w 1328334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316249 w 1321438"/>
                  <a:gd name="connsiteY0" fmla="*/ 1284444 h 2684189"/>
                  <a:gd name="connsiteX1" fmla="*/ 119147 w 1321438"/>
                  <a:gd name="connsiteY1" fmla="*/ 140888 h 2684189"/>
                  <a:gd name="connsiteX2" fmla="*/ 1166507 w 1321438"/>
                  <a:gd name="connsiteY2" fmla="*/ 201540 h 2684189"/>
                  <a:gd name="connsiteX3" fmla="*/ 1114023 w 1321438"/>
                  <a:gd name="connsiteY3" fmla="*/ 1438394 h 2684189"/>
                  <a:gd name="connsiteX4" fmla="*/ 1203830 w 1321438"/>
                  <a:gd name="connsiteY4" fmla="*/ 2348683 h 2684189"/>
                  <a:gd name="connsiteX5" fmla="*/ 21176 w 1321438"/>
                  <a:gd name="connsiteY5" fmla="*/ 2358011 h 2684189"/>
                  <a:gd name="connsiteX6" fmla="*/ 316249 w 1321438"/>
                  <a:gd name="connsiteY6" fmla="*/ 1284444 h 2684189"/>
                  <a:gd name="connsiteX0" fmla="*/ 257932 w 1323771"/>
                  <a:gd name="connsiteY0" fmla="*/ 1139821 h 2684189"/>
                  <a:gd name="connsiteX1" fmla="*/ 121480 w 1323771"/>
                  <a:gd name="connsiteY1" fmla="*/ 140888 h 2684189"/>
                  <a:gd name="connsiteX2" fmla="*/ 1168840 w 1323771"/>
                  <a:gd name="connsiteY2" fmla="*/ 201540 h 2684189"/>
                  <a:gd name="connsiteX3" fmla="*/ 1116356 w 1323771"/>
                  <a:gd name="connsiteY3" fmla="*/ 1438394 h 2684189"/>
                  <a:gd name="connsiteX4" fmla="*/ 1206163 w 1323771"/>
                  <a:gd name="connsiteY4" fmla="*/ 2348683 h 2684189"/>
                  <a:gd name="connsiteX5" fmla="*/ 23509 w 1323771"/>
                  <a:gd name="connsiteY5" fmla="*/ 2358011 h 2684189"/>
                  <a:gd name="connsiteX6" fmla="*/ 257932 w 1323771"/>
                  <a:gd name="connsiteY6" fmla="*/ 1139821 h 2684189"/>
                  <a:gd name="connsiteX0" fmla="*/ 343312 w 1409151"/>
                  <a:gd name="connsiteY0" fmla="*/ 1139821 h 2631761"/>
                  <a:gd name="connsiteX1" fmla="*/ 206860 w 1409151"/>
                  <a:gd name="connsiteY1" fmla="*/ 140888 h 2631761"/>
                  <a:gd name="connsiteX2" fmla="*/ 1254220 w 1409151"/>
                  <a:gd name="connsiteY2" fmla="*/ 201540 h 2631761"/>
                  <a:gd name="connsiteX3" fmla="*/ 1201736 w 1409151"/>
                  <a:gd name="connsiteY3" fmla="*/ 1438394 h 2631761"/>
                  <a:gd name="connsiteX4" fmla="*/ 1291543 w 1409151"/>
                  <a:gd name="connsiteY4" fmla="*/ 2348683 h 2631761"/>
                  <a:gd name="connsiteX5" fmla="*/ 20249 w 1409151"/>
                  <a:gd name="connsiteY5" fmla="*/ 2236713 h 2631761"/>
                  <a:gd name="connsiteX6" fmla="*/ 343312 w 1409151"/>
                  <a:gd name="connsiteY6" fmla="*/ 1139821 h 2631761"/>
                  <a:gd name="connsiteX0" fmla="*/ 343312 w 1409151"/>
                  <a:gd name="connsiteY0" fmla="*/ 1139821 h 2669734"/>
                  <a:gd name="connsiteX1" fmla="*/ 206860 w 1409151"/>
                  <a:gd name="connsiteY1" fmla="*/ 140888 h 2669734"/>
                  <a:gd name="connsiteX2" fmla="*/ 1254220 w 1409151"/>
                  <a:gd name="connsiteY2" fmla="*/ 201540 h 2669734"/>
                  <a:gd name="connsiteX3" fmla="*/ 1201736 w 1409151"/>
                  <a:gd name="connsiteY3" fmla="*/ 1438394 h 2669734"/>
                  <a:gd name="connsiteX4" fmla="*/ 1291543 w 1409151"/>
                  <a:gd name="connsiteY4" fmla="*/ 2348683 h 2669734"/>
                  <a:gd name="connsiteX5" fmla="*/ 20249 w 1409151"/>
                  <a:gd name="connsiteY5" fmla="*/ 2236713 h 2669734"/>
                  <a:gd name="connsiteX6" fmla="*/ 343312 w 1409151"/>
                  <a:gd name="connsiteY6" fmla="*/ 1139821 h 2669734"/>
                  <a:gd name="connsiteX0" fmla="*/ 343312 w 1409151"/>
                  <a:gd name="connsiteY0" fmla="*/ 1051979 h 2581892"/>
                  <a:gd name="connsiteX1" fmla="*/ 90228 w 1409151"/>
                  <a:gd name="connsiteY1" fmla="*/ 272318 h 2581892"/>
                  <a:gd name="connsiteX2" fmla="*/ 1254220 w 1409151"/>
                  <a:gd name="connsiteY2" fmla="*/ 113698 h 2581892"/>
                  <a:gd name="connsiteX3" fmla="*/ 1201736 w 1409151"/>
                  <a:gd name="connsiteY3" fmla="*/ 1350552 h 2581892"/>
                  <a:gd name="connsiteX4" fmla="*/ 1291543 w 1409151"/>
                  <a:gd name="connsiteY4" fmla="*/ 2260841 h 2581892"/>
                  <a:gd name="connsiteX5" fmla="*/ 20249 w 1409151"/>
                  <a:gd name="connsiteY5" fmla="*/ 2148871 h 2581892"/>
                  <a:gd name="connsiteX6" fmla="*/ 343312 w 1409151"/>
                  <a:gd name="connsiteY6" fmla="*/ 1051979 h 2581892"/>
                  <a:gd name="connsiteX0" fmla="*/ 162352 w 1428803"/>
                  <a:gd name="connsiteY0" fmla="*/ 1154618 h 2581892"/>
                  <a:gd name="connsiteX1" fmla="*/ 109880 w 1428803"/>
                  <a:gd name="connsiteY1" fmla="*/ 272318 h 2581892"/>
                  <a:gd name="connsiteX2" fmla="*/ 1273872 w 1428803"/>
                  <a:gd name="connsiteY2" fmla="*/ 113698 h 2581892"/>
                  <a:gd name="connsiteX3" fmla="*/ 1221388 w 1428803"/>
                  <a:gd name="connsiteY3" fmla="*/ 1350552 h 2581892"/>
                  <a:gd name="connsiteX4" fmla="*/ 1311195 w 1428803"/>
                  <a:gd name="connsiteY4" fmla="*/ 2260841 h 2581892"/>
                  <a:gd name="connsiteX5" fmla="*/ 39901 w 1428803"/>
                  <a:gd name="connsiteY5" fmla="*/ 2148871 h 2581892"/>
                  <a:gd name="connsiteX6" fmla="*/ 162352 w 1428803"/>
                  <a:gd name="connsiteY6" fmla="*/ 1154618 h 2581892"/>
                  <a:gd name="connsiteX0" fmla="*/ 162352 w 1428803"/>
                  <a:gd name="connsiteY0" fmla="*/ 1154618 h 2519889"/>
                  <a:gd name="connsiteX1" fmla="*/ 109880 w 1428803"/>
                  <a:gd name="connsiteY1" fmla="*/ 272318 h 2519889"/>
                  <a:gd name="connsiteX2" fmla="*/ 1273872 w 1428803"/>
                  <a:gd name="connsiteY2" fmla="*/ 113698 h 2519889"/>
                  <a:gd name="connsiteX3" fmla="*/ 1221388 w 1428803"/>
                  <a:gd name="connsiteY3" fmla="*/ 1350552 h 2519889"/>
                  <a:gd name="connsiteX4" fmla="*/ 1311195 w 1428803"/>
                  <a:gd name="connsiteY4" fmla="*/ 2260841 h 2519889"/>
                  <a:gd name="connsiteX5" fmla="*/ 39901 w 1428803"/>
                  <a:gd name="connsiteY5" fmla="*/ 1985584 h 2519889"/>
                  <a:gd name="connsiteX6" fmla="*/ 162352 w 1428803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24937"/>
                  <a:gd name="connsiteY0" fmla="*/ 1154618 h 2519889"/>
                  <a:gd name="connsiteX1" fmla="*/ 109880 w 1424937"/>
                  <a:gd name="connsiteY1" fmla="*/ 272318 h 2519889"/>
                  <a:gd name="connsiteX2" fmla="*/ 1273872 w 1424937"/>
                  <a:gd name="connsiteY2" fmla="*/ 113698 h 2519889"/>
                  <a:gd name="connsiteX3" fmla="*/ 1202727 w 1424937"/>
                  <a:gd name="connsiteY3" fmla="*/ 1135948 h 2519889"/>
                  <a:gd name="connsiteX4" fmla="*/ 1311195 w 1424937"/>
                  <a:gd name="connsiteY4" fmla="*/ 2260841 h 2519889"/>
                  <a:gd name="connsiteX5" fmla="*/ 39901 w 1424937"/>
                  <a:gd name="connsiteY5" fmla="*/ 1985584 h 2519889"/>
                  <a:gd name="connsiteX6" fmla="*/ 162352 w 142493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62352 w 1439387"/>
                  <a:gd name="connsiteY0" fmla="*/ 1154618 h 2519889"/>
                  <a:gd name="connsiteX1" fmla="*/ 109880 w 1439387"/>
                  <a:gd name="connsiteY1" fmla="*/ 272318 h 2519889"/>
                  <a:gd name="connsiteX2" fmla="*/ 1273872 w 1439387"/>
                  <a:gd name="connsiteY2" fmla="*/ 113698 h 2519889"/>
                  <a:gd name="connsiteX3" fmla="*/ 1268042 w 1439387"/>
                  <a:gd name="connsiteY3" fmla="*/ 1229254 h 2519889"/>
                  <a:gd name="connsiteX4" fmla="*/ 1311195 w 1439387"/>
                  <a:gd name="connsiteY4" fmla="*/ 2260841 h 2519889"/>
                  <a:gd name="connsiteX5" fmla="*/ 39901 w 1439387"/>
                  <a:gd name="connsiteY5" fmla="*/ 1985584 h 2519889"/>
                  <a:gd name="connsiteX6" fmla="*/ 162352 w 1439387"/>
                  <a:gd name="connsiteY6" fmla="*/ 1154618 h 2519889"/>
                  <a:gd name="connsiteX0" fmla="*/ 133136 w 1447493"/>
                  <a:gd name="connsiteY0" fmla="*/ 1266585 h 2519889"/>
                  <a:gd name="connsiteX1" fmla="*/ 117986 w 1447493"/>
                  <a:gd name="connsiteY1" fmla="*/ 272318 h 2519889"/>
                  <a:gd name="connsiteX2" fmla="*/ 1281978 w 1447493"/>
                  <a:gd name="connsiteY2" fmla="*/ 113698 h 2519889"/>
                  <a:gd name="connsiteX3" fmla="*/ 1276148 w 1447493"/>
                  <a:gd name="connsiteY3" fmla="*/ 1229254 h 2519889"/>
                  <a:gd name="connsiteX4" fmla="*/ 1319301 w 1447493"/>
                  <a:gd name="connsiteY4" fmla="*/ 2260841 h 2519889"/>
                  <a:gd name="connsiteX5" fmla="*/ 48007 w 1447493"/>
                  <a:gd name="connsiteY5" fmla="*/ 1985584 h 2519889"/>
                  <a:gd name="connsiteX6" fmla="*/ 133136 w 1447493"/>
                  <a:gd name="connsiteY6" fmla="*/ 1266585 h 2519889"/>
                  <a:gd name="connsiteX0" fmla="*/ 133136 w 1447493"/>
                  <a:gd name="connsiteY0" fmla="*/ 1271880 h 2525184"/>
                  <a:gd name="connsiteX1" fmla="*/ 117986 w 1447493"/>
                  <a:gd name="connsiteY1" fmla="*/ 277613 h 2525184"/>
                  <a:gd name="connsiteX2" fmla="*/ 1281978 w 1447493"/>
                  <a:gd name="connsiteY2" fmla="*/ 118993 h 2525184"/>
                  <a:gd name="connsiteX3" fmla="*/ 1276148 w 1447493"/>
                  <a:gd name="connsiteY3" fmla="*/ 1234549 h 2525184"/>
                  <a:gd name="connsiteX4" fmla="*/ 1319301 w 1447493"/>
                  <a:gd name="connsiteY4" fmla="*/ 2266136 h 2525184"/>
                  <a:gd name="connsiteX5" fmla="*/ 48007 w 1447493"/>
                  <a:gd name="connsiteY5" fmla="*/ 1990879 h 2525184"/>
                  <a:gd name="connsiteX6" fmla="*/ 133136 w 1447493"/>
                  <a:gd name="connsiteY6" fmla="*/ 1271880 h 2525184"/>
                  <a:gd name="connsiteX0" fmla="*/ 127470 w 1441827"/>
                  <a:gd name="connsiteY0" fmla="*/ 1271880 h 2525184"/>
                  <a:gd name="connsiteX1" fmla="*/ 112320 w 1441827"/>
                  <a:gd name="connsiteY1" fmla="*/ 277613 h 2525184"/>
                  <a:gd name="connsiteX2" fmla="*/ 1276312 w 1441827"/>
                  <a:gd name="connsiteY2" fmla="*/ 118993 h 2525184"/>
                  <a:gd name="connsiteX3" fmla="*/ 1270482 w 1441827"/>
                  <a:gd name="connsiteY3" fmla="*/ 1234549 h 2525184"/>
                  <a:gd name="connsiteX4" fmla="*/ 1313635 w 1441827"/>
                  <a:gd name="connsiteY4" fmla="*/ 2266136 h 2525184"/>
                  <a:gd name="connsiteX5" fmla="*/ 42341 w 1441827"/>
                  <a:gd name="connsiteY5" fmla="*/ 1990879 h 2525184"/>
                  <a:gd name="connsiteX6" fmla="*/ 127470 w 1441827"/>
                  <a:gd name="connsiteY6" fmla="*/ 1271880 h 2525184"/>
                  <a:gd name="connsiteX0" fmla="*/ 151949 w 1466306"/>
                  <a:gd name="connsiteY0" fmla="*/ 1271880 h 2581141"/>
                  <a:gd name="connsiteX1" fmla="*/ 136799 w 1466306"/>
                  <a:gd name="connsiteY1" fmla="*/ 277613 h 2581141"/>
                  <a:gd name="connsiteX2" fmla="*/ 1300791 w 1466306"/>
                  <a:gd name="connsiteY2" fmla="*/ 118993 h 2581141"/>
                  <a:gd name="connsiteX3" fmla="*/ 1294961 w 1466306"/>
                  <a:gd name="connsiteY3" fmla="*/ 1234549 h 2581141"/>
                  <a:gd name="connsiteX4" fmla="*/ 1338114 w 1466306"/>
                  <a:gd name="connsiteY4" fmla="*/ 2266136 h 2581141"/>
                  <a:gd name="connsiteX5" fmla="*/ 38828 w 1466306"/>
                  <a:gd name="connsiteY5" fmla="*/ 2140172 h 2581141"/>
                  <a:gd name="connsiteX6" fmla="*/ 151949 w 1466306"/>
                  <a:gd name="connsiteY6" fmla="*/ 1271880 h 2581141"/>
                  <a:gd name="connsiteX0" fmla="*/ 151949 w 1466306"/>
                  <a:gd name="connsiteY0" fmla="*/ 1271880 h 2505974"/>
                  <a:gd name="connsiteX1" fmla="*/ 136799 w 1466306"/>
                  <a:gd name="connsiteY1" fmla="*/ 277613 h 2505974"/>
                  <a:gd name="connsiteX2" fmla="*/ 1300791 w 1466306"/>
                  <a:gd name="connsiteY2" fmla="*/ 118993 h 2505974"/>
                  <a:gd name="connsiteX3" fmla="*/ 1294961 w 1466306"/>
                  <a:gd name="connsiteY3" fmla="*/ 1234549 h 2505974"/>
                  <a:gd name="connsiteX4" fmla="*/ 1338114 w 1466306"/>
                  <a:gd name="connsiteY4" fmla="*/ 2266136 h 2505974"/>
                  <a:gd name="connsiteX5" fmla="*/ 38828 w 1466306"/>
                  <a:gd name="connsiteY5" fmla="*/ 2140172 h 2505974"/>
                  <a:gd name="connsiteX6" fmla="*/ 151949 w 1466306"/>
                  <a:gd name="connsiteY6" fmla="*/ 1271880 h 2505974"/>
                  <a:gd name="connsiteX0" fmla="*/ 126281 w 1440638"/>
                  <a:gd name="connsiteY0" fmla="*/ 1271880 h 2505974"/>
                  <a:gd name="connsiteX1" fmla="*/ 111131 w 1440638"/>
                  <a:gd name="connsiteY1" fmla="*/ 277613 h 2505974"/>
                  <a:gd name="connsiteX2" fmla="*/ 1275123 w 1440638"/>
                  <a:gd name="connsiteY2" fmla="*/ 118993 h 2505974"/>
                  <a:gd name="connsiteX3" fmla="*/ 1269293 w 1440638"/>
                  <a:gd name="connsiteY3" fmla="*/ 1234549 h 2505974"/>
                  <a:gd name="connsiteX4" fmla="*/ 1312446 w 1440638"/>
                  <a:gd name="connsiteY4" fmla="*/ 2266136 h 2505974"/>
                  <a:gd name="connsiteX5" fmla="*/ 13160 w 1440638"/>
                  <a:gd name="connsiteY5" fmla="*/ 2140172 h 2505974"/>
                  <a:gd name="connsiteX6" fmla="*/ 126281 w 1440638"/>
                  <a:gd name="connsiteY6" fmla="*/ 1271880 h 2505974"/>
                  <a:gd name="connsiteX0" fmla="*/ 126281 w 1440638"/>
                  <a:gd name="connsiteY0" fmla="*/ 1271880 h 2500048"/>
                  <a:gd name="connsiteX1" fmla="*/ 111131 w 1440638"/>
                  <a:gd name="connsiteY1" fmla="*/ 277613 h 2500048"/>
                  <a:gd name="connsiteX2" fmla="*/ 1275123 w 1440638"/>
                  <a:gd name="connsiteY2" fmla="*/ 118993 h 2500048"/>
                  <a:gd name="connsiteX3" fmla="*/ 1269293 w 1440638"/>
                  <a:gd name="connsiteY3" fmla="*/ 1234549 h 2500048"/>
                  <a:gd name="connsiteX4" fmla="*/ 1312446 w 1440638"/>
                  <a:gd name="connsiteY4" fmla="*/ 2266136 h 2500048"/>
                  <a:gd name="connsiteX5" fmla="*/ 13160 w 1440638"/>
                  <a:gd name="connsiteY5" fmla="*/ 2140172 h 2500048"/>
                  <a:gd name="connsiteX6" fmla="*/ 126281 w 1440638"/>
                  <a:gd name="connsiteY6" fmla="*/ 1271880 h 250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0638" h="2500048">
                    <a:moveTo>
                      <a:pt x="126281" y="1271880"/>
                    </a:moveTo>
                    <a:cubicBezTo>
                      <a:pt x="141444" y="979338"/>
                      <a:pt x="-76651" y="644802"/>
                      <a:pt x="111131" y="277613"/>
                    </a:cubicBezTo>
                    <a:cubicBezTo>
                      <a:pt x="278305" y="45902"/>
                      <a:pt x="870020" y="-125156"/>
                      <a:pt x="1275123" y="118993"/>
                    </a:cubicBezTo>
                    <a:cubicBezTo>
                      <a:pt x="1661955" y="520396"/>
                      <a:pt x="1246355" y="861141"/>
                      <a:pt x="1269293" y="1234549"/>
                    </a:cubicBezTo>
                    <a:cubicBezTo>
                      <a:pt x="1251017" y="1618846"/>
                      <a:pt x="1582642" y="1662573"/>
                      <a:pt x="1312446" y="2266136"/>
                    </a:cubicBezTo>
                    <a:cubicBezTo>
                      <a:pt x="977322" y="2737332"/>
                      <a:pt x="101023" y="2392103"/>
                      <a:pt x="13160" y="2140172"/>
                    </a:cubicBezTo>
                    <a:cubicBezTo>
                      <a:pt x="-48657" y="1754327"/>
                      <a:pt x="127449" y="1671728"/>
                      <a:pt x="126281" y="1271880"/>
                    </a:cubicBezTo>
                    <a:close/>
                  </a:path>
                </a:pathLst>
              </a:custGeom>
              <a:solidFill>
                <a:srgbClr val="DD58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42" name="Isosceles Triangle 2"/>
              <p:cNvSpPr/>
              <p:nvPr/>
            </p:nvSpPr>
            <p:spPr>
              <a:xfrm rot="10299074">
                <a:off x="3234760" y="363869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Heart 11"/>
              <p:cNvSpPr/>
              <p:nvPr/>
            </p:nvSpPr>
            <p:spPr>
              <a:xfrm rot="14287302">
                <a:off x="4711627" y="4136409"/>
                <a:ext cx="309820" cy="237477"/>
              </a:xfrm>
              <a:custGeom>
                <a:avLst/>
                <a:gdLst>
                  <a:gd name="connsiteX0" fmla="*/ 1103128 w 2206256"/>
                  <a:gd name="connsiteY0" fmla="*/ 518337 h 2073349"/>
                  <a:gd name="connsiteX1" fmla="*/ 1103128 w 2206256"/>
                  <a:gd name="connsiteY1" fmla="*/ 2073349 h 2073349"/>
                  <a:gd name="connsiteX2" fmla="*/ 1103128 w 2206256"/>
                  <a:gd name="connsiteY2" fmla="*/ 518337 h 2073349"/>
                  <a:gd name="connsiteX0" fmla="*/ 1111170 w 2054204"/>
                  <a:gd name="connsiteY0" fmla="*/ 492652 h 2047664"/>
                  <a:gd name="connsiteX1" fmla="*/ 1111170 w 2054204"/>
                  <a:gd name="connsiteY1" fmla="*/ 2047664 h 2047664"/>
                  <a:gd name="connsiteX2" fmla="*/ 1111170 w 2054204"/>
                  <a:gd name="connsiteY2" fmla="*/ 492652 h 2047664"/>
                  <a:gd name="connsiteX0" fmla="*/ 1088688 w 2031722"/>
                  <a:gd name="connsiteY0" fmla="*/ 331388 h 1889191"/>
                  <a:gd name="connsiteX1" fmla="*/ 1088688 w 2031722"/>
                  <a:gd name="connsiteY1" fmla="*/ 1886400 h 1889191"/>
                  <a:gd name="connsiteX2" fmla="*/ 1088688 w 2031722"/>
                  <a:gd name="connsiteY2" fmla="*/ 331388 h 1889191"/>
                  <a:gd name="connsiteX0" fmla="*/ 1088688 w 2457034"/>
                  <a:gd name="connsiteY0" fmla="*/ 298057 h 1855860"/>
                  <a:gd name="connsiteX1" fmla="*/ 1088688 w 2457034"/>
                  <a:gd name="connsiteY1" fmla="*/ 1853069 h 1855860"/>
                  <a:gd name="connsiteX2" fmla="*/ 1088688 w 2457034"/>
                  <a:gd name="connsiteY2" fmla="*/ 298057 h 1855860"/>
                  <a:gd name="connsiteX0" fmla="*/ 1494094 w 2862440"/>
                  <a:gd name="connsiteY0" fmla="*/ 247986 h 1806068"/>
                  <a:gd name="connsiteX1" fmla="*/ 1494094 w 2862440"/>
                  <a:gd name="connsiteY1" fmla="*/ 1802998 h 1806068"/>
                  <a:gd name="connsiteX2" fmla="*/ 1494094 w 2862440"/>
                  <a:gd name="connsiteY2" fmla="*/ 247986 h 1806068"/>
                  <a:gd name="connsiteX0" fmla="*/ 1494094 w 2567564"/>
                  <a:gd name="connsiteY0" fmla="*/ 357092 h 1915174"/>
                  <a:gd name="connsiteX1" fmla="*/ 1494094 w 2567564"/>
                  <a:gd name="connsiteY1" fmla="*/ 1912104 h 1915174"/>
                  <a:gd name="connsiteX2" fmla="*/ 1494094 w 2567564"/>
                  <a:gd name="connsiteY2" fmla="*/ 357092 h 1915174"/>
                  <a:gd name="connsiteX0" fmla="*/ 1453444 w 2574663"/>
                  <a:gd name="connsiteY0" fmla="*/ 349168 h 1985886"/>
                  <a:gd name="connsiteX1" fmla="*/ 1529695 w 2574663"/>
                  <a:gd name="connsiteY1" fmla="*/ 1982904 h 1985886"/>
                  <a:gd name="connsiteX2" fmla="*/ 1453444 w 2574663"/>
                  <a:gd name="connsiteY2" fmla="*/ 349168 h 1985886"/>
                  <a:gd name="connsiteX0" fmla="*/ 478315 w 1599534"/>
                  <a:gd name="connsiteY0" fmla="*/ 349168 h 1982904"/>
                  <a:gd name="connsiteX1" fmla="*/ 554566 w 1599534"/>
                  <a:gd name="connsiteY1" fmla="*/ 1982904 h 1982904"/>
                  <a:gd name="connsiteX2" fmla="*/ 298 w 1599534"/>
                  <a:gd name="connsiteY2" fmla="*/ 166414 h 1982904"/>
                  <a:gd name="connsiteX3" fmla="*/ 478315 w 1599534"/>
                  <a:gd name="connsiteY3" fmla="*/ 349168 h 1982904"/>
                  <a:gd name="connsiteX0" fmla="*/ 1463983 w 2585202"/>
                  <a:gd name="connsiteY0" fmla="*/ 349168 h 1982904"/>
                  <a:gd name="connsiteX1" fmla="*/ 1540234 w 2585202"/>
                  <a:gd name="connsiteY1" fmla="*/ 1982904 h 1982904"/>
                  <a:gd name="connsiteX2" fmla="*/ 86 w 2585202"/>
                  <a:gd name="connsiteY2" fmla="*/ 805385 h 1982904"/>
                  <a:gd name="connsiteX3" fmla="*/ 1463983 w 2585202"/>
                  <a:gd name="connsiteY3" fmla="*/ 349168 h 1982904"/>
                  <a:gd name="connsiteX0" fmla="*/ 1500902 w 2622121"/>
                  <a:gd name="connsiteY0" fmla="*/ 349168 h 1982904"/>
                  <a:gd name="connsiteX1" fmla="*/ 1577153 w 2622121"/>
                  <a:gd name="connsiteY1" fmla="*/ 1982904 h 1982904"/>
                  <a:gd name="connsiteX2" fmla="*/ 37005 w 2622121"/>
                  <a:gd name="connsiteY2" fmla="*/ 805385 h 1982904"/>
                  <a:gd name="connsiteX3" fmla="*/ 1500902 w 2622121"/>
                  <a:gd name="connsiteY3" fmla="*/ 349168 h 1982904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43887 w 2567224"/>
                  <a:gd name="connsiteY0" fmla="*/ 334064 h 2128056"/>
                  <a:gd name="connsiteX1" fmla="*/ 1577153 w 2567224"/>
                  <a:gd name="connsiteY1" fmla="*/ 2128056 h 2128056"/>
                  <a:gd name="connsiteX2" fmla="*/ 37005 w 2567224"/>
                  <a:gd name="connsiteY2" fmla="*/ 950537 h 2128056"/>
                  <a:gd name="connsiteX3" fmla="*/ 1343887 w 2567224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621399"/>
                  <a:gd name="connsiteY0" fmla="*/ 334064 h 2128056"/>
                  <a:gd name="connsiteX1" fmla="*/ 1631328 w 2621399"/>
                  <a:gd name="connsiteY1" fmla="*/ 2128056 h 2128056"/>
                  <a:gd name="connsiteX2" fmla="*/ 36006 w 2621399"/>
                  <a:gd name="connsiteY2" fmla="*/ 465464 h 2128056"/>
                  <a:gd name="connsiteX3" fmla="*/ 1398062 w 2621399"/>
                  <a:gd name="connsiteY3" fmla="*/ 334064 h 2128056"/>
                  <a:gd name="connsiteX0" fmla="*/ 1398062 w 2488701"/>
                  <a:gd name="connsiteY0" fmla="*/ 179170 h 1973162"/>
                  <a:gd name="connsiteX1" fmla="*/ 1631328 w 2488701"/>
                  <a:gd name="connsiteY1" fmla="*/ 1973162 h 1973162"/>
                  <a:gd name="connsiteX2" fmla="*/ 36006 w 2488701"/>
                  <a:gd name="connsiteY2" fmla="*/ 310570 h 1973162"/>
                  <a:gd name="connsiteX3" fmla="*/ 1398062 w 2488701"/>
                  <a:gd name="connsiteY3" fmla="*/ 179170 h 1973162"/>
                  <a:gd name="connsiteX0" fmla="*/ 1830446 w 2621323"/>
                  <a:gd name="connsiteY0" fmla="*/ 168723 h 2144566"/>
                  <a:gd name="connsiteX1" fmla="*/ 1631328 w 2621323"/>
                  <a:gd name="connsiteY1" fmla="*/ 2144566 h 2144566"/>
                  <a:gd name="connsiteX2" fmla="*/ 36006 w 2621323"/>
                  <a:gd name="connsiteY2" fmla="*/ 481974 h 2144566"/>
                  <a:gd name="connsiteX3" fmla="*/ 1830446 w 2621323"/>
                  <a:gd name="connsiteY3" fmla="*/ 168723 h 2144566"/>
                  <a:gd name="connsiteX0" fmla="*/ 1830446 w 2562621"/>
                  <a:gd name="connsiteY0" fmla="*/ 174187 h 2150030"/>
                  <a:gd name="connsiteX1" fmla="*/ 1631328 w 2562621"/>
                  <a:gd name="connsiteY1" fmla="*/ 2150030 h 2150030"/>
                  <a:gd name="connsiteX2" fmla="*/ 36006 w 2562621"/>
                  <a:gd name="connsiteY2" fmla="*/ 487438 h 2150030"/>
                  <a:gd name="connsiteX3" fmla="*/ 1830446 w 2562621"/>
                  <a:gd name="connsiteY3" fmla="*/ 174187 h 2150030"/>
                  <a:gd name="connsiteX0" fmla="*/ 1830446 w 2946118"/>
                  <a:gd name="connsiteY0" fmla="*/ 143339 h 2119182"/>
                  <a:gd name="connsiteX1" fmla="*/ 1631328 w 2946118"/>
                  <a:gd name="connsiteY1" fmla="*/ 2119182 h 2119182"/>
                  <a:gd name="connsiteX2" fmla="*/ 36006 w 2946118"/>
                  <a:gd name="connsiteY2" fmla="*/ 456590 h 2119182"/>
                  <a:gd name="connsiteX3" fmla="*/ 1830446 w 2946118"/>
                  <a:gd name="connsiteY3" fmla="*/ 143339 h 2119182"/>
                  <a:gd name="connsiteX0" fmla="*/ 1585362 w 2701034"/>
                  <a:gd name="connsiteY0" fmla="*/ 143339 h 2119182"/>
                  <a:gd name="connsiteX1" fmla="*/ 1386244 w 2701034"/>
                  <a:gd name="connsiteY1" fmla="*/ 2119182 h 2119182"/>
                  <a:gd name="connsiteX2" fmla="*/ 41023 w 2701034"/>
                  <a:gd name="connsiteY2" fmla="*/ 155112 h 2119182"/>
                  <a:gd name="connsiteX3" fmla="*/ 1585362 w 2701034"/>
                  <a:gd name="connsiteY3" fmla="*/ 143339 h 2119182"/>
                  <a:gd name="connsiteX0" fmla="*/ 1708412 w 2824084"/>
                  <a:gd name="connsiteY0" fmla="*/ 143339 h 2119182"/>
                  <a:gd name="connsiteX1" fmla="*/ 1509294 w 2824084"/>
                  <a:gd name="connsiteY1" fmla="*/ 2119182 h 2119182"/>
                  <a:gd name="connsiteX2" fmla="*/ 164073 w 2824084"/>
                  <a:gd name="connsiteY2" fmla="*/ 155112 h 2119182"/>
                  <a:gd name="connsiteX3" fmla="*/ 1708412 w 2824084"/>
                  <a:gd name="connsiteY3" fmla="*/ 143339 h 2119182"/>
                  <a:gd name="connsiteX0" fmla="*/ 1708412 w 2824084"/>
                  <a:gd name="connsiteY0" fmla="*/ 205943 h 2181786"/>
                  <a:gd name="connsiteX1" fmla="*/ 1509294 w 2824084"/>
                  <a:gd name="connsiteY1" fmla="*/ 2181786 h 2181786"/>
                  <a:gd name="connsiteX2" fmla="*/ 164073 w 2824084"/>
                  <a:gd name="connsiteY2" fmla="*/ 217716 h 2181786"/>
                  <a:gd name="connsiteX3" fmla="*/ 1708412 w 2824084"/>
                  <a:gd name="connsiteY3" fmla="*/ 205943 h 2181786"/>
                  <a:gd name="connsiteX0" fmla="*/ 1708412 w 2800950"/>
                  <a:gd name="connsiteY0" fmla="*/ 205943 h 2181786"/>
                  <a:gd name="connsiteX1" fmla="*/ 1509294 w 2800950"/>
                  <a:gd name="connsiteY1" fmla="*/ 2181786 h 2181786"/>
                  <a:gd name="connsiteX2" fmla="*/ 164073 w 2800950"/>
                  <a:gd name="connsiteY2" fmla="*/ 217716 h 2181786"/>
                  <a:gd name="connsiteX3" fmla="*/ 1708412 w 2800950"/>
                  <a:gd name="connsiteY3" fmla="*/ 205943 h 2181786"/>
                  <a:gd name="connsiteX0" fmla="*/ 1753893 w 2846431"/>
                  <a:gd name="connsiteY0" fmla="*/ 205943 h 2181786"/>
                  <a:gd name="connsiteX1" fmla="*/ 1554775 w 2846431"/>
                  <a:gd name="connsiteY1" fmla="*/ 2181786 h 2181786"/>
                  <a:gd name="connsiteX2" fmla="*/ 209554 w 2846431"/>
                  <a:gd name="connsiteY2" fmla="*/ 217716 h 2181786"/>
                  <a:gd name="connsiteX3" fmla="*/ 1753893 w 2846431"/>
                  <a:gd name="connsiteY3" fmla="*/ 205943 h 2181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6431" h="2181786">
                    <a:moveTo>
                      <a:pt x="1753893" y="205943"/>
                    </a:moveTo>
                    <a:cubicBezTo>
                      <a:pt x="3258232" y="-529083"/>
                      <a:pt x="3225113" y="2005322"/>
                      <a:pt x="1554775" y="2181786"/>
                    </a:cubicBezTo>
                    <a:cubicBezTo>
                      <a:pt x="880252" y="2000495"/>
                      <a:pt x="-531837" y="1460942"/>
                      <a:pt x="209554" y="217716"/>
                    </a:cubicBezTo>
                    <a:cubicBezTo>
                      <a:pt x="803637" y="-365857"/>
                      <a:pt x="1569146" y="434242"/>
                      <a:pt x="1753893" y="205943"/>
                    </a:cubicBezTo>
                    <a:close/>
                  </a:path>
                </a:pathLst>
              </a:custGeom>
              <a:solidFill>
                <a:srgbClr val="FFCC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30" name="Oval 10"/>
              <p:cNvSpPr/>
              <p:nvPr/>
            </p:nvSpPr>
            <p:spPr>
              <a:xfrm rot="2188284">
                <a:off x="4458471" y="3841514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Isosceles Triangle 2"/>
              <p:cNvSpPr/>
              <p:nvPr/>
            </p:nvSpPr>
            <p:spPr>
              <a:xfrm rot="10299074">
                <a:off x="4884479" y="3703378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Isosceles Triangle 2"/>
              <p:cNvSpPr/>
              <p:nvPr/>
            </p:nvSpPr>
            <p:spPr>
              <a:xfrm rot="10299074">
                <a:off x="6610071" y="402215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Isosceles Triangle 2"/>
              <p:cNvSpPr/>
              <p:nvPr/>
            </p:nvSpPr>
            <p:spPr>
              <a:xfrm rot="10299074">
                <a:off x="7749713" y="4102536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9B00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Oval 10"/>
              <p:cNvSpPr/>
              <p:nvPr/>
            </p:nvSpPr>
            <p:spPr>
              <a:xfrm rot="2188284">
                <a:off x="7171105" y="4695088"/>
                <a:ext cx="263964" cy="229987"/>
              </a:xfrm>
              <a:custGeom>
                <a:avLst/>
                <a:gdLst>
                  <a:gd name="connsiteX0" fmla="*/ 0 w 1978090"/>
                  <a:gd name="connsiteY0" fmla="*/ 730121 h 1460241"/>
                  <a:gd name="connsiteX1" fmla="*/ 989045 w 1978090"/>
                  <a:gd name="connsiteY1" fmla="*/ 0 h 1460241"/>
                  <a:gd name="connsiteX2" fmla="*/ 1978090 w 1978090"/>
                  <a:gd name="connsiteY2" fmla="*/ 730121 h 1460241"/>
                  <a:gd name="connsiteX3" fmla="*/ 989045 w 1978090"/>
                  <a:gd name="connsiteY3" fmla="*/ 1460242 h 1460241"/>
                  <a:gd name="connsiteX4" fmla="*/ 0 w 1978090"/>
                  <a:gd name="connsiteY4" fmla="*/ 730121 h 1460241"/>
                  <a:gd name="connsiteX0" fmla="*/ 3797 w 1981887"/>
                  <a:gd name="connsiteY0" fmla="*/ 873303 h 1603424"/>
                  <a:gd name="connsiteX1" fmla="*/ 763031 w 1981887"/>
                  <a:gd name="connsiteY1" fmla="*/ 0 h 1603424"/>
                  <a:gd name="connsiteX2" fmla="*/ 1981887 w 1981887"/>
                  <a:gd name="connsiteY2" fmla="*/ 873303 h 1603424"/>
                  <a:gd name="connsiteX3" fmla="*/ 992842 w 1981887"/>
                  <a:gd name="connsiteY3" fmla="*/ 1603424 h 1603424"/>
                  <a:gd name="connsiteX4" fmla="*/ 3797 w 1981887"/>
                  <a:gd name="connsiteY4" fmla="*/ 873303 h 1603424"/>
                  <a:gd name="connsiteX0" fmla="*/ 38 w 1978128"/>
                  <a:gd name="connsiteY0" fmla="*/ 873303 h 1723502"/>
                  <a:gd name="connsiteX1" fmla="*/ 759272 w 1978128"/>
                  <a:gd name="connsiteY1" fmla="*/ 0 h 1723502"/>
                  <a:gd name="connsiteX2" fmla="*/ 1978128 w 1978128"/>
                  <a:gd name="connsiteY2" fmla="*/ 873303 h 1723502"/>
                  <a:gd name="connsiteX3" fmla="*/ 740247 w 1978128"/>
                  <a:gd name="connsiteY3" fmla="*/ 1723502 h 1723502"/>
                  <a:gd name="connsiteX4" fmla="*/ 38 w 1978128"/>
                  <a:gd name="connsiteY4" fmla="*/ 873303 h 1723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28" h="1723502">
                    <a:moveTo>
                      <a:pt x="38" y="873303"/>
                    </a:moveTo>
                    <a:cubicBezTo>
                      <a:pt x="3209" y="586053"/>
                      <a:pt x="213038" y="0"/>
                      <a:pt x="759272" y="0"/>
                    </a:cubicBezTo>
                    <a:cubicBezTo>
                      <a:pt x="1305506" y="0"/>
                      <a:pt x="1978128" y="470068"/>
                      <a:pt x="1978128" y="873303"/>
                    </a:cubicBezTo>
                    <a:cubicBezTo>
                      <a:pt x="1978128" y="1276538"/>
                      <a:pt x="1286481" y="1723502"/>
                      <a:pt x="740247" y="1723502"/>
                    </a:cubicBezTo>
                    <a:cubicBezTo>
                      <a:pt x="194013" y="1723502"/>
                      <a:pt x="-3133" y="1160553"/>
                      <a:pt x="38" y="873303"/>
                    </a:cubicBezTo>
                    <a:close/>
                  </a:path>
                </a:pathLst>
              </a:custGeom>
              <a:solidFill>
                <a:srgbClr val="FF49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ctangle 7"/>
              <p:cNvSpPr/>
              <p:nvPr/>
            </p:nvSpPr>
            <p:spPr>
              <a:xfrm rot="18900000">
                <a:off x="6083124" y="3865987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ctangle 7"/>
              <p:cNvSpPr/>
              <p:nvPr/>
            </p:nvSpPr>
            <p:spPr>
              <a:xfrm rot="18900000">
                <a:off x="7585731" y="3690708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ctangle 7"/>
              <p:cNvSpPr/>
              <p:nvPr/>
            </p:nvSpPr>
            <p:spPr>
              <a:xfrm rot="18900000">
                <a:off x="4153030" y="4634630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ctangle 7"/>
              <p:cNvSpPr/>
              <p:nvPr/>
            </p:nvSpPr>
            <p:spPr>
              <a:xfrm rot="18900000">
                <a:off x="7043365" y="5171721"/>
                <a:ext cx="233350" cy="238784"/>
              </a:xfrm>
              <a:custGeom>
                <a:avLst/>
                <a:gdLst>
                  <a:gd name="connsiteX0" fmla="*/ 0 w 1433404"/>
                  <a:gd name="connsiteY0" fmla="*/ 0 h 1422855"/>
                  <a:gd name="connsiteX1" fmla="*/ 1433404 w 1433404"/>
                  <a:gd name="connsiteY1" fmla="*/ 0 h 1422855"/>
                  <a:gd name="connsiteX2" fmla="*/ 1433404 w 1433404"/>
                  <a:gd name="connsiteY2" fmla="*/ 1422855 h 1422855"/>
                  <a:gd name="connsiteX3" fmla="*/ 0 w 1433404"/>
                  <a:gd name="connsiteY3" fmla="*/ 1422855 h 1422855"/>
                  <a:gd name="connsiteX4" fmla="*/ 0 w 1433404"/>
                  <a:gd name="connsiteY4" fmla="*/ 0 h 1422855"/>
                  <a:gd name="connsiteX0" fmla="*/ 0 w 1769741"/>
                  <a:gd name="connsiteY0" fmla="*/ 0 h 1759191"/>
                  <a:gd name="connsiteX1" fmla="*/ 1433404 w 1769741"/>
                  <a:gd name="connsiteY1" fmla="*/ 0 h 1759191"/>
                  <a:gd name="connsiteX2" fmla="*/ 1769741 w 1769741"/>
                  <a:gd name="connsiteY2" fmla="*/ 1759191 h 1759191"/>
                  <a:gd name="connsiteX3" fmla="*/ 0 w 1769741"/>
                  <a:gd name="connsiteY3" fmla="*/ 1422855 h 1759191"/>
                  <a:gd name="connsiteX4" fmla="*/ 0 w 1769741"/>
                  <a:gd name="connsiteY4" fmla="*/ 0 h 1759191"/>
                  <a:gd name="connsiteX0" fmla="*/ 0 w 1807313"/>
                  <a:gd name="connsiteY0" fmla="*/ 0 h 1759191"/>
                  <a:gd name="connsiteX1" fmla="*/ 1433404 w 1807313"/>
                  <a:gd name="connsiteY1" fmla="*/ 0 h 1759191"/>
                  <a:gd name="connsiteX2" fmla="*/ 1769741 w 1807313"/>
                  <a:gd name="connsiteY2" fmla="*/ 1759191 h 1759191"/>
                  <a:gd name="connsiteX3" fmla="*/ 0 w 1807313"/>
                  <a:gd name="connsiteY3" fmla="*/ 1422855 h 1759191"/>
                  <a:gd name="connsiteX4" fmla="*/ 0 w 1807313"/>
                  <a:gd name="connsiteY4" fmla="*/ 0 h 1759191"/>
                  <a:gd name="connsiteX0" fmla="*/ 0 w 1807313"/>
                  <a:gd name="connsiteY0" fmla="*/ 0 h 1799810"/>
                  <a:gd name="connsiteX1" fmla="*/ 1433404 w 1807313"/>
                  <a:gd name="connsiteY1" fmla="*/ 0 h 1799810"/>
                  <a:gd name="connsiteX2" fmla="*/ 1769741 w 1807313"/>
                  <a:gd name="connsiteY2" fmla="*/ 1759191 h 1799810"/>
                  <a:gd name="connsiteX3" fmla="*/ 0 w 1807313"/>
                  <a:gd name="connsiteY3" fmla="*/ 1422855 h 1799810"/>
                  <a:gd name="connsiteX4" fmla="*/ 0 w 1807313"/>
                  <a:gd name="connsiteY4" fmla="*/ 0 h 1799810"/>
                  <a:gd name="connsiteX0" fmla="*/ 0 w 1807313"/>
                  <a:gd name="connsiteY0" fmla="*/ 0 h 1825563"/>
                  <a:gd name="connsiteX1" fmla="*/ 1433404 w 1807313"/>
                  <a:gd name="connsiteY1" fmla="*/ 0 h 1825563"/>
                  <a:gd name="connsiteX2" fmla="*/ 1769741 w 1807313"/>
                  <a:gd name="connsiteY2" fmla="*/ 1759191 h 1825563"/>
                  <a:gd name="connsiteX3" fmla="*/ 0 w 1807313"/>
                  <a:gd name="connsiteY3" fmla="*/ 1422855 h 1825563"/>
                  <a:gd name="connsiteX4" fmla="*/ 0 w 1807313"/>
                  <a:gd name="connsiteY4" fmla="*/ 0 h 1825563"/>
                  <a:gd name="connsiteX0" fmla="*/ 90205 w 1897518"/>
                  <a:gd name="connsiteY0" fmla="*/ 0 h 1825563"/>
                  <a:gd name="connsiteX1" fmla="*/ 1523609 w 1897518"/>
                  <a:gd name="connsiteY1" fmla="*/ 0 h 1825563"/>
                  <a:gd name="connsiteX2" fmla="*/ 1859946 w 1897518"/>
                  <a:gd name="connsiteY2" fmla="*/ 1759191 h 1825563"/>
                  <a:gd name="connsiteX3" fmla="*/ 90205 w 1897518"/>
                  <a:gd name="connsiteY3" fmla="*/ 1422855 h 1825563"/>
                  <a:gd name="connsiteX4" fmla="*/ 90205 w 1897518"/>
                  <a:gd name="connsiteY4" fmla="*/ 0 h 1825563"/>
                  <a:gd name="connsiteX0" fmla="*/ 153310 w 1960623"/>
                  <a:gd name="connsiteY0" fmla="*/ 0 h 1825563"/>
                  <a:gd name="connsiteX1" fmla="*/ 1586714 w 1960623"/>
                  <a:gd name="connsiteY1" fmla="*/ 0 h 1825563"/>
                  <a:gd name="connsiteX2" fmla="*/ 1923051 w 1960623"/>
                  <a:gd name="connsiteY2" fmla="*/ 1759191 h 1825563"/>
                  <a:gd name="connsiteX3" fmla="*/ 153310 w 1960623"/>
                  <a:gd name="connsiteY3" fmla="*/ 1422855 h 1825563"/>
                  <a:gd name="connsiteX4" fmla="*/ 153310 w 1960623"/>
                  <a:gd name="connsiteY4" fmla="*/ 0 h 1825563"/>
                  <a:gd name="connsiteX0" fmla="*/ 153310 w 1960623"/>
                  <a:gd name="connsiteY0" fmla="*/ 134018 h 1959581"/>
                  <a:gd name="connsiteX1" fmla="*/ 1586714 w 1960623"/>
                  <a:gd name="connsiteY1" fmla="*/ 134018 h 1959581"/>
                  <a:gd name="connsiteX2" fmla="*/ 1923051 w 1960623"/>
                  <a:gd name="connsiteY2" fmla="*/ 1893209 h 1959581"/>
                  <a:gd name="connsiteX3" fmla="*/ 153310 w 1960623"/>
                  <a:gd name="connsiteY3" fmla="*/ 1556873 h 1959581"/>
                  <a:gd name="connsiteX4" fmla="*/ 153310 w 1960623"/>
                  <a:gd name="connsiteY4" fmla="*/ 134018 h 1959581"/>
                  <a:gd name="connsiteX0" fmla="*/ 153310 w 1960623"/>
                  <a:gd name="connsiteY0" fmla="*/ 188054 h 2013617"/>
                  <a:gd name="connsiteX1" fmla="*/ 1586714 w 1960623"/>
                  <a:gd name="connsiteY1" fmla="*/ 188054 h 2013617"/>
                  <a:gd name="connsiteX2" fmla="*/ 1923051 w 1960623"/>
                  <a:gd name="connsiteY2" fmla="*/ 1947245 h 2013617"/>
                  <a:gd name="connsiteX3" fmla="*/ 153310 w 1960623"/>
                  <a:gd name="connsiteY3" fmla="*/ 1610909 h 2013617"/>
                  <a:gd name="connsiteX4" fmla="*/ 153310 w 1960623"/>
                  <a:gd name="connsiteY4" fmla="*/ 188054 h 2013617"/>
                  <a:gd name="connsiteX0" fmla="*/ 153310 w 1971177"/>
                  <a:gd name="connsiteY0" fmla="*/ 188054 h 2013617"/>
                  <a:gd name="connsiteX1" fmla="*/ 1586714 w 1971177"/>
                  <a:gd name="connsiteY1" fmla="*/ 188054 h 2013617"/>
                  <a:gd name="connsiteX2" fmla="*/ 1923051 w 1971177"/>
                  <a:gd name="connsiteY2" fmla="*/ 1947245 h 2013617"/>
                  <a:gd name="connsiteX3" fmla="*/ 153310 w 1971177"/>
                  <a:gd name="connsiteY3" fmla="*/ 1610909 h 2013617"/>
                  <a:gd name="connsiteX4" fmla="*/ 153310 w 1971177"/>
                  <a:gd name="connsiteY4" fmla="*/ 188054 h 2013617"/>
                  <a:gd name="connsiteX0" fmla="*/ 85950 w 1903817"/>
                  <a:gd name="connsiteY0" fmla="*/ 188054 h 2037023"/>
                  <a:gd name="connsiteX1" fmla="*/ 1519354 w 1903817"/>
                  <a:gd name="connsiteY1" fmla="*/ 188054 h 2037023"/>
                  <a:gd name="connsiteX2" fmla="*/ 1855691 w 1903817"/>
                  <a:gd name="connsiteY2" fmla="*/ 1947245 h 2037023"/>
                  <a:gd name="connsiteX3" fmla="*/ 286012 w 1903817"/>
                  <a:gd name="connsiteY3" fmla="*/ 1712389 h 2037023"/>
                  <a:gd name="connsiteX4" fmla="*/ 85950 w 1903817"/>
                  <a:gd name="connsiteY4" fmla="*/ 188054 h 2037023"/>
                  <a:gd name="connsiteX0" fmla="*/ 85950 w 1921832"/>
                  <a:gd name="connsiteY0" fmla="*/ 117615 h 1966584"/>
                  <a:gd name="connsiteX1" fmla="*/ 1635333 w 1921832"/>
                  <a:gd name="connsiteY1" fmla="*/ 361169 h 1966584"/>
                  <a:gd name="connsiteX2" fmla="*/ 1855691 w 1921832"/>
                  <a:gd name="connsiteY2" fmla="*/ 1876806 h 1966584"/>
                  <a:gd name="connsiteX3" fmla="*/ 286012 w 1921832"/>
                  <a:gd name="connsiteY3" fmla="*/ 1641950 h 1966584"/>
                  <a:gd name="connsiteX4" fmla="*/ 85950 w 1921832"/>
                  <a:gd name="connsiteY4" fmla="*/ 117615 h 1966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1832" h="1966584">
                    <a:moveTo>
                      <a:pt x="85950" y="117615"/>
                    </a:moveTo>
                    <a:cubicBezTo>
                      <a:pt x="372387" y="-183927"/>
                      <a:pt x="1415583" y="166906"/>
                      <a:pt x="1635333" y="361169"/>
                    </a:cubicBezTo>
                    <a:cubicBezTo>
                      <a:pt x="1869222" y="628625"/>
                      <a:pt x="2013230" y="1426683"/>
                      <a:pt x="1855691" y="1876806"/>
                    </a:cubicBezTo>
                    <a:cubicBezTo>
                      <a:pt x="1549924" y="2043041"/>
                      <a:pt x="487400" y="1986018"/>
                      <a:pt x="286012" y="1641950"/>
                    </a:cubicBezTo>
                    <a:cubicBezTo>
                      <a:pt x="83050" y="1388023"/>
                      <a:pt x="-119911" y="351245"/>
                      <a:pt x="85950" y="117615"/>
                    </a:cubicBezTo>
                    <a:close/>
                  </a:path>
                </a:pathLst>
              </a:custGeom>
              <a:solidFill>
                <a:srgbClr val="43BF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Isosceles Triangle 2"/>
              <p:cNvSpPr/>
              <p:nvPr/>
            </p:nvSpPr>
            <p:spPr>
              <a:xfrm rot="10299074">
                <a:off x="6222985" y="4216703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Isosceles Triangle 2"/>
              <p:cNvSpPr/>
              <p:nvPr/>
            </p:nvSpPr>
            <p:spPr>
              <a:xfrm rot="10299074">
                <a:off x="3729465" y="4841680"/>
                <a:ext cx="294408" cy="268598"/>
              </a:xfrm>
              <a:custGeom>
                <a:avLst/>
                <a:gdLst>
                  <a:gd name="connsiteX0" fmla="*/ 0 w 1890307"/>
                  <a:gd name="connsiteY0" fmla="*/ 1484362 h 1484362"/>
                  <a:gd name="connsiteX1" fmla="*/ 945154 w 1890307"/>
                  <a:gd name="connsiteY1" fmla="*/ 0 h 1484362"/>
                  <a:gd name="connsiteX2" fmla="*/ 1890307 w 1890307"/>
                  <a:gd name="connsiteY2" fmla="*/ 1484362 h 1484362"/>
                  <a:gd name="connsiteX3" fmla="*/ 0 w 1890307"/>
                  <a:gd name="connsiteY3" fmla="*/ 1484362 h 1484362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0 w 1890307"/>
                  <a:gd name="connsiteY0" fmla="*/ 1473410 h 1473410"/>
                  <a:gd name="connsiteX1" fmla="*/ 925980 w 1890307"/>
                  <a:gd name="connsiteY1" fmla="*/ 0 h 1473410"/>
                  <a:gd name="connsiteX2" fmla="*/ 1890307 w 1890307"/>
                  <a:gd name="connsiteY2" fmla="*/ 1473410 h 1473410"/>
                  <a:gd name="connsiteX3" fmla="*/ 0 w 1890307"/>
                  <a:gd name="connsiteY3" fmla="*/ 1473410 h 1473410"/>
                  <a:gd name="connsiteX0" fmla="*/ 9778 w 1900085"/>
                  <a:gd name="connsiteY0" fmla="*/ 1473410 h 1473410"/>
                  <a:gd name="connsiteX1" fmla="*/ 935758 w 1900085"/>
                  <a:gd name="connsiteY1" fmla="*/ 0 h 1473410"/>
                  <a:gd name="connsiteX2" fmla="*/ 1900085 w 1900085"/>
                  <a:gd name="connsiteY2" fmla="*/ 1473410 h 1473410"/>
                  <a:gd name="connsiteX3" fmla="*/ 9778 w 1900085"/>
                  <a:gd name="connsiteY3" fmla="*/ 1473410 h 1473410"/>
                  <a:gd name="connsiteX0" fmla="*/ 9778 w 1900085"/>
                  <a:gd name="connsiteY0" fmla="*/ 1473410 h 1602081"/>
                  <a:gd name="connsiteX1" fmla="*/ 935758 w 1900085"/>
                  <a:gd name="connsiteY1" fmla="*/ 0 h 1602081"/>
                  <a:gd name="connsiteX2" fmla="*/ 1900085 w 1900085"/>
                  <a:gd name="connsiteY2" fmla="*/ 1473410 h 1602081"/>
                  <a:gd name="connsiteX3" fmla="*/ 9778 w 1900085"/>
                  <a:gd name="connsiteY3" fmla="*/ 1473410 h 1602081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9778 w 1900085"/>
                  <a:gd name="connsiteY0" fmla="*/ 1473410 h 1659298"/>
                  <a:gd name="connsiteX1" fmla="*/ 935758 w 1900085"/>
                  <a:gd name="connsiteY1" fmla="*/ 0 h 1659298"/>
                  <a:gd name="connsiteX2" fmla="*/ 1900085 w 1900085"/>
                  <a:gd name="connsiteY2" fmla="*/ 1473410 h 1659298"/>
                  <a:gd name="connsiteX3" fmla="*/ 9778 w 1900085"/>
                  <a:gd name="connsiteY3" fmla="*/ 1473410 h 1659298"/>
                  <a:gd name="connsiteX0" fmla="*/ 11089 w 1901396"/>
                  <a:gd name="connsiteY0" fmla="*/ 1473432 h 1659320"/>
                  <a:gd name="connsiteX1" fmla="*/ 937069 w 1901396"/>
                  <a:gd name="connsiteY1" fmla="*/ 22 h 1659320"/>
                  <a:gd name="connsiteX2" fmla="*/ 1901396 w 1901396"/>
                  <a:gd name="connsiteY2" fmla="*/ 1473432 h 1659320"/>
                  <a:gd name="connsiteX3" fmla="*/ 11089 w 1901396"/>
                  <a:gd name="connsiteY3" fmla="*/ 1473432 h 1659320"/>
                  <a:gd name="connsiteX0" fmla="*/ 11089 w 1901396"/>
                  <a:gd name="connsiteY0" fmla="*/ 1474878 h 1660766"/>
                  <a:gd name="connsiteX1" fmla="*/ 937069 w 1901396"/>
                  <a:gd name="connsiteY1" fmla="*/ 1468 h 1660766"/>
                  <a:gd name="connsiteX2" fmla="*/ 1901396 w 1901396"/>
                  <a:gd name="connsiteY2" fmla="*/ 1474878 h 1660766"/>
                  <a:gd name="connsiteX3" fmla="*/ 11089 w 1901396"/>
                  <a:gd name="connsiteY3" fmla="*/ 1474878 h 1660766"/>
                  <a:gd name="connsiteX0" fmla="*/ 11089 w 1922551"/>
                  <a:gd name="connsiteY0" fmla="*/ 1474339 h 1660227"/>
                  <a:gd name="connsiteX1" fmla="*/ 937069 w 1922551"/>
                  <a:gd name="connsiteY1" fmla="*/ 929 h 1660227"/>
                  <a:gd name="connsiteX2" fmla="*/ 1901396 w 1922551"/>
                  <a:gd name="connsiteY2" fmla="*/ 1474339 h 1660227"/>
                  <a:gd name="connsiteX3" fmla="*/ 11089 w 1922551"/>
                  <a:gd name="connsiteY3" fmla="*/ 1474339 h 1660227"/>
                  <a:gd name="connsiteX0" fmla="*/ 11089 w 1922551"/>
                  <a:gd name="connsiteY0" fmla="*/ 1474339 h 1674829"/>
                  <a:gd name="connsiteX1" fmla="*/ 937069 w 1922551"/>
                  <a:gd name="connsiteY1" fmla="*/ 929 h 1674829"/>
                  <a:gd name="connsiteX2" fmla="*/ 1901396 w 1922551"/>
                  <a:gd name="connsiteY2" fmla="*/ 1474339 h 1674829"/>
                  <a:gd name="connsiteX3" fmla="*/ 11089 w 1922551"/>
                  <a:gd name="connsiteY3" fmla="*/ 1474339 h 1674829"/>
                  <a:gd name="connsiteX0" fmla="*/ 11089 w 1922551"/>
                  <a:gd name="connsiteY0" fmla="*/ 1474339 h 1672820"/>
                  <a:gd name="connsiteX1" fmla="*/ 937069 w 1922551"/>
                  <a:gd name="connsiteY1" fmla="*/ 929 h 1672820"/>
                  <a:gd name="connsiteX2" fmla="*/ 1901396 w 1922551"/>
                  <a:gd name="connsiteY2" fmla="*/ 1474339 h 1672820"/>
                  <a:gd name="connsiteX3" fmla="*/ 11089 w 1922551"/>
                  <a:gd name="connsiteY3" fmla="*/ 1474339 h 1672820"/>
                  <a:gd name="connsiteX0" fmla="*/ 30596 w 1942058"/>
                  <a:gd name="connsiteY0" fmla="*/ 1474339 h 1672820"/>
                  <a:gd name="connsiteX1" fmla="*/ 956576 w 1942058"/>
                  <a:gd name="connsiteY1" fmla="*/ 929 h 1672820"/>
                  <a:gd name="connsiteX2" fmla="*/ 1920903 w 1942058"/>
                  <a:gd name="connsiteY2" fmla="*/ 1474339 h 1672820"/>
                  <a:gd name="connsiteX3" fmla="*/ 30596 w 1942058"/>
                  <a:gd name="connsiteY3" fmla="*/ 1474339 h 1672820"/>
                  <a:gd name="connsiteX0" fmla="*/ 17715 w 1929177"/>
                  <a:gd name="connsiteY0" fmla="*/ 1474339 h 1672820"/>
                  <a:gd name="connsiteX1" fmla="*/ 943695 w 1929177"/>
                  <a:gd name="connsiteY1" fmla="*/ 929 h 1672820"/>
                  <a:gd name="connsiteX2" fmla="*/ 1908022 w 1929177"/>
                  <a:gd name="connsiteY2" fmla="*/ 1474339 h 1672820"/>
                  <a:gd name="connsiteX3" fmla="*/ 17715 w 1929177"/>
                  <a:gd name="connsiteY3" fmla="*/ 1474339 h 1672820"/>
                  <a:gd name="connsiteX0" fmla="*/ 17715 w 1929177"/>
                  <a:gd name="connsiteY0" fmla="*/ 1474339 h 1669905"/>
                  <a:gd name="connsiteX1" fmla="*/ 943695 w 1929177"/>
                  <a:gd name="connsiteY1" fmla="*/ 929 h 1669905"/>
                  <a:gd name="connsiteX2" fmla="*/ 1908022 w 1929177"/>
                  <a:gd name="connsiteY2" fmla="*/ 1474339 h 1669905"/>
                  <a:gd name="connsiteX3" fmla="*/ 17715 w 1929177"/>
                  <a:gd name="connsiteY3" fmla="*/ 1474339 h 1669905"/>
                  <a:gd name="connsiteX0" fmla="*/ 17715 w 1929177"/>
                  <a:gd name="connsiteY0" fmla="*/ 1474339 h 1680508"/>
                  <a:gd name="connsiteX1" fmla="*/ 943695 w 1929177"/>
                  <a:gd name="connsiteY1" fmla="*/ 929 h 1680508"/>
                  <a:gd name="connsiteX2" fmla="*/ 1908022 w 1929177"/>
                  <a:gd name="connsiteY2" fmla="*/ 1474339 h 1680508"/>
                  <a:gd name="connsiteX3" fmla="*/ 17715 w 1929177"/>
                  <a:gd name="connsiteY3" fmla="*/ 1474339 h 1680508"/>
                  <a:gd name="connsiteX0" fmla="*/ 17715 w 1914739"/>
                  <a:gd name="connsiteY0" fmla="*/ 1474493 h 1680662"/>
                  <a:gd name="connsiteX1" fmla="*/ 943695 w 1914739"/>
                  <a:gd name="connsiteY1" fmla="*/ 1083 h 1680662"/>
                  <a:gd name="connsiteX2" fmla="*/ 1908022 w 1914739"/>
                  <a:gd name="connsiteY2" fmla="*/ 1474493 h 1680662"/>
                  <a:gd name="connsiteX3" fmla="*/ 17715 w 1914739"/>
                  <a:gd name="connsiteY3" fmla="*/ 1474493 h 1680662"/>
                  <a:gd name="connsiteX0" fmla="*/ 17715 w 1914739"/>
                  <a:gd name="connsiteY0" fmla="*/ 1474493 h 1744282"/>
                  <a:gd name="connsiteX1" fmla="*/ 943695 w 1914739"/>
                  <a:gd name="connsiteY1" fmla="*/ 1083 h 1744282"/>
                  <a:gd name="connsiteX2" fmla="*/ 1908022 w 1914739"/>
                  <a:gd name="connsiteY2" fmla="*/ 1474493 h 1744282"/>
                  <a:gd name="connsiteX3" fmla="*/ 17715 w 1914739"/>
                  <a:gd name="connsiteY3" fmla="*/ 1474493 h 1744282"/>
                  <a:gd name="connsiteX0" fmla="*/ 17715 w 1912352"/>
                  <a:gd name="connsiteY0" fmla="*/ 1474914 h 1744703"/>
                  <a:gd name="connsiteX1" fmla="*/ 943695 w 1912352"/>
                  <a:gd name="connsiteY1" fmla="*/ 1504 h 1744703"/>
                  <a:gd name="connsiteX2" fmla="*/ 1908022 w 1912352"/>
                  <a:gd name="connsiteY2" fmla="*/ 1474914 h 1744703"/>
                  <a:gd name="connsiteX3" fmla="*/ 17715 w 1912352"/>
                  <a:gd name="connsiteY3" fmla="*/ 1474914 h 174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2352" h="1744703">
                    <a:moveTo>
                      <a:pt x="17715" y="1474914"/>
                    </a:moveTo>
                    <a:cubicBezTo>
                      <a:pt x="-110838" y="1144062"/>
                      <a:pt x="487133" y="-4257"/>
                      <a:pt x="943695" y="1504"/>
                    </a:cubicBezTo>
                    <a:cubicBezTo>
                      <a:pt x="1323225" y="-41240"/>
                      <a:pt x="1971445" y="836011"/>
                      <a:pt x="1908022" y="1474914"/>
                    </a:cubicBezTo>
                    <a:cubicBezTo>
                      <a:pt x="1777749" y="1909028"/>
                      <a:pt x="206144" y="1751742"/>
                      <a:pt x="17715" y="1474914"/>
                    </a:cubicBezTo>
                    <a:close/>
                  </a:path>
                </a:pathLst>
              </a:custGeom>
              <a:solidFill>
                <a:srgbClr val="1D9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3017056" y="348423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945078" y="3534162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4469654" y="1111976"/>
                <a:ext cx="2284987" cy="2032049"/>
                <a:chOff x="3017056" y="3484236"/>
                <a:chExt cx="2284987" cy="2032049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628277" y="4474032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017056" y="3484236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4259790" y="3511534"/>
                  <a:ext cx="1042253" cy="104225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7" name="Oval 56"/>
            <p:cNvSpPr/>
            <p:nvPr/>
          </p:nvSpPr>
          <p:spPr>
            <a:xfrm>
              <a:off x="2288125" y="4640533"/>
              <a:ext cx="1341942" cy="1341942"/>
            </a:xfrm>
            <a:prstGeom prst="ellipse">
              <a:avLst/>
            </a:prstGeom>
            <a:solidFill>
              <a:srgbClr val="282828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sv-SE" dirty="0" smtClean="0"/>
                <a:t>Coordinator</a:t>
              </a:r>
              <a:endParaRPr lang="sv-SE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0" y="6670"/>
            <a:ext cx="1219200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pPr algn="l"/>
            <a:r>
              <a:rPr lang="sv-SE" sz="4400" dirty="0" smtClean="0"/>
              <a:t> Akka Cluster Sharding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5750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04245"/>
            <a:ext cx="12192000" cy="1421928"/>
          </a:xfrm>
          <a:prstGeom prst="rect">
            <a:avLst/>
          </a:prstGeom>
          <a:noFill/>
          <a:effectLst>
            <a:outerShdw dist="508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sv-SE" sz="9600" b="1" dirty="0" smtClean="0">
                <a:ln w="25400" cap="rnd">
                  <a:noFill/>
                </a:ln>
                <a:latin typeface="Ravie" panose="04040805050809020602" pitchFamily="82" charset="0"/>
                <a:ea typeface="+mj-ea"/>
                <a:cs typeface="+mj-cs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-268357" y="2763847"/>
            <a:ext cx="4882131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endParaRPr kumimoji="0" lang="sv-SE" sz="3600" b="1" i="0" u="none" strike="noStrike" kern="1200" cap="none" spc="0" normalizeH="0" baseline="0" noProof="0" dirty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008" y="3217210"/>
            <a:ext cx="5227983" cy="3502837"/>
          </a:xfrm>
          <a:prstGeom prst="rect">
            <a:avLst/>
          </a:prstGeom>
          <a:noFill/>
          <a:ln w="25400">
            <a:noFill/>
            <a:prstDash val="sysDash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defRPr/>
            </a:pPr>
            <a:r>
              <a:rPr lang="sv-SE" sz="3600" b="1" dirty="0">
                <a:ln w="12700">
                  <a:noFill/>
                </a:ln>
              </a:rPr>
              <a:t>Roger </a:t>
            </a:r>
            <a:r>
              <a:rPr lang="sv-SE" sz="3600" b="1" dirty="0" smtClean="0">
                <a:ln w="12700">
                  <a:noFill/>
                </a:ln>
              </a:rPr>
              <a:t>Johansson</a:t>
            </a:r>
            <a:endParaRPr kumimoji="0" lang="sv-SE" sz="3600" b="1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/>
            </a:r>
            <a:b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</a:b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Github</a:t>
            </a: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  <a:r>
              <a:rPr kumimoji="0" lang="sv-SE" sz="2400" i="0" u="none" strike="noStrike" kern="1200" cap="none" spc="0" normalizeH="0" baseline="0" noProof="0" dirty="0" err="1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rogeralsing</a:t>
            </a:r>
            <a:endParaRPr kumimoji="0" lang="sv-SE" sz="2400" i="0" u="none" strike="noStrike" kern="1200" cap="none" spc="0" normalizeH="0" baseline="0" noProof="0" dirty="0" smtClean="0">
              <a:ln w="12700"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i="0" u="none" strike="noStrike" kern="1200" cap="none" spc="0" normalizeH="0" baseline="0" noProof="0" dirty="0" smtClean="0">
                <a:ln w="12700">
                  <a:noFill/>
                </a:ln>
                <a:effectLst/>
                <a:uLnTx/>
                <a:uFillTx/>
                <a:latin typeface="Calibri" panose="020F0502020204030204"/>
              </a:rPr>
              <a:t>Mail: rogeralsing@gmail.com</a:t>
            </a:r>
          </a:p>
          <a:p>
            <a:pPr>
              <a:defRPr/>
            </a:pPr>
            <a:endParaRPr lang="sv-SE" sz="2400" dirty="0" smtClean="0">
              <a:ln w="12700">
                <a:noFill/>
              </a:ln>
            </a:endParaRP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Github.com/rogeralsing/presentation</a:t>
            </a:r>
            <a:r>
              <a:rPr lang="sv-SE" sz="2400" b="1" dirty="0" smtClean="0">
                <a:ln w="12700">
                  <a:noFill/>
                </a:ln>
              </a:rPr>
              <a:t>s</a:t>
            </a:r>
          </a:p>
          <a:p>
            <a:pPr>
              <a:defRPr/>
            </a:pPr>
            <a:r>
              <a:rPr lang="sv-SE" sz="2400" dirty="0" smtClean="0">
                <a:ln w="12700">
                  <a:noFill/>
                </a:ln>
              </a:rPr>
              <a:t>http://Proto.Actor</a:t>
            </a:r>
            <a:endParaRPr lang="sv-SE" sz="2400" dirty="0">
              <a:ln w="12700">
                <a:noFill/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2400" b="1" i="0" u="none" strike="noStrike" kern="1200" cap="none" spc="0" normalizeH="0" baseline="0" noProof="0" dirty="0" smtClean="0">
              <a:ln w="12700"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-307233" y="1418630"/>
            <a:ext cx="3998037" cy="2394546"/>
            <a:chOff x="-148206" y="3324505"/>
            <a:chExt cx="3998037" cy="2394546"/>
          </a:xfrm>
        </p:grpSpPr>
        <p:sp>
          <p:nvSpPr>
            <p:cNvPr id="9" name="Oval 8"/>
            <p:cNvSpPr/>
            <p:nvPr/>
          </p:nvSpPr>
          <p:spPr>
            <a:xfrm>
              <a:off x="-148206" y="4486742"/>
              <a:ext cx="3998037" cy="1232309"/>
            </a:xfrm>
            <a:prstGeom prst="ellipse">
              <a:avLst/>
            </a:prstGeom>
            <a:gradFill flip="none" rotWithShape="1">
              <a:gsLst>
                <a:gs pos="69000">
                  <a:schemeClr val="bg1">
                    <a:alpha val="0"/>
                  </a:schemeClr>
                </a:gs>
                <a:gs pos="18000">
                  <a:schemeClr val="bg1">
                    <a:alpha val="23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63409" y="3324505"/>
              <a:ext cx="1410344" cy="1826152"/>
              <a:chOff x="5086213" y="3115017"/>
              <a:chExt cx="1410344" cy="1826152"/>
            </a:xfrm>
          </p:grpSpPr>
          <p:sp>
            <p:nvSpPr>
              <p:cNvPr id="11" name="Oval 191"/>
              <p:cNvSpPr/>
              <p:nvPr/>
            </p:nvSpPr>
            <p:spPr>
              <a:xfrm rot="19315235">
                <a:off x="6038419" y="3115017"/>
                <a:ext cx="306289" cy="250324"/>
              </a:xfrm>
              <a:custGeom>
                <a:avLst/>
                <a:gdLst>
                  <a:gd name="connsiteX0" fmla="*/ 0 w 325085"/>
                  <a:gd name="connsiteY0" fmla="*/ 125268 h 250535"/>
                  <a:gd name="connsiteX1" fmla="*/ 162543 w 325085"/>
                  <a:gd name="connsiteY1" fmla="*/ 0 h 250535"/>
                  <a:gd name="connsiteX2" fmla="*/ 325086 w 325085"/>
                  <a:gd name="connsiteY2" fmla="*/ 125268 h 250535"/>
                  <a:gd name="connsiteX3" fmla="*/ 162543 w 325085"/>
                  <a:gd name="connsiteY3" fmla="*/ 250536 h 250535"/>
                  <a:gd name="connsiteX4" fmla="*/ 0 w 325085"/>
                  <a:gd name="connsiteY4" fmla="*/ 125268 h 250535"/>
                  <a:gd name="connsiteX0" fmla="*/ 0 w 410597"/>
                  <a:gd name="connsiteY0" fmla="*/ 151279 h 251109"/>
                  <a:gd name="connsiteX1" fmla="*/ 248054 w 410597"/>
                  <a:gd name="connsiteY1" fmla="*/ 216 h 251109"/>
                  <a:gd name="connsiteX2" fmla="*/ 410597 w 410597"/>
                  <a:gd name="connsiteY2" fmla="*/ 125484 h 251109"/>
                  <a:gd name="connsiteX3" fmla="*/ 248054 w 410597"/>
                  <a:gd name="connsiteY3" fmla="*/ 250752 h 251109"/>
                  <a:gd name="connsiteX4" fmla="*/ 0 w 410597"/>
                  <a:gd name="connsiteY4" fmla="*/ 151279 h 251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597" h="251109">
                    <a:moveTo>
                      <a:pt x="0" y="151279"/>
                    </a:moveTo>
                    <a:cubicBezTo>
                      <a:pt x="0" y="82095"/>
                      <a:pt x="179621" y="4515"/>
                      <a:pt x="248054" y="216"/>
                    </a:cubicBezTo>
                    <a:cubicBezTo>
                      <a:pt x="316487" y="-4083"/>
                      <a:pt x="410597" y="56300"/>
                      <a:pt x="410597" y="125484"/>
                    </a:cubicBezTo>
                    <a:cubicBezTo>
                      <a:pt x="410597" y="194668"/>
                      <a:pt x="316487" y="246453"/>
                      <a:pt x="248054" y="250752"/>
                    </a:cubicBezTo>
                    <a:cubicBezTo>
                      <a:pt x="179621" y="255051"/>
                      <a:pt x="0" y="220463"/>
                      <a:pt x="0" y="151279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rot="1744470">
                <a:off x="5989542" y="3272619"/>
                <a:ext cx="291139" cy="146719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 rot="3225449">
                <a:off x="6215163" y="4047701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8743542">
                <a:off x="5086213" y="4057369"/>
                <a:ext cx="356550" cy="206238"/>
              </a:xfrm>
              <a:custGeom>
                <a:avLst/>
                <a:gdLst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0 w 578895"/>
                  <a:gd name="connsiteY5" fmla="*/ 12258 h 369751"/>
                  <a:gd name="connsiteX6" fmla="*/ 505 w 578895"/>
                  <a:gd name="connsiteY6" fmla="*/ 12164 h 369751"/>
                  <a:gd name="connsiteX7" fmla="*/ 95367 w 578895"/>
                  <a:gd name="connsiteY7" fmla="*/ 2449 h 369751"/>
                  <a:gd name="connsiteX8" fmla="*/ 279941 w 578895"/>
                  <a:gd name="connsiteY8" fmla="*/ 5179 h 369751"/>
                  <a:gd name="connsiteX0" fmla="*/ 279941 w 578895"/>
                  <a:gd name="connsiteY0" fmla="*/ 5179 h 369751"/>
                  <a:gd name="connsiteX1" fmla="*/ 578752 w 578895"/>
                  <a:gd name="connsiteY1" fmla="*/ 155061 h 369751"/>
                  <a:gd name="connsiteX2" fmla="*/ 118421 w 578895"/>
                  <a:gd name="connsiteY2" fmla="*/ 367303 h 369751"/>
                  <a:gd name="connsiteX3" fmla="*/ 23092 w 578895"/>
                  <a:gd name="connsiteY3" fmla="*/ 369606 h 369751"/>
                  <a:gd name="connsiteX4" fmla="*/ 0 w 578895"/>
                  <a:gd name="connsiteY4" fmla="*/ 368304 h 369751"/>
                  <a:gd name="connsiteX5" fmla="*/ 1303 w 578895"/>
                  <a:gd name="connsiteY5" fmla="*/ 209922 h 369751"/>
                  <a:gd name="connsiteX6" fmla="*/ 0 w 578895"/>
                  <a:gd name="connsiteY6" fmla="*/ 12258 h 369751"/>
                  <a:gd name="connsiteX7" fmla="*/ 505 w 578895"/>
                  <a:gd name="connsiteY7" fmla="*/ 12164 h 369751"/>
                  <a:gd name="connsiteX8" fmla="*/ 95367 w 578895"/>
                  <a:gd name="connsiteY8" fmla="*/ 2449 h 369751"/>
                  <a:gd name="connsiteX9" fmla="*/ 279941 w 578895"/>
                  <a:gd name="connsiteY9" fmla="*/ 5179 h 369751"/>
                  <a:gd name="connsiteX0" fmla="*/ 340282 w 639236"/>
                  <a:gd name="connsiteY0" fmla="*/ 5179 h 369751"/>
                  <a:gd name="connsiteX1" fmla="*/ 639093 w 639236"/>
                  <a:gd name="connsiteY1" fmla="*/ 155061 h 369751"/>
                  <a:gd name="connsiteX2" fmla="*/ 178762 w 639236"/>
                  <a:gd name="connsiteY2" fmla="*/ 367303 h 369751"/>
                  <a:gd name="connsiteX3" fmla="*/ 83433 w 639236"/>
                  <a:gd name="connsiteY3" fmla="*/ 369606 h 369751"/>
                  <a:gd name="connsiteX4" fmla="*/ 60341 w 639236"/>
                  <a:gd name="connsiteY4" fmla="*/ 368304 h 369751"/>
                  <a:gd name="connsiteX5" fmla="*/ 2 w 639236"/>
                  <a:gd name="connsiteY5" fmla="*/ 181615 h 369751"/>
                  <a:gd name="connsiteX6" fmla="*/ 60341 w 639236"/>
                  <a:gd name="connsiteY6" fmla="*/ 12258 h 369751"/>
                  <a:gd name="connsiteX7" fmla="*/ 60846 w 639236"/>
                  <a:gd name="connsiteY7" fmla="*/ 12164 h 369751"/>
                  <a:gd name="connsiteX8" fmla="*/ 155708 w 639236"/>
                  <a:gd name="connsiteY8" fmla="*/ 2449 h 369751"/>
                  <a:gd name="connsiteX9" fmla="*/ 340282 w 639236"/>
                  <a:gd name="connsiteY9" fmla="*/ 5179 h 36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9236" h="369751">
                    <a:moveTo>
                      <a:pt x="340282" y="5179"/>
                    </a:moveTo>
                    <a:cubicBezTo>
                      <a:pt x="511389" y="22172"/>
                      <a:pt x="634318" y="79497"/>
                      <a:pt x="639093" y="155061"/>
                    </a:cubicBezTo>
                    <a:cubicBezTo>
                      <a:pt x="645459" y="255813"/>
                      <a:pt x="439362" y="350837"/>
                      <a:pt x="178762" y="367303"/>
                    </a:cubicBezTo>
                    <a:cubicBezTo>
                      <a:pt x="146187" y="369362"/>
                      <a:pt x="114302" y="370095"/>
                      <a:pt x="83433" y="369606"/>
                    </a:cubicBezTo>
                    <a:lnTo>
                      <a:pt x="60341" y="368304"/>
                    </a:lnTo>
                    <a:cubicBezTo>
                      <a:pt x="60775" y="315510"/>
                      <a:pt x="-432" y="234409"/>
                      <a:pt x="2" y="181615"/>
                    </a:cubicBezTo>
                    <a:cubicBezTo>
                      <a:pt x="-432" y="115727"/>
                      <a:pt x="60775" y="78146"/>
                      <a:pt x="60341" y="12258"/>
                    </a:cubicBezTo>
                    <a:lnTo>
                      <a:pt x="60846" y="12164"/>
                    </a:lnTo>
                    <a:cubicBezTo>
                      <a:pt x="91410" y="7793"/>
                      <a:pt x="123133" y="4507"/>
                      <a:pt x="155708" y="2449"/>
                    </a:cubicBezTo>
                    <a:cubicBezTo>
                      <a:pt x="220858" y="-1668"/>
                      <a:pt x="283247" y="-485"/>
                      <a:pt x="340282" y="517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933843">
                <a:off x="5226653" y="3191708"/>
                <a:ext cx="293137" cy="207673"/>
              </a:xfrm>
              <a:prstGeom prst="ellipse">
                <a:avLst/>
              </a:pr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23"/>
              <p:cNvSpPr/>
              <p:nvPr/>
            </p:nvSpPr>
            <p:spPr>
              <a:xfrm rot="21147307">
                <a:off x="6044918" y="4353177"/>
                <a:ext cx="264128" cy="587992"/>
              </a:xfrm>
              <a:custGeom>
                <a:avLst/>
                <a:gdLst>
                  <a:gd name="connsiteX0" fmla="*/ 0 w 366933"/>
                  <a:gd name="connsiteY0" fmla="*/ 472799 h 945597"/>
                  <a:gd name="connsiteX1" fmla="*/ 183467 w 366933"/>
                  <a:gd name="connsiteY1" fmla="*/ 0 h 945597"/>
                  <a:gd name="connsiteX2" fmla="*/ 366934 w 366933"/>
                  <a:gd name="connsiteY2" fmla="*/ 472799 h 945597"/>
                  <a:gd name="connsiteX3" fmla="*/ 183467 w 366933"/>
                  <a:gd name="connsiteY3" fmla="*/ 945598 h 945597"/>
                  <a:gd name="connsiteX4" fmla="*/ 0 w 366933"/>
                  <a:gd name="connsiteY4" fmla="*/ 472799 h 945597"/>
                  <a:gd name="connsiteX0" fmla="*/ 3837 w 370771"/>
                  <a:gd name="connsiteY0" fmla="*/ 472799 h 971512"/>
                  <a:gd name="connsiteX1" fmla="*/ 187304 w 370771"/>
                  <a:gd name="connsiteY1" fmla="*/ 0 h 971512"/>
                  <a:gd name="connsiteX2" fmla="*/ 370771 w 370771"/>
                  <a:gd name="connsiteY2" fmla="*/ 472799 h 971512"/>
                  <a:gd name="connsiteX3" fmla="*/ 187304 w 370771"/>
                  <a:gd name="connsiteY3" fmla="*/ 945598 h 971512"/>
                  <a:gd name="connsiteX4" fmla="*/ 72423 w 370771"/>
                  <a:gd name="connsiteY4" fmla="*/ 863194 h 971512"/>
                  <a:gd name="connsiteX5" fmla="*/ 3837 w 370771"/>
                  <a:gd name="connsiteY5" fmla="*/ 472799 h 971512"/>
                  <a:gd name="connsiteX0" fmla="*/ 3837 w 370771"/>
                  <a:gd name="connsiteY0" fmla="*/ 472799 h 903251"/>
                  <a:gd name="connsiteX1" fmla="*/ 187304 w 370771"/>
                  <a:gd name="connsiteY1" fmla="*/ 0 h 903251"/>
                  <a:gd name="connsiteX2" fmla="*/ 370771 w 370771"/>
                  <a:gd name="connsiteY2" fmla="*/ 472799 h 903251"/>
                  <a:gd name="connsiteX3" fmla="*/ 314825 w 370771"/>
                  <a:gd name="connsiteY3" fmla="*/ 825991 h 903251"/>
                  <a:gd name="connsiteX4" fmla="*/ 72423 w 370771"/>
                  <a:gd name="connsiteY4" fmla="*/ 863194 h 903251"/>
                  <a:gd name="connsiteX5" fmla="*/ 3837 w 370771"/>
                  <a:gd name="connsiteY5" fmla="*/ 472799 h 903251"/>
                  <a:gd name="connsiteX0" fmla="*/ 19627 w 386622"/>
                  <a:gd name="connsiteY0" fmla="*/ 472799 h 883076"/>
                  <a:gd name="connsiteX1" fmla="*/ 203094 w 386622"/>
                  <a:gd name="connsiteY1" fmla="*/ 0 h 883076"/>
                  <a:gd name="connsiteX2" fmla="*/ 386561 w 386622"/>
                  <a:gd name="connsiteY2" fmla="*/ 472799 h 883076"/>
                  <a:gd name="connsiteX3" fmla="*/ 330615 w 386622"/>
                  <a:gd name="connsiteY3" fmla="*/ 825991 h 883076"/>
                  <a:gd name="connsiteX4" fmla="*/ 25865 w 386622"/>
                  <a:gd name="connsiteY4" fmla="*/ 834255 h 883076"/>
                  <a:gd name="connsiteX5" fmla="*/ 19627 w 386622"/>
                  <a:gd name="connsiteY5" fmla="*/ 472799 h 88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6622" h="883076">
                    <a:moveTo>
                      <a:pt x="19627" y="472799"/>
                    </a:moveTo>
                    <a:cubicBezTo>
                      <a:pt x="49165" y="333757"/>
                      <a:pt x="101768" y="0"/>
                      <a:pt x="203094" y="0"/>
                    </a:cubicBezTo>
                    <a:cubicBezTo>
                      <a:pt x="304420" y="0"/>
                      <a:pt x="386561" y="211679"/>
                      <a:pt x="386561" y="472799"/>
                    </a:cubicBezTo>
                    <a:cubicBezTo>
                      <a:pt x="386561" y="733919"/>
                      <a:pt x="390731" y="765748"/>
                      <a:pt x="330615" y="825991"/>
                    </a:cubicBezTo>
                    <a:cubicBezTo>
                      <a:pt x="270499" y="886234"/>
                      <a:pt x="56443" y="913055"/>
                      <a:pt x="25865" y="834255"/>
                    </a:cubicBezTo>
                    <a:cubicBezTo>
                      <a:pt x="-4713" y="755455"/>
                      <a:pt x="-9911" y="611842"/>
                      <a:pt x="19627" y="472799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22"/>
              <p:cNvSpPr/>
              <p:nvPr/>
            </p:nvSpPr>
            <p:spPr>
              <a:xfrm rot="772141">
                <a:off x="5332324" y="4327037"/>
                <a:ext cx="242721" cy="581117"/>
              </a:xfrm>
              <a:custGeom>
                <a:avLst/>
                <a:gdLst>
                  <a:gd name="connsiteX0" fmla="*/ 0 w 365582"/>
                  <a:gd name="connsiteY0" fmla="*/ 472799 h 945597"/>
                  <a:gd name="connsiteX1" fmla="*/ 182791 w 365582"/>
                  <a:gd name="connsiteY1" fmla="*/ 0 h 945597"/>
                  <a:gd name="connsiteX2" fmla="*/ 365582 w 365582"/>
                  <a:gd name="connsiteY2" fmla="*/ 472799 h 945597"/>
                  <a:gd name="connsiteX3" fmla="*/ 182791 w 365582"/>
                  <a:gd name="connsiteY3" fmla="*/ 945598 h 945597"/>
                  <a:gd name="connsiteX4" fmla="*/ 0 w 365582"/>
                  <a:gd name="connsiteY4" fmla="*/ 472799 h 945597"/>
                  <a:gd name="connsiteX0" fmla="*/ 2116 w 367698"/>
                  <a:gd name="connsiteY0" fmla="*/ 472799 h 976739"/>
                  <a:gd name="connsiteX1" fmla="*/ 184907 w 367698"/>
                  <a:gd name="connsiteY1" fmla="*/ 0 h 976739"/>
                  <a:gd name="connsiteX2" fmla="*/ 367698 w 367698"/>
                  <a:gd name="connsiteY2" fmla="*/ 472799 h 976739"/>
                  <a:gd name="connsiteX3" fmla="*/ 184907 w 367698"/>
                  <a:gd name="connsiteY3" fmla="*/ 945598 h 976739"/>
                  <a:gd name="connsiteX4" fmla="*/ 91471 w 367698"/>
                  <a:gd name="connsiteY4" fmla="*/ 881288 h 976739"/>
                  <a:gd name="connsiteX5" fmla="*/ 2116 w 367698"/>
                  <a:gd name="connsiteY5" fmla="*/ 472799 h 976739"/>
                  <a:gd name="connsiteX0" fmla="*/ 2116 w 370584"/>
                  <a:gd name="connsiteY0" fmla="*/ 472799 h 921865"/>
                  <a:gd name="connsiteX1" fmla="*/ 184907 w 370584"/>
                  <a:gd name="connsiteY1" fmla="*/ 0 h 921865"/>
                  <a:gd name="connsiteX2" fmla="*/ 367698 w 370584"/>
                  <a:gd name="connsiteY2" fmla="*/ 472799 h 921865"/>
                  <a:gd name="connsiteX3" fmla="*/ 338188 w 370584"/>
                  <a:gd name="connsiteY3" fmla="*/ 843282 h 921865"/>
                  <a:gd name="connsiteX4" fmla="*/ 91471 w 370584"/>
                  <a:gd name="connsiteY4" fmla="*/ 881288 h 921865"/>
                  <a:gd name="connsiteX5" fmla="*/ 2116 w 370584"/>
                  <a:gd name="connsiteY5" fmla="*/ 472799 h 921865"/>
                  <a:gd name="connsiteX0" fmla="*/ 7896 w 379056"/>
                  <a:gd name="connsiteY0" fmla="*/ 472799 h 881699"/>
                  <a:gd name="connsiteX1" fmla="*/ 190687 w 379056"/>
                  <a:gd name="connsiteY1" fmla="*/ 0 h 881699"/>
                  <a:gd name="connsiteX2" fmla="*/ 373478 w 379056"/>
                  <a:gd name="connsiteY2" fmla="*/ 472799 h 881699"/>
                  <a:gd name="connsiteX3" fmla="*/ 343968 w 379056"/>
                  <a:gd name="connsiteY3" fmla="*/ 843282 h 881699"/>
                  <a:gd name="connsiteX4" fmla="*/ 48833 w 379056"/>
                  <a:gd name="connsiteY4" fmla="*/ 816640 h 881699"/>
                  <a:gd name="connsiteX5" fmla="*/ 7896 w 379056"/>
                  <a:gd name="connsiteY5" fmla="*/ 472799 h 881699"/>
                  <a:gd name="connsiteX0" fmla="*/ 11284 w 364627"/>
                  <a:gd name="connsiteY0" fmla="*/ 477141 h 881700"/>
                  <a:gd name="connsiteX1" fmla="*/ 176258 w 364627"/>
                  <a:gd name="connsiteY1" fmla="*/ 1 h 881700"/>
                  <a:gd name="connsiteX2" fmla="*/ 359049 w 364627"/>
                  <a:gd name="connsiteY2" fmla="*/ 472800 h 881700"/>
                  <a:gd name="connsiteX3" fmla="*/ 329539 w 364627"/>
                  <a:gd name="connsiteY3" fmla="*/ 843283 h 881700"/>
                  <a:gd name="connsiteX4" fmla="*/ 34404 w 364627"/>
                  <a:gd name="connsiteY4" fmla="*/ 816641 h 881700"/>
                  <a:gd name="connsiteX5" fmla="*/ 11284 w 364627"/>
                  <a:gd name="connsiteY5" fmla="*/ 477141 h 881700"/>
                  <a:gd name="connsiteX0" fmla="*/ 3054 w 353934"/>
                  <a:gd name="connsiteY0" fmla="*/ 477141 h 877106"/>
                  <a:gd name="connsiteX1" fmla="*/ 168028 w 353934"/>
                  <a:gd name="connsiteY1" fmla="*/ 1 h 877106"/>
                  <a:gd name="connsiteX2" fmla="*/ 350819 w 353934"/>
                  <a:gd name="connsiteY2" fmla="*/ 472800 h 877106"/>
                  <a:gd name="connsiteX3" fmla="*/ 321309 w 353934"/>
                  <a:gd name="connsiteY3" fmla="*/ 843283 h 877106"/>
                  <a:gd name="connsiteX4" fmla="*/ 70146 w 353934"/>
                  <a:gd name="connsiteY4" fmla="*/ 806595 h 877106"/>
                  <a:gd name="connsiteX5" fmla="*/ 3054 w 353934"/>
                  <a:gd name="connsiteY5" fmla="*/ 477141 h 877106"/>
                  <a:gd name="connsiteX0" fmla="*/ 11203 w 364531"/>
                  <a:gd name="connsiteY0" fmla="*/ 477141 h 872751"/>
                  <a:gd name="connsiteX1" fmla="*/ 176177 w 364531"/>
                  <a:gd name="connsiteY1" fmla="*/ 1 h 872751"/>
                  <a:gd name="connsiteX2" fmla="*/ 358968 w 364531"/>
                  <a:gd name="connsiteY2" fmla="*/ 472800 h 872751"/>
                  <a:gd name="connsiteX3" fmla="*/ 329458 w 364531"/>
                  <a:gd name="connsiteY3" fmla="*/ 843283 h 872751"/>
                  <a:gd name="connsiteX4" fmla="*/ 34566 w 364531"/>
                  <a:gd name="connsiteY4" fmla="*/ 795939 h 872751"/>
                  <a:gd name="connsiteX5" fmla="*/ 11203 w 364531"/>
                  <a:gd name="connsiteY5" fmla="*/ 477141 h 872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531" h="872751">
                    <a:moveTo>
                      <a:pt x="11203" y="477141"/>
                    </a:moveTo>
                    <a:cubicBezTo>
                      <a:pt x="34805" y="344485"/>
                      <a:pt x="118216" y="724"/>
                      <a:pt x="176177" y="1"/>
                    </a:cubicBezTo>
                    <a:cubicBezTo>
                      <a:pt x="234138" y="-722"/>
                      <a:pt x="358968" y="211680"/>
                      <a:pt x="358968" y="472800"/>
                    </a:cubicBezTo>
                    <a:cubicBezTo>
                      <a:pt x="358968" y="733920"/>
                      <a:pt x="383525" y="789426"/>
                      <a:pt x="329458" y="843283"/>
                    </a:cubicBezTo>
                    <a:cubicBezTo>
                      <a:pt x="275391" y="897140"/>
                      <a:pt x="65031" y="874739"/>
                      <a:pt x="34566" y="795939"/>
                    </a:cubicBezTo>
                    <a:cubicBezTo>
                      <a:pt x="4101" y="717139"/>
                      <a:pt x="-12399" y="609797"/>
                      <a:pt x="11203" y="477141"/>
                    </a:cubicBezTo>
                    <a:close/>
                  </a:path>
                </a:pathLst>
              </a:custGeom>
              <a:solidFill>
                <a:srgbClr val="CC9F6E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8"/>
              <p:cNvSpPr/>
              <p:nvPr/>
            </p:nvSpPr>
            <p:spPr>
              <a:xfrm rot="72546">
                <a:off x="5240059" y="3159728"/>
                <a:ext cx="1244569" cy="1722166"/>
              </a:xfrm>
              <a:custGeom>
                <a:avLst/>
                <a:gdLst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929975 w 3929975"/>
                  <a:gd name="connsiteY4" fmla="*/ 4325564 h 6079787"/>
                  <a:gd name="connsiteX5" fmla="*/ 2175752 w 3929975"/>
                  <a:gd name="connsiteY5" fmla="*/ 6079787 h 6079787"/>
                  <a:gd name="connsiteX6" fmla="*/ 1754223 w 3929975"/>
                  <a:gd name="connsiteY6" fmla="*/ 6079787 h 6079787"/>
                  <a:gd name="connsiteX7" fmla="*/ 0 w 3929975"/>
                  <a:gd name="connsiteY7" fmla="*/ 4325564 h 6079787"/>
                  <a:gd name="connsiteX8" fmla="*/ 0 w 3929975"/>
                  <a:gd name="connsiteY8" fmla="*/ 1754223 h 6079787"/>
                  <a:gd name="connsiteX0" fmla="*/ 0 w 3940058"/>
                  <a:gd name="connsiteY0" fmla="*/ 1754223 h 6079787"/>
                  <a:gd name="connsiteX1" fmla="*/ 1754223 w 3940058"/>
                  <a:gd name="connsiteY1" fmla="*/ 0 h 6079787"/>
                  <a:gd name="connsiteX2" fmla="*/ 2175752 w 3940058"/>
                  <a:gd name="connsiteY2" fmla="*/ 0 h 6079787"/>
                  <a:gd name="connsiteX3" fmla="*/ 3929975 w 3940058"/>
                  <a:gd name="connsiteY3" fmla="*/ 1754223 h 6079787"/>
                  <a:gd name="connsiteX4" fmla="*/ 3940058 w 3940058"/>
                  <a:gd name="connsiteY4" fmla="*/ 2918059 h 6079787"/>
                  <a:gd name="connsiteX5" fmla="*/ 3929975 w 3940058"/>
                  <a:gd name="connsiteY5" fmla="*/ 4325564 h 6079787"/>
                  <a:gd name="connsiteX6" fmla="*/ 2175752 w 3940058"/>
                  <a:gd name="connsiteY6" fmla="*/ 6079787 h 6079787"/>
                  <a:gd name="connsiteX7" fmla="*/ 1754223 w 3940058"/>
                  <a:gd name="connsiteY7" fmla="*/ 6079787 h 6079787"/>
                  <a:gd name="connsiteX8" fmla="*/ 0 w 3940058"/>
                  <a:gd name="connsiteY8" fmla="*/ 4325564 h 6079787"/>
                  <a:gd name="connsiteX9" fmla="*/ 0 w 3940058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175752 w 3929975"/>
                  <a:gd name="connsiteY2" fmla="*/ 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0 w 3929975"/>
                  <a:gd name="connsiteY9" fmla="*/ 1754223 h 6079787"/>
                  <a:gd name="connsiteX0" fmla="*/ 15511 w 3945486"/>
                  <a:gd name="connsiteY0" fmla="*/ 1754223 h 6079787"/>
                  <a:gd name="connsiteX1" fmla="*/ 1769734 w 3945486"/>
                  <a:gd name="connsiteY1" fmla="*/ 0 h 6079787"/>
                  <a:gd name="connsiteX2" fmla="*/ 2239249 w 3945486"/>
                  <a:gd name="connsiteY2" fmla="*/ 7940 h 6079787"/>
                  <a:gd name="connsiteX3" fmla="*/ 3945486 w 3945486"/>
                  <a:gd name="connsiteY3" fmla="*/ 1754223 h 6079787"/>
                  <a:gd name="connsiteX4" fmla="*/ 3891634 w 3945486"/>
                  <a:gd name="connsiteY4" fmla="*/ 2946921 h 6079787"/>
                  <a:gd name="connsiteX5" fmla="*/ 3945486 w 3945486"/>
                  <a:gd name="connsiteY5" fmla="*/ 4325564 h 6079787"/>
                  <a:gd name="connsiteX6" fmla="*/ 2191263 w 3945486"/>
                  <a:gd name="connsiteY6" fmla="*/ 6079787 h 6079787"/>
                  <a:gd name="connsiteX7" fmla="*/ 1769734 w 3945486"/>
                  <a:gd name="connsiteY7" fmla="*/ 6079787 h 6079787"/>
                  <a:gd name="connsiteX8" fmla="*/ 15511 w 3945486"/>
                  <a:gd name="connsiteY8" fmla="*/ 4325564 h 6079787"/>
                  <a:gd name="connsiteX9" fmla="*/ 0 w 3945486"/>
                  <a:gd name="connsiteY9" fmla="*/ 3003076 h 6079787"/>
                  <a:gd name="connsiteX10" fmla="*/ 15511 w 3945486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876123 w 3929975"/>
                  <a:gd name="connsiteY4" fmla="*/ 2946921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3929975"/>
                  <a:gd name="connsiteY0" fmla="*/ 1754223 h 6079787"/>
                  <a:gd name="connsiteX1" fmla="*/ 1754223 w 3929975"/>
                  <a:gd name="connsiteY1" fmla="*/ 0 h 6079787"/>
                  <a:gd name="connsiteX2" fmla="*/ 2223738 w 3929975"/>
                  <a:gd name="connsiteY2" fmla="*/ 7940 h 6079787"/>
                  <a:gd name="connsiteX3" fmla="*/ 3929975 w 3929975"/>
                  <a:gd name="connsiteY3" fmla="*/ 1754223 h 6079787"/>
                  <a:gd name="connsiteX4" fmla="*/ 3794731 w 3929975"/>
                  <a:gd name="connsiteY4" fmla="*/ 2850397 h 6079787"/>
                  <a:gd name="connsiteX5" fmla="*/ 3929975 w 3929975"/>
                  <a:gd name="connsiteY5" fmla="*/ 4325564 h 6079787"/>
                  <a:gd name="connsiteX6" fmla="*/ 2175752 w 3929975"/>
                  <a:gd name="connsiteY6" fmla="*/ 6079787 h 6079787"/>
                  <a:gd name="connsiteX7" fmla="*/ 1754223 w 3929975"/>
                  <a:gd name="connsiteY7" fmla="*/ 6079787 h 6079787"/>
                  <a:gd name="connsiteX8" fmla="*/ 0 w 3929975"/>
                  <a:gd name="connsiteY8" fmla="*/ 4325564 h 6079787"/>
                  <a:gd name="connsiteX9" fmla="*/ 42072 w 3929975"/>
                  <a:gd name="connsiteY9" fmla="*/ 3012604 h 6079787"/>
                  <a:gd name="connsiteX10" fmla="*/ 0 w 3929975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099"/>
                  <a:gd name="connsiteY0" fmla="*/ 1754223 h 6079787"/>
                  <a:gd name="connsiteX1" fmla="*/ 1754223 w 4076099"/>
                  <a:gd name="connsiteY1" fmla="*/ 0 h 6079787"/>
                  <a:gd name="connsiteX2" fmla="*/ 2223738 w 4076099"/>
                  <a:gd name="connsiteY2" fmla="*/ 7940 h 6079787"/>
                  <a:gd name="connsiteX3" fmla="*/ 3929975 w 4076099"/>
                  <a:gd name="connsiteY3" fmla="*/ 1754223 h 6079787"/>
                  <a:gd name="connsiteX4" fmla="*/ 3794731 w 4076099"/>
                  <a:gd name="connsiteY4" fmla="*/ 2850397 h 6079787"/>
                  <a:gd name="connsiteX5" fmla="*/ 4076099 w 4076099"/>
                  <a:gd name="connsiteY5" fmla="*/ 4425994 h 6079787"/>
                  <a:gd name="connsiteX6" fmla="*/ 2175752 w 4076099"/>
                  <a:gd name="connsiteY6" fmla="*/ 6079787 h 6079787"/>
                  <a:gd name="connsiteX7" fmla="*/ 1754223 w 4076099"/>
                  <a:gd name="connsiteY7" fmla="*/ 6079787 h 6079787"/>
                  <a:gd name="connsiteX8" fmla="*/ 0 w 4076099"/>
                  <a:gd name="connsiteY8" fmla="*/ 4325564 h 6079787"/>
                  <a:gd name="connsiteX9" fmla="*/ 42072 w 4076099"/>
                  <a:gd name="connsiteY9" fmla="*/ 3012604 h 6079787"/>
                  <a:gd name="connsiteX10" fmla="*/ 0 w 4076099"/>
                  <a:gd name="connsiteY10" fmla="*/ 1754223 h 6079787"/>
                  <a:gd name="connsiteX0" fmla="*/ 0 w 4076519"/>
                  <a:gd name="connsiteY0" fmla="*/ 1754223 h 6079787"/>
                  <a:gd name="connsiteX1" fmla="*/ 1754223 w 4076519"/>
                  <a:gd name="connsiteY1" fmla="*/ 0 h 6079787"/>
                  <a:gd name="connsiteX2" fmla="*/ 2223738 w 4076519"/>
                  <a:gd name="connsiteY2" fmla="*/ 7940 h 6079787"/>
                  <a:gd name="connsiteX3" fmla="*/ 3929975 w 4076519"/>
                  <a:gd name="connsiteY3" fmla="*/ 1754223 h 6079787"/>
                  <a:gd name="connsiteX4" fmla="*/ 3794731 w 4076519"/>
                  <a:gd name="connsiteY4" fmla="*/ 2850397 h 6079787"/>
                  <a:gd name="connsiteX5" fmla="*/ 4076099 w 4076519"/>
                  <a:gd name="connsiteY5" fmla="*/ 4425994 h 6079787"/>
                  <a:gd name="connsiteX6" fmla="*/ 2175752 w 4076519"/>
                  <a:gd name="connsiteY6" fmla="*/ 6079787 h 6079787"/>
                  <a:gd name="connsiteX7" fmla="*/ 1754223 w 4076519"/>
                  <a:gd name="connsiteY7" fmla="*/ 6079787 h 6079787"/>
                  <a:gd name="connsiteX8" fmla="*/ 0 w 4076519"/>
                  <a:gd name="connsiteY8" fmla="*/ 4325564 h 6079787"/>
                  <a:gd name="connsiteX9" fmla="*/ 42072 w 4076519"/>
                  <a:gd name="connsiteY9" fmla="*/ 3012604 h 6079787"/>
                  <a:gd name="connsiteX10" fmla="*/ 0 w 4076519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929975 w 4152914"/>
                  <a:gd name="connsiteY3" fmla="*/ 1754223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42072 w 4152914"/>
                  <a:gd name="connsiteY9" fmla="*/ 3012604 h 6079787"/>
                  <a:gd name="connsiteX10" fmla="*/ 0 w 4152914"/>
                  <a:gd name="connsiteY10" fmla="*/ 1754223 h 6079787"/>
                  <a:gd name="connsiteX0" fmla="*/ 0 w 4152914"/>
                  <a:gd name="connsiteY0" fmla="*/ 1754223 h 6079787"/>
                  <a:gd name="connsiteX1" fmla="*/ 1754223 w 4152914"/>
                  <a:gd name="connsiteY1" fmla="*/ 0 h 6079787"/>
                  <a:gd name="connsiteX2" fmla="*/ 2223738 w 4152914"/>
                  <a:gd name="connsiteY2" fmla="*/ 7940 h 6079787"/>
                  <a:gd name="connsiteX3" fmla="*/ 3898087 w 4152914"/>
                  <a:gd name="connsiteY3" fmla="*/ 1637928 h 6079787"/>
                  <a:gd name="connsiteX4" fmla="*/ 3794731 w 4152914"/>
                  <a:gd name="connsiteY4" fmla="*/ 2850397 h 6079787"/>
                  <a:gd name="connsiteX5" fmla="*/ 4152568 w 4152914"/>
                  <a:gd name="connsiteY5" fmla="*/ 4613832 h 6079787"/>
                  <a:gd name="connsiteX6" fmla="*/ 2175752 w 4152914"/>
                  <a:gd name="connsiteY6" fmla="*/ 6079787 h 6079787"/>
                  <a:gd name="connsiteX7" fmla="*/ 1754223 w 4152914"/>
                  <a:gd name="connsiteY7" fmla="*/ 6079787 h 6079787"/>
                  <a:gd name="connsiteX8" fmla="*/ 0 w 4152914"/>
                  <a:gd name="connsiteY8" fmla="*/ 4325564 h 6079787"/>
                  <a:gd name="connsiteX9" fmla="*/ 125688 w 4152914"/>
                  <a:gd name="connsiteY9" fmla="*/ 2801675 h 6079787"/>
                  <a:gd name="connsiteX10" fmla="*/ 0 w 4152914"/>
                  <a:gd name="connsiteY10" fmla="*/ 1754223 h 607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52914" h="6079787">
                    <a:moveTo>
                      <a:pt x="0" y="1754223"/>
                    </a:moveTo>
                    <a:cubicBezTo>
                      <a:pt x="0" y="785392"/>
                      <a:pt x="785392" y="0"/>
                      <a:pt x="1754223" y="0"/>
                    </a:cubicBezTo>
                    <a:lnTo>
                      <a:pt x="2223738" y="7940"/>
                    </a:lnTo>
                    <a:cubicBezTo>
                      <a:pt x="3152508" y="142507"/>
                      <a:pt x="3898087" y="669097"/>
                      <a:pt x="3898087" y="1637928"/>
                    </a:cubicBezTo>
                    <a:cubicBezTo>
                      <a:pt x="3873972" y="2204176"/>
                      <a:pt x="3829183" y="2446241"/>
                      <a:pt x="3794731" y="2850397"/>
                    </a:cubicBezTo>
                    <a:cubicBezTo>
                      <a:pt x="3744287" y="3641737"/>
                      <a:pt x="4166667" y="4095142"/>
                      <a:pt x="4152568" y="4613832"/>
                    </a:cubicBezTo>
                    <a:cubicBezTo>
                      <a:pt x="4152568" y="5582663"/>
                      <a:pt x="3144583" y="6079787"/>
                      <a:pt x="2175752" y="6079787"/>
                    </a:cubicBezTo>
                    <a:lnTo>
                      <a:pt x="1754223" y="6079787"/>
                    </a:lnTo>
                    <a:cubicBezTo>
                      <a:pt x="785392" y="6079787"/>
                      <a:pt x="0" y="5294395"/>
                      <a:pt x="0" y="4325564"/>
                    </a:cubicBezTo>
                    <a:lnTo>
                      <a:pt x="125688" y="2801675"/>
                    </a:lnTo>
                    <a:cubicBezTo>
                      <a:pt x="111664" y="2382215"/>
                      <a:pt x="14024" y="2173683"/>
                      <a:pt x="0" y="1754223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dist="101600" dir="2580000">
                  <a:prstClr val="black">
                    <a:alpha val="16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/>
              <p:cNvSpPr/>
              <p:nvPr/>
            </p:nvSpPr>
            <p:spPr>
              <a:xfrm rot="10800000" flipH="1">
                <a:off x="5490119" y="3624210"/>
                <a:ext cx="694513" cy="437641"/>
              </a:xfrm>
              <a:prstGeom prst="arc">
                <a:avLst>
                  <a:gd name="adj1" fmla="val 13030883"/>
                  <a:gd name="adj2" fmla="val 19424908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Moon 19"/>
              <p:cNvSpPr/>
              <p:nvPr/>
            </p:nvSpPr>
            <p:spPr>
              <a:xfrm>
                <a:off x="5874191" y="4271860"/>
                <a:ext cx="207973" cy="409409"/>
              </a:xfrm>
              <a:prstGeom prst="moon">
                <a:avLst>
                  <a:gd name="adj" fmla="val 35344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Moon 20"/>
              <p:cNvSpPr/>
              <p:nvPr/>
            </p:nvSpPr>
            <p:spPr>
              <a:xfrm rot="10800000">
                <a:off x="5641653" y="4303769"/>
                <a:ext cx="207973" cy="401529"/>
              </a:xfrm>
              <a:prstGeom prst="moon">
                <a:avLst>
                  <a:gd name="adj" fmla="val 33513"/>
                </a:avLst>
              </a:prstGeom>
              <a:solidFill>
                <a:srgbClr val="5B9BD5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4815555">
                <a:off x="5425002" y="4286186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/>
              <p:cNvSpPr/>
              <p:nvPr/>
            </p:nvSpPr>
            <p:spPr>
              <a:xfrm rot="15863994" flipH="1">
                <a:off x="5882082" y="4255455"/>
                <a:ext cx="417521" cy="437641"/>
              </a:xfrm>
              <a:prstGeom prst="arc">
                <a:avLst>
                  <a:gd name="adj1" fmla="val 12088426"/>
                  <a:gd name="adj2" fmla="val 20389589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65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904596" y="478188"/>
            <a:ext cx="10266002" cy="2916051"/>
            <a:chOff x="355198" y="2973913"/>
            <a:chExt cx="10266002" cy="2916051"/>
          </a:xfrm>
          <a:solidFill>
            <a:srgbClr val="00B0F0"/>
          </a:solidFill>
          <a:effectLst/>
        </p:grpSpPr>
        <p:grpSp>
          <p:nvGrpSpPr>
            <p:cNvPr id="79" name="Group 78"/>
            <p:cNvGrpSpPr/>
            <p:nvPr/>
          </p:nvGrpSpPr>
          <p:grpSpPr>
            <a:xfrm>
              <a:off x="3792735" y="4048732"/>
              <a:ext cx="3284070" cy="527563"/>
              <a:chOff x="3792735" y="4048732"/>
              <a:chExt cx="3284070" cy="527563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6618886" y="4048732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7" name="Straight Connector 76"/>
                <p:cNvCxnSpPr>
                  <a:stCxn id="76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6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 75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114633" y="4065353"/>
                <a:ext cx="457919" cy="510942"/>
                <a:chOff x="5307806" y="2943224"/>
                <a:chExt cx="226219" cy="252413"/>
              </a:xfrm>
              <a:grpFill/>
            </p:grpSpPr>
            <p:cxnSp>
              <p:nvCxnSpPr>
                <p:cNvPr id="73" name="Straight Connector 72"/>
                <p:cNvCxnSpPr>
                  <a:stCxn id="72" idx="3"/>
                </p:cNvCxnSpPr>
                <p:nvPr/>
              </p:nvCxnSpPr>
              <p:spPr>
                <a:xfrm>
                  <a:off x="5450682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72" idx="1"/>
                </p:cNvCxnSpPr>
                <p:nvPr/>
              </p:nvCxnSpPr>
              <p:spPr>
                <a:xfrm flipH="1">
                  <a:off x="5307806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tangle 71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792735" y="4065353"/>
                <a:ext cx="457908" cy="510942"/>
                <a:chOff x="5307816" y="2943224"/>
                <a:chExt cx="226214" cy="252413"/>
              </a:xfrm>
              <a:grpFill/>
            </p:grpSpPr>
            <p:cxnSp>
              <p:nvCxnSpPr>
                <p:cNvPr id="28" name="Straight Connector 27"/>
                <p:cNvCxnSpPr>
                  <a:stCxn id="27" idx="3"/>
                </p:cNvCxnSpPr>
                <p:nvPr/>
              </p:nvCxnSpPr>
              <p:spPr>
                <a:xfrm>
                  <a:off x="5450687" y="3069431"/>
                  <a:ext cx="8334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bevel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7" idx="1"/>
                </p:cNvCxnSpPr>
                <p:nvPr/>
              </p:nvCxnSpPr>
              <p:spPr>
                <a:xfrm flipH="1">
                  <a:off x="5307811" y="3069431"/>
                  <a:ext cx="82153" cy="126206"/>
                </a:xfrm>
                <a:prstGeom prst="line">
                  <a:avLst/>
                </a:prstGeom>
                <a:grpFill/>
                <a:ln w="38100" cap="sq">
                  <a:solidFill>
                    <a:srgbClr val="00B0F0"/>
                  </a:solidFill>
                  <a:round/>
                  <a:headEnd w="sm" len="med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/>
                <p:cNvSpPr/>
                <p:nvPr/>
              </p:nvSpPr>
              <p:spPr>
                <a:xfrm>
                  <a:off x="5389959" y="2943224"/>
                  <a:ext cx="60723" cy="252413"/>
                </a:xfrm>
                <a:prstGeom prst="rect">
                  <a:avLst/>
                </a:prstGeom>
                <a:grpFill/>
                <a:ln w="19050">
                  <a:solidFill>
                    <a:srgbClr val="1F4E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81" name="Group 80"/>
            <p:cNvGrpSpPr/>
            <p:nvPr/>
          </p:nvGrpSpPr>
          <p:grpSpPr>
            <a:xfrm>
              <a:off x="355198" y="2973913"/>
              <a:ext cx="10266002" cy="2916051"/>
              <a:chOff x="355198" y="2973913"/>
              <a:chExt cx="10266002" cy="2916051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1635777" y="3442728"/>
                <a:ext cx="361864" cy="516411"/>
              </a:xfrm>
              <a:custGeom>
                <a:avLst/>
                <a:gdLst>
                  <a:gd name="connsiteX0" fmla="*/ 0 w 228600"/>
                  <a:gd name="connsiteY0" fmla="*/ 0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0 w 228600"/>
                  <a:gd name="connsiteY4" fmla="*/ 0 h 326232"/>
                  <a:gd name="connsiteX0" fmla="*/ 2381 w 228600"/>
                  <a:gd name="connsiteY0" fmla="*/ 35719 h 326232"/>
                  <a:gd name="connsiteX1" fmla="*/ 228600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  <a:gd name="connsiteX0" fmla="*/ 2381 w 228600"/>
                  <a:gd name="connsiteY0" fmla="*/ 45244 h 335757"/>
                  <a:gd name="connsiteX1" fmla="*/ 183356 w 228600"/>
                  <a:gd name="connsiteY1" fmla="*/ 0 h 335757"/>
                  <a:gd name="connsiteX2" fmla="*/ 228600 w 228600"/>
                  <a:gd name="connsiteY2" fmla="*/ 335757 h 335757"/>
                  <a:gd name="connsiteX3" fmla="*/ 0 w 228600"/>
                  <a:gd name="connsiteY3" fmla="*/ 335757 h 335757"/>
                  <a:gd name="connsiteX4" fmla="*/ 2381 w 228600"/>
                  <a:gd name="connsiteY4" fmla="*/ 45244 h 335757"/>
                  <a:gd name="connsiteX0" fmla="*/ 2381 w 228600"/>
                  <a:gd name="connsiteY0" fmla="*/ 35719 h 326232"/>
                  <a:gd name="connsiteX1" fmla="*/ 180975 w 228600"/>
                  <a:gd name="connsiteY1" fmla="*/ 0 h 326232"/>
                  <a:gd name="connsiteX2" fmla="*/ 228600 w 228600"/>
                  <a:gd name="connsiteY2" fmla="*/ 326232 h 326232"/>
                  <a:gd name="connsiteX3" fmla="*/ 0 w 228600"/>
                  <a:gd name="connsiteY3" fmla="*/ 326232 h 326232"/>
                  <a:gd name="connsiteX4" fmla="*/ 2381 w 228600"/>
                  <a:gd name="connsiteY4" fmla="*/ 35719 h 326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326232">
                    <a:moveTo>
                      <a:pt x="2381" y="35719"/>
                    </a:moveTo>
                    <a:lnTo>
                      <a:pt x="180975" y="0"/>
                    </a:lnTo>
                    <a:lnTo>
                      <a:pt x="228600" y="326232"/>
                    </a:lnTo>
                    <a:lnTo>
                      <a:pt x="0" y="326232"/>
                    </a:lnTo>
                    <a:cubicBezTo>
                      <a:pt x="794" y="229394"/>
                      <a:pt x="1587" y="132557"/>
                      <a:pt x="2381" y="35719"/>
                    </a:cubicBez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355198" y="2973913"/>
                <a:ext cx="10266002" cy="2916051"/>
              </a:xfrm>
              <a:custGeom>
                <a:avLst/>
                <a:gdLst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3066684 w 6102996"/>
                  <a:gd name="connsiteY20" fmla="*/ 938675 h 1733552"/>
                  <a:gd name="connsiteX21" fmla="*/ 4346897 w 6102996"/>
                  <a:gd name="connsiteY21" fmla="*/ 939802 h 1733552"/>
                  <a:gd name="connsiteX22" fmla="*/ 6102996 w 6102996"/>
                  <a:gd name="connsiteY22" fmla="*/ 800102 h 1733552"/>
                  <a:gd name="connsiteX23" fmla="*/ 5851847 w 6102996"/>
                  <a:gd name="connsiteY23" fmla="*/ 1162052 h 1733552"/>
                  <a:gd name="connsiteX24" fmla="*/ 5832797 w 6102996"/>
                  <a:gd name="connsiteY24" fmla="*/ 1720852 h 1733552"/>
                  <a:gd name="connsiteX25" fmla="*/ 4972696 w 6102996"/>
                  <a:gd name="connsiteY25" fmla="*/ 1733552 h 1733552"/>
                  <a:gd name="connsiteX26" fmla="*/ 3066684 w 6102996"/>
                  <a:gd name="connsiteY26" fmla="*/ 1733552 h 1733552"/>
                  <a:gd name="connsiteX27" fmla="*/ 355730 w 6102996"/>
                  <a:gd name="connsiteY27" fmla="*/ 1733552 h 1733552"/>
                  <a:gd name="connsiteX28" fmla="*/ 400050 w 6102996"/>
                  <a:gd name="connsiteY28" fmla="*/ 1346202 h 1733552"/>
                  <a:gd name="connsiteX29" fmla="*/ 0 w 6102996"/>
                  <a:gd name="connsiteY29" fmla="*/ 1117602 h 1733552"/>
                  <a:gd name="connsiteX30" fmla="*/ 19050 w 6102996"/>
                  <a:gd name="connsiteY30" fmla="*/ 939802 h 1733552"/>
                  <a:gd name="connsiteX31" fmla="*/ 605284 w 6102996"/>
                  <a:gd name="connsiteY31" fmla="*/ 927329 h 1733552"/>
                  <a:gd name="connsiteX32" fmla="*/ 605284 w 6102996"/>
                  <a:gd name="connsiteY32" fmla="*/ 258642 h 1733552"/>
                  <a:gd name="connsiteX33" fmla="*/ 661504 w 6102996"/>
                  <a:gd name="connsiteY33" fmla="*/ 571892 h 1733552"/>
                  <a:gd name="connsiteX34" fmla="*/ 1042712 w 6102996"/>
                  <a:gd name="connsiteY34" fmla="*/ 571397 h 1733552"/>
                  <a:gd name="connsiteX35" fmla="*/ 1047474 w 6102996"/>
                  <a:gd name="connsiteY35" fmla="*/ 477840 h 1733552"/>
                  <a:gd name="connsiteX36" fmla="*/ 1285081 w 6102996"/>
                  <a:gd name="connsiteY36" fmla="*/ 477840 h 1733552"/>
                  <a:gd name="connsiteX37" fmla="*/ 1285081 w 6102996"/>
                  <a:gd name="connsiteY37" fmla="*/ 1 h 1733552"/>
                  <a:gd name="connsiteX38" fmla="*/ 1329240 w 6102996"/>
                  <a:gd name="connsiteY38" fmla="*/ 1 h 1733552"/>
                  <a:gd name="connsiteX0" fmla="*/ 1329239 w 6102996"/>
                  <a:gd name="connsiteY0" fmla="*/ 0 h 1733552"/>
                  <a:gd name="connsiteX1" fmla="*/ 1410361 w 6102996"/>
                  <a:gd name="connsiteY1" fmla="*/ 0 h 1733552"/>
                  <a:gd name="connsiteX2" fmla="*/ 1354138 w 6102996"/>
                  <a:gd name="connsiteY2" fmla="*/ 54718 h 1733552"/>
                  <a:gd name="connsiteX3" fmla="*/ 1354138 w 6102996"/>
                  <a:gd name="connsiteY3" fmla="*/ 87563 h 1733552"/>
                  <a:gd name="connsiteX4" fmla="*/ 1426656 w 6102996"/>
                  <a:gd name="connsiteY4" fmla="*/ 87563 h 1733552"/>
                  <a:gd name="connsiteX5" fmla="*/ 1354138 w 6102996"/>
                  <a:gd name="connsiteY5" fmla="*/ 158140 h 1733552"/>
                  <a:gd name="connsiteX6" fmla="*/ 1354138 w 6102996"/>
                  <a:gd name="connsiteY6" fmla="*/ 171451 h 1733552"/>
                  <a:gd name="connsiteX7" fmla="*/ 1458912 w 6102996"/>
                  <a:gd name="connsiteY7" fmla="*/ 171451 h 1733552"/>
                  <a:gd name="connsiteX8" fmla="*/ 1354138 w 6102996"/>
                  <a:gd name="connsiteY8" fmla="*/ 273421 h 1733552"/>
                  <a:gd name="connsiteX9" fmla="*/ 1354138 w 6102996"/>
                  <a:gd name="connsiteY9" fmla="*/ 330202 h 1733552"/>
                  <a:gd name="connsiteX10" fmla="*/ 1403350 w 6102996"/>
                  <a:gd name="connsiteY10" fmla="*/ 330202 h 1733552"/>
                  <a:gd name="connsiteX11" fmla="*/ 1427957 w 6102996"/>
                  <a:gd name="connsiteY11" fmla="*/ 477840 h 1733552"/>
                  <a:gd name="connsiteX12" fmla="*/ 1438274 w 6102996"/>
                  <a:gd name="connsiteY12" fmla="*/ 477840 h 1733552"/>
                  <a:gd name="connsiteX13" fmla="*/ 1441450 w 6102996"/>
                  <a:gd name="connsiteY13" fmla="*/ 476252 h 1733552"/>
                  <a:gd name="connsiteX14" fmla="*/ 1441927 w 6102996"/>
                  <a:gd name="connsiteY14" fmla="*/ 477840 h 1733552"/>
                  <a:gd name="connsiteX15" fmla="*/ 1480343 w 6102996"/>
                  <a:gd name="connsiteY15" fmla="*/ 477840 h 1733552"/>
                  <a:gd name="connsiteX16" fmla="*/ 1480343 w 6102996"/>
                  <a:gd name="connsiteY16" fmla="*/ 592141 h 1733552"/>
                  <a:gd name="connsiteX17" fmla="*/ 1554161 w 6102996"/>
                  <a:gd name="connsiteY17" fmla="*/ 592141 h 1733552"/>
                  <a:gd name="connsiteX18" fmla="*/ 1555750 w 6102996"/>
                  <a:gd name="connsiteY18" fmla="*/ 933193 h 1733552"/>
                  <a:gd name="connsiteX19" fmla="*/ 3066684 w 6102996"/>
                  <a:gd name="connsiteY19" fmla="*/ 934524 h 1733552"/>
                  <a:gd name="connsiteX20" fmla="*/ 4346897 w 6102996"/>
                  <a:gd name="connsiteY20" fmla="*/ 939802 h 1733552"/>
                  <a:gd name="connsiteX21" fmla="*/ 6102996 w 6102996"/>
                  <a:gd name="connsiteY21" fmla="*/ 800102 h 1733552"/>
                  <a:gd name="connsiteX22" fmla="*/ 5851847 w 6102996"/>
                  <a:gd name="connsiteY22" fmla="*/ 1162052 h 1733552"/>
                  <a:gd name="connsiteX23" fmla="*/ 5832797 w 6102996"/>
                  <a:gd name="connsiteY23" fmla="*/ 1720852 h 1733552"/>
                  <a:gd name="connsiteX24" fmla="*/ 4972696 w 6102996"/>
                  <a:gd name="connsiteY24" fmla="*/ 1733552 h 1733552"/>
                  <a:gd name="connsiteX25" fmla="*/ 3066684 w 6102996"/>
                  <a:gd name="connsiteY25" fmla="*/ 1733552 h 1733552"/>
                  <a:gd name="connsiteX26" fmla="*/ 355730 w 6102996"/>
                  <a:gd name="connsiteY26" fmla="*/ 1733552 h 1733552"/>
                  <a:gd name="connsiteX27" fmla="*/ 400050 w 6102996"/>
                  <a:gd name="connsiteY27" fmla="*/ 1346202 h 1733552"/>
                  <a:gd name="connsiteX28" fmla="*/ 0 w 6102996"/>
                  <a:gd name="connsiteY28" fmla="*/ 1117602 h 1733552"/>
                  <a:gd name="connsiteX29" fmla="*/ 19050 w 6102996"/>
                  <a:gd name="connsiteY29" fmla="*/ 939802 h 1733552"/>
                  <a:gd name="connsiteX30" fmla="*/ 605284 w 6102996"/>
                  <a:gd name="connsiteY30" fmla="*/ 927329 h 1733552"/>
                  <a:gd name="connsiteX31" fmla="*/ 605284 w 6102996"/>
                  <a:gd name="connsiteY31" fmla="*/ 258642 h 1733552"/>
                  <a:gd name="connsiteX32" fmla="*/ 661504 w 6102996"/>
                  <a:gd name="connsiteY32" fmla="*/ 571892 h 1733552"/>
                  <a:gd name="connsiteX33" fmla="*/ 1042712 w 6102996"/>
                  <a:gd name="connsiteY33" fmla="*/ 571397 h 1733552"/>
                  <a:gd name="connsiteX34" fmla="*/ 1047474 w 6102996"/>
                  <a:gd name="connsiteY34" fmla="*/ 477840 h 1733552"/>
                  <a:gd name="connsiteX35" fmla="*/ 1285081 w 6102996"/>
                  <a:gd name="connsiteY35" fmla="*/ 477840 h 1733552"/>
                  <a:gd name="connsiteX36" fmla="*/ 1285081 w 6102996"/>
                  <a:gd name="connsiteY36" fmla="*/ 1 h 1733552"/>
                  <a:gd name="connsiteX37" fmla="*/ 1329240 w 6102996"/>
                  <a:gd name="connsiteY37" fmla="*/ 1 h 1733552"/>
                  <a:gd name="connsiteX38" fmla="*/ 1329239 w 6102996"/>
                  <a:gd name="connsiteY38" fmla="*/ 0 h 173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102996" h="1733552">
                    <a:moveTo>
                      <a:pt x="1329239" y="0"/>
                    </a:moveTo>
                    <a:lnTo>
                      <a:pt x="1410361" y="0"/>
                    </a:lnTo>
                    <a:lnTo>
                      <a:pt x="1354138" y="54718"/>
                    </a:lnTo>
                    <a:lnTo>
                      <a:pt x="1354138" y="87563"/>
                    </a:lnTo>
                    <a:lnTo>
                      <a:pt x="1426656" y="87563"/>
                    </a:lnTo>
                    <a:lnTo>
                      <a:pt x="1354138" y="158140"/>
                    </a:lnTo>
                    <a:lnTo>
                      <a:pt x="1354138" y="171451"/>
                    </a:lnTo>
                    <a:lnTo>
                      <a:pt x="1458912" y="171451"/>
                    </a:lnTo>
                    <a:lnTo>
                      <a:pt x="1354138" y="273421"/>
                    </a:lnTo>
                    <a:lnTo>
                      <a:pt x="1354138" y="330202"/>
                    </a:lnTo>
                    <a:lnTo>
                      <a:pt x="1403350" y="330202"/>
                    </a:lnTo>
                    <a:lnTo>
                      <a:pt x="1427957" y="477840"/>
                    </a:lnTo>
                    <a:lnTo>
                      <a:pt x="1438274" y="477840"/>
                    </a:lnTo>
                    <a:lnTo>
                      <a:pt x="1441450" y="476252"/>
                    </a:lnTo>
                    <a:lnTo>
                      <a:pt x="1441927" y="477840"/>
                    </a:lnTo>
                    <a:lnTo>
                      <a:pt x="1480343" y="477840"/>
                    </a:lnTo>
                    <a:lnTo>
                      <a:pt x="1480343" y="592141"/>
                    </a:lnTo>
                    <a:lnTo>
                      <a:pt x="1554161" y="592141"/>
                    </a:lnTo>
                    <a:cubicBezTo>
                      <a:pt x="1554691" y="705825"/>
                      <a:pt x="1555220" y="819509"/>
                      <a:pt x="1555750" y="933193"/>
                    </a:cubicBezTo>
                    <a:lnTo>
                      <a:pt x="3066684" y="934524"/>
                    </a:lnTo>
                    <a:lnTo>
                      <a:pt x="4346897" y="939802"/>
                    </a:lnTo>
                    <a:cubicBezTo>
                      <a:pt x="4989413" y="931335"/>
                      <a:pt x="5517630" y="846669"/>
                      <a:pt x="6102996" y="800102"/>
                    </a:cubicBezTo>
                    <a:lnTo>
                      <a:pt x="5851847" y="1162052"/>
                    </a:lnTo>
                    <a:cubicBezTo>
                      <a:pt x="6264597" y="1595969"/>
                      <a:pt x="6035997" y="1686985"/>
                      <a:pt x="5832797" y="1720852"/>
                    </a:cubicBezTo>
                    <a:lnTo>
                      <a:pt x="4972696" y="1733552"/>
                    </a:lnTo>
                    <a:lnTo>
                      <a:pt x="3066684" y="1733552"/>
                    </a:lnTo>
                    <a:lnTo>
                      <a:pt x="355730" y="1733552"/>
                    </a:lnTo>
                    <a:cubicBezTo>
                      <a:pt x="330287" y="1521885"/>
                      <a:pt x="349293" y="1526119"/>
                      <a:pt x="400050" y="1346202"/>
                    </a:cubicBezTo>
                    <a:cubicBezTo>
                      <a:pt x="266700" y="1270002"/>
                      <a:pt x="152400" y="1263652"/>
                      <a:pt x="0" y="1117602"/>
                    </a:cubicBezTo>
                    <a:lnTo>
                      <a:pt x="19050" y="939802"/>
                    </a:lnTo>
                    <a:lnTo>
                      <a:pt x="605284" y="927329"/>
                    </a:lnTo>
                    <a:lnTo>
                      <a:pt x="605284" y="258642"/>
                    </a:lnTo>
                    <a:lnTo>
                      <a:pt x="661504" y="571892"/>
                    </a:lnTo>
                    <a:lnTo>
                      <a:pt x="1042712" y="571397"/>
                    </a:lnTo>
                    <a:lnTo>
                      <a:pt x="1047474" y="477840"/>
                    </a:lnTo>
                    <a:lnTo>
                      <a:pt x="1285081" y="477840"/>
                    </a:lnTo>
                    <a:lnTo>
                      <a:pt x="1285081" y="1"/>
                    </a:lnTo>
                    <a:lnTo>
                      <a:pt x="1329240" y="1"/>
                    </a:lnTo>
                    <a:lnTo>
                      <a:pt x="1329239" y="0"/>
                    </a:lnTo>
                    <a:close/>
                  </a:path>
                </a:pathLst>
              </a:custGeom>
              <a:grpFill/>
              <a:ln w="19050">
                <a:solidFill>
                  <a:srgbClr val="1F4E79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2579467" y="2361908"/>
            <a:ext cx="7817251" cy="927316"/>
            <a:chOff x="5468079" y="3279055"/>
            <a:chExt cx="5462624" cy="648000"/>
          </a:xfrm>
          <a:solidFill>
            <a:srgbClr val="1F4E79"/>
          </a:solidFill>
        </p:grpSpPr>
        <p:sp>
          <p:nvSpPr>
            <p:cNvPr id="40" name="Rectangle 39"/>
            <p:cNvSpPr/>
            <p:nvPr/>
          </p:nvSpPr>
          <p:spPr>
            <a:xfrm>
              <a:off x="54680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617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55479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5309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531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8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05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2342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279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0216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415341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81295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130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06703" y="3279055"/>
              <a:ext cx="324000" cy="648000"/>
            </a:xfrm>
            <a:prstGeom prst="rect">
              <a:avLst/>
            </a:prstGeom>
            <a:grpFill/>
            <a:ln w="254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90" name="Rounded Rectangle 89"/>
          <p:cNvSpPr/>
          <p:nvPr/>
        </p:nvSpPr>
        <p:spPr>
          <a:xfrm>
            <a:off x="5411161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ounded Rectangle 90"/>
          <p:cNvSpPr/>
          <p:nvPr/>
        </p:nvSpPr>
        <p:spPr>
          <a:xfrm>
            <a:off x="7664768" y="2361908"/>
            <a:ext cx="463658" cy="927316"/>
          </a:xfrm>
          <a:prstGeom prst="roundRect">
            <a:avLst/>
          </a:prstGeom>
          <a:solidFill>
            <a:srgbClr val="C00000"/>
          </a:solidFill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0" y="4443574"/>
            <a:ext cx="12192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Bulkheads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0" y="3831805"/>
            <a:ext cx="12192000" cy="264970"/>
          </a:xfrm>
          <a:prstGeom prst="roundRect">
            <a:avLst>
              <a:gd name="adj" fmla="val 0"/>
            </a:avLst>
          </a:prstGeom>
          <a:solidFill>
            <a:srgbClr val="233B5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1543" y="3542589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62983"/>
            <a:ext cx="12192000" cy="1569660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>
            <a:defPPr>
              <a:defRPr lang="sv-SE"/>
            </a:defPPr>
            <a:lvl1pPr algn="ctr">
              <a:defRPr sz="6600" b="1">
                <a:latin typeface="Lobster Two" panose="02000506000000020003" pitchFamily="50" charset="0"/>
              </a:defRPr>
            </a:lvl1pPr>
          </a:lstStyle>
          <a:p>
            <a:r>
              <a:rPr lang="sv-SE" sz="9600" dirty="0"/>
              <a:t>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95" y="1840425"/>
            <a:ext cx="245690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966923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825591"/>
            <a:ext cx="10515600" cy="1006429"/>
          </a:xfrm>
          <a:prstGeom prst="rect">
            <a:avLst/>
          </a:prstGeom>
          <a:noFill/>
          <a:effectLst>
            <a:outerShdw dist="88900" dir="2700000" algn="tl" rotWithShape="0">
              <a:prstClr val="black"/>
            </a:outerShdw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6600" b="1" smtClean="0">
                <a:latin typeface="Lobster Two" panose="02000506000000020003" pitchFamily="50" charset="0"/>
                <a:ea typeface="+mn-ea"/>
                <a:cs typeface="+mn-cs"/>
              </a:rPr>
              <a:t>Actor 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1825591"/>
            <a:ext cx="10515600" cy="1006429"/>
          </a:xfrm>
          <a:noFill/>
          <a:effectLst>
            <a:outerShdw dist="889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Actor</a:t>
            </a:r>
            <a:r>
              <a:rPr lang="sv-SE" sz="6600" b="1" dirty="0">
                <a:latin typeface="Lobster Two" panose="02000506000000020003" pitchFamily="50" charset="0"/>
                <a:ea typeface="+mn-ea"/>
                <a:cs typeface="+mn-cs"/>
              </a:rPr>
              <a:t> </a:t>
            </a:r>
            <a:r>
              <a:rPr lang="sv-SE" sz="6600" b="1" dirty="0" err="1">
                <a:latin typeface="Lobster Two" panose="02000506000000020003" pitchFamily="50" charset="0"/>
                <a:ea typeface="+mn-ea"/>
                <a:cs typeface="+mn-cs"/>
              </a:rPr>
              <a:t>Model</a:t>
            </a:r>
            <a:endParaRPr lang="sv-SE" sz="6600" b="1" dirty="0">
              <a:latin typeface="Lobster Two" panose="02000506000000020003" pitchFamily="50" charset="0"/>
              <a:ea typeface="+mn-ea"/>
              <a:cs typeface="+mn-cs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1511823" y="2991587"/>
            <a:ext cx="9168353" cy="22245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sv-SE" b="1" dirty="0" smtClean="0"/>
              <a:t>Implementations:</a:t>
            </a:r>
          </a:p>
          <a:p>
            <a:pPr marL="0" indent="0">
              <a:buNone/>
            </a:pPr>
            <a:r>
              <a:rPr lang="sv-SE" sz="2400" b="1" dirty="0" smtClean="0"/>
              <a:t>BEAM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Erlang, Elixir, LFE</a:t>
            </a:r>
          </a:p>
          <a:p>
            <a:pPr marL="0" indent="0">
              <a:buNone/>
            </a:pPr>
            <a:r>
              <a:rPr lang="sv-SE" sz="2400" b="1" dirty="0" smtClean="0"/>
              <a:t>JVM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Akka, Orbit</a:t>
            </a:r>
          </a:p>
          <a:p>
            <a:pPr marL="0" indent="0">
              <a:buNone/>
            </a:pPr>
            <a:r>
              <a:rPr lang="sv-SE" sz="2400" b="1" dirty="0" smtClean="0"/>
              <a:t>.NET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</a:t>
            </a:r>
            <a:r>
              <a:rPr lang="sv-SE" sz="2400" dirty="0">
                <a:solidFill>
                  <a:srgbClr val="FFE699"/>
                </a:solidFill>
              </a:rPr>
              <a:t>Akka.NET, Proto.Actor, Microsoft Orleans</a:t>
            </a:r>
          </a:p>
          <a:p>
            <a:pPr marL="0" indent="0">
              <a:buNone/>
            </a:pPr>
            <a:r>
              <a:rPr lang="sv-SE" sz="2400" b="1" dirty="0" smtClean="0"/>
              <a:t>Go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Proto.Actor</a:t>
            </a:r>
          </a:p>
          <a:p>
            <a:pPr marL="0" indent="0">
              <a:buNone/>
            </a:pPr>
            <a:endParaRPr lang="sv-SE" sz="2400" dirty="0">
              <a:solidFill>
                <a:srgbClr val="FFE699"/>
              </a:solidFill>
            </a:endParaRPr>
          </a:p>
          <a:p>
            <a:pPr marL="0" indent="0">
              <a:buNone/>
            </a:pP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2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3.xml><?xml version="1.0" encoding="utf-8"?>
<Control xmlns="http://schemas.microsoft.com/VisualStudio/2011/storyboarding/control">
  <Id Name="75438a89-61d6-466c-9659-f06003220677" Revision="1" Stencil="System.MyShapes" StencilVersion="1.0"/>
</Control>
</file>

<file path=customXml/itemProps1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8602B02-403D-4D6A-9205-145EB08FD38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19248</TotalTime>
  <Words>494</Words>
  <Application>Microsoft Office PowerPoint</Application>
  <PresentationFormat>Widescreen</PresentationFormat>
  <Paragraphs>241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Black</vt:lpstr>
      <vt:lpstr>Calibri</vt:lpstr>
      <vt:lpstr>Lobster Two</vt:lpstr>
      <vt:lpstr>Ravie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2458</cp:revision>
  <dcterms:created xsi:type="dcterms:W3CDTF">2014-06-11T19:04:29Z</dcterms:created>
  <dcterms:modified xsi:type="dcterms:W3CDTF">2017-04-25T18:53:08Z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