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7" r:id="rId9"/>
    <p:sldId id="267" r:id="rId10"/>
    <p:sldId id="286" r:id="rId11"/>
    <p:sldId id="264" r:id="rId12"/>
    <p:sldId id="288" r:id="rId13"/>
    <p:sldId id="289" r:id="rId14"/>
    <p:sldId id="287" r:id="rId15"/>
    <p:sldId id="266" r:id="rId16"/>
    <p:sldId id="283" r:id="rId17"/>
    <p:sldId id="269" r:id="rId18"/>
    <p:sldId id="284" r:id="rId19"/>
    <p:sldId id="285" r:id="rId20"/>
    <p:sldId id="268" r:id="rId21"/>
    <p:sldId id="279" r:id="rId22"/>
    <p:sldId id="280" r:id="rId23"/>
    <p:sldId id="270" r:id="rId24"/>
    <p:sldId id="273" r:id="rId25"/>
    <p:sldId id="276" r:id="rId26"/>
    <p:sldId id="275" r:id="rId27"/>
    <p:sldId id="278" r:id="rId28"/>
    <p:sldId id="281" r:id="rId2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40"/>
    <a:srgbClr val="B6431A"/>
    <a:srgbClr val="F55A22"/>
    <a:srgbClr val="BD8F06"/>
    <a:srgbClr val="E6AD02"/>
    <a:srgbClr val="FFC001"/>
    <a:srgbClr val="17AEFF"/>
    <a:srgbClr val="1079B2"/>
    <a:srgbClr val="149AE6"/>
    <a:srgbClr val="E5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3" autoAdjust="0"/>
    <p:restoredTop sz="95115" autoAdjust="0"/>
  </p:normalViewPr>
  <p:slideViewPr>
    <p:cSldViewPr snapToGrid="0">
      <p:cViewPr>
        <p:scale>
          <a:sx n="160" d="100"/>
          <a:sy n="160" d="100"/>
        </p:scale>
        <p:origin x="-1648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4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4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57529" y="41286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87559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8" name="Grupp 47"/>
          <p:cNvGrpSpPr/>
          <p:nvPr/>
        </p:nvGrpSpPr>
        <p:grpSpPr>
          <a:xfrm>
            <a:off x="1959345" y="2424634"/>
            <a:ext cx="8194149" cy="2298573"/>
            <a:chOff x="1235776" y="2361914"/>
            <a:chExt cx="8194149" cy="2298573"/>
          </a:xfrm>
        </p:grpSpPr>
        <p:sp>
          <p:nvSpPr>
            <p:cNvPr id="53" name="Oval 4"/>
            <p:cNvSpPr/>
            <p:nvPr/>
          </p:nvSpPr>
          <p:spPr>
            <a:xfrm>
              <a:off x="1235776" y="3566205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7" name="Grupp 56"/>
            <p:cNvGrpSpPr/>
            <p:nvPr/>
          </p:nvGrpSpPr>
          <p:grpSpPr>
            <a:xfrm>
              <a:off x="2008723" y="2494160"/>
              <a:ext cx="1520493" cy="1464805"/>
              <a:chOff x="3217369" y="746119"/>
              <a:chExt cx="5318686" cy="5123892"/>
            </a:xfrm>
          </p:grpSpPr>
          <p:sp>
            <p:nvSpPr>
              <p:cNvPr id="59" name="Frihandsfigur 58"/>
              <p:cNvSpPr/>
              <p:nvPr/>
            </p:nvSpPr>
            <p:spPr>
              <a:xfrm rot="14400000">
                <a:off x="5868351" y="1732389"/>
                <a:ext cx="25477" cy="41936"/>
              </a:xfrm>
              <a:custGeom>
                <a:avLst/>
                <a:gdLst>
                  <a:gd name="connsiteX0" fmla="*/ 12738 w 25477"/>
                  <a:gd name="connsiteY0" fmla="*/ 23248 h 41936"/>
                  <a:gd name="connsiteX1" fmla="*/ 0 w 25477"/>
                  <a:gd name="connsiteY1" fmla="*/ 41936 h 41936"/>
                  <a:gd name="connsiteX2" fmla="*/ 25477 w 25477"/>
                  <a:gd name="connsiteY2" fmla="*/ 0 h 41936"/>
                  <a:gd name="connsiteX3" fmla="*/ 12738 w 25477"/>
                  <a:gd name="connsiteY3" fmla="*/ 23248 h 4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7" h="41936">
                    <a:moveTo>
                      <a:pt x="12738" y="23248"/>
                    </a:moveTo>
                    <a:lnTo>
                      <a:pt x="0" y="41936"/>
                    </a:lnTo>
                    <a:lnTo>
                      <a:pt x="25477" y="0"/>
                    </a:lnTo>
                    <a:lnTo>
                      <a:pt x="12738" y="23248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ihandsfigur 59"/>
              <p:cNvSpPr/>
              <p:nvPr/>
            </p:nvSpPr>
            <p:spPr>
              <a:xfrm rot="14400000">
                <a:off x="5820367" y="1731913"/>
                <a:ext cx="23499" cy="42885"/>
              </a:xfrm>
              <a:custGeom>
                <a:avLst/>
                <a:gdLst>
                  <a:gd name="connsiteX0" fmla="*/ 13717 w 23499"/>
                  <a:gd name="connsiteY0" fmla="*/ 20306 h 42885"/>
                  <a:gd name="connsiteX1" fmla="*/ 0 w 23499"/>
                  <a:gd name="connsiteY1" fmla="*/ 42885 h 42885"/>
                  <a:gd name="connsiteX2" fmla="*/ 23499 w 23499"/>
                  <a:gd name="connsiteY2" fmla="*/ 0 h 42885"/>
                  <a:gd name="connsiteX3" fmla="*/ 13717 w 23499"/>
                  <a:gd name="connsiteY3" fmla="*/ 20306 h 4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42885">
                    <a:moveTo>
                      <a:pt x="13717" y="20306"/>
                    </a:moveTo>
                    <a:lnTo>
                      <a:pt x="0" y="42885"/>
                    </a:lnTo>
                    <a:lnTo>
                      <a:pt x="23499" y="0"/>
                    </a:lnTo>
                    <a:lnTo>
                      <a:pt x="13717" y="20306"/>
                    </a:lnTo>
                    <a:close/>
                  </a:path>
                </a:pathLst>
              </a:custGeom>
              <a:solidFill>
                <a:srgbClr val="AE5ECC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ihandsfigur 60"/>
              <p:cNvSpPr/>
              <p:nvPr/>
            </p:nvSpPr>
            <p:spPr>
              <a:xfrm rot="14400000">
                <a:off x="7140656" y="3754994"/>
                <a:ext cx="6291" cy="8413"/>
              </a:xfrm>
              <a:custGeom>
                <a:avLst/>
                <a:gdLst>
                  <a:gd name="connsiteX0" fmla="*/ 6291 w 6291"/>
                  <a:gd name="connsiteY0" fmla="*/ 8413 h 8413"/>
                  <a:gd name="connsiteX1" fmla="*/ 3277 w 6291"/>
                  <a:gd name="connsiteY1" fmla="*/ 4808 h 8413"/>
                  <a:gd name="connsiteX2" fmla="*/ 0 w 6291"/>
                  <a:gd name="connsiteY2" fmla="*/ 0 h 8413"/>
                  <a:gd name="connsiteX3" fmla="*/ 6291 w 6291"/>
                  <a:gd name="connsiteY3" fmla="*/ 8413 h 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1" h="8413">
                    <a:moveTo>
                      <a:pt x="6291" y="8413"/>
                    </a:moveTo>
                    <a:lnTo>
                      <a:pt x="3277" y="4808"/>
                    </a:lnTo>
                    <a:lnTo>
                      <a:pt x="0" y="0"/>
                    </a:lnTo>
                    <a:lnTo>
                      <a:pt x="6291" y="84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ihandsfigur 61"/>
              <p:cNvSpPr/>
              <p:nvPr/>
            </p:nvSpPr>
            <p:spPr>
              <a:xfrm rot="14400000">
                <a:off x="7126035" y="3765203"/>
                <a:ext cx="17731" cy="26013"/>
              </a:xfrm>
              <a:custGeom>
                <a:avLst/>
                <a:gdLst>
                  <a:gd name="connsiteX0" fmla="*/ 17731 w 17731"/>
                  <a:gd name="connsiteY0" fmla="*/ 26013 h 26013"/>
                  <a:gd name="connsiteX1" fmla="*/ 7455 w 17731"/>
                  <a:gd name="connsiteY1" fmla="*/ 12272 h 26013"/>
                  <a:gd name="connsiteX2" fmla="*/ 0 w 17731"/>
                  <a:gd name="connsiteY2" fmla="*/ 0 h 26013"/>
                  <a:gd name="connsiteX3" fmla="*/ 17731 w 17731"/>
                  <a:gd name="connsiteY3" fmla="*/ 26013 h 2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31" h="26013">
                    <a:moveTo>
                      <a:pt x="17731" y="26013"/>
                    </a:moveTo>
                    <a:lnTo>
                      <a:pt x="7455" y="12272"/>
                    </a:lnTo>
                    <a:lnTo>
                      <a:pt x="0" y="0"/>
                    </a:lnTo>
                    <a:lnTo>
                      <a:pt x="17731" y="26013"/>
                    </a:lnTo>
                    <a:close/>
                  </a:path>
                </a:pathLst>
              </a:custGeom>
              <a:solidFill>
                <a:srgbClr val="F25A2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Frihandsfigur 62"/>
              <p:cNvSpPr/>
              <p:nvPr/>
            </p:nvSpPr>
            <p:spPr>
              <a:xfrm rot="14400000">
                <a:off x="3969966" y="609740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FC00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ihandsfigur 63"/>
              <p:cNvSpPr/>
              <p:nvPr/>
            </p:nvSpPr>
            <p:spPr>
              <a:xfrm rot="7200000">
                <a:off x="3353748" y="2419461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F35A2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ihandsfigur 64"/>
              <p:cNvSpPr/>
              <p:nvPr/>
            </p:nvSpPr>
            <p:spPr>
              <a:xfrm>
                <a:off x="5221884" y="2044202"/>
                <a:ext cx="3314171" cy="3586929"/>
              </a:xfrm>
              <a:custGeom>
                <a:avLst/>
                <a:gdLst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017415 w 3314171"/>
                  <a:gd name="connsiteY29" fmla="*/ 617534 h 3586929"/>
                  <a:gd name="connsiteX30" fmla="*/ 2607671 w 3314171"/>
                  <a:gd name="connsiteY30" fmla="*/ 958318 h 3586929"/>
                  <a:gd name="connsiteX31" fmla="*/ 2609131 w 3314171"/>
                  <a:gd name="connsiteY31" fmla="*/ 956326 h 3586929"/>
                  <a:gd name="connsiteX32" fmla="*/ 3125084 w 3314171"/>
                  <a:gd name="connsiteY3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015759 w 3314171"/>
                  <a:gd name="connsiteY28" fmla="*/ 613743 h 3586929"/>
                  <a:gd name="connsiteX29" fmla="*/ 2607671 w 3314171"/>
                  <a:gd name="connsiteY29" fmla="*/ 958318 h 3586929"/>
                  <a:gd name="connsiteX30" fmla="*/ 2609131 w 3314171"/>
                  <a:gd name="connsiteY30" fmla="*/ 956326 h 3586929"/>
                  <a:gd name="connsiteX31" fmla="*/ 3125084 w 3314171"/>
                  <a:gd name="connsiteY3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1335733 w 3314171"/>
                  <a:gd name="connsiteY27" fmla="*/ 221129 h 3586929"/>
                  <a:gd name="connsiteX28" fmla="*/ 2607671 w 3314171"/>
                  <a:gd name="connsiteY28" fmla="*/ 958318 h 3586929"/>
                  <a:gd name="connsiteX29" fmla="*/ 2609131 w 3314171"/>
                  <a:gd name="connsiteY29" fmla="*/ 956326 h 3586929"/>
                  <a:gd name="connsiteX30" fmla="*/ 3125084 w 3314171"/>
                  <a:gd name="connsiteY30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1325750 w 3314171"/>
                  <a:gd name="connsiteY26" fmla="*/ 214847 h 3586929"/>
                  <a:gd name="connsiteX27" fmla="*/ 2607671 w 3314171"/>
                  <a:gd name="connsiteY27" fmla="*/ 958318 h 3586929"/>
                  <a:gd name="connsiteX28" fmla="*/ 2609131 w 3314171"/>
                  <a:gd name="connsiteY28" fmla="*/ 956326 h 3586929"/>
                  <a:gd name="connsiteX29" fmla="*/ 3125084 w 3314171"/>
                  <a:gd name="connsiteY29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1314212 w 3314171"/>
                  <a:gd name="connsiteY25" fmla="*/ 208704 h 3586929"/>
                  <a:gd name="connsiteX26" fmla="*/ 2607671 w 3314171"/>
                  <a:gd name="connsiteY26" fmla="*/ 958318 h 3586929"/>
                  <a:gd name="connsiteX27" fmla="*/ 2609131 w 3314171"/>
                  <a:gd name="connsiteY27" fmla="*/ 956326 h 3586929"/>
                  <a:gd name="connsiteX28" fmla="*/ 3125084 w 3314171"/>
                  <a:gd name="connsiteY28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1212290 w 3314171"/>
                  <a:gd name="connsiteY13" fmla="*/ 1077617 h 3586929"/>
                  <a:gd name="connsiteX14" fmla="*/ 954445 w 3314171"/>
                  <a:gd name="connsiteY14" fmla="*/ 928750 h 3586929"/>
                  <a:gd name="connsiteX15" fmla="*/ 488742 w 3314171"/>
                  <a:gd name="connsiteY15" fmla="*/ 859490 h 3586929"/>
                  <a:gd name="connsiteX16" fmla="*/ 238528 w 3314171"/>
                  <a:gd name="connsiteY16" fmla="*/ 952828 h 3586929"/>
                  <a:gd name="connsiteX17" fmla="*/ 0 w 3314171"/>
                  <a:gd name="connsiteY17" fmla="*/ 1090540 h 3586929"/>
                  <a:gd name="connsiteX18" fmla="*/ 1 w 3314171"/>
                  <a:gd name="connsiteY18" fmla="*/ 168486 h 3586929"/>
                  <a:gd name="connsiteX19" fmla="*/ 2 w 3314171"/>
                  <a:gd name="connsiteY19" fmla="*/ 168485 h 3586929"/>
                  <a:gd name="connsiteX20" fmla="*/ 2 w 3314171"/>
                  <a:gd name="connsiteY20" fmla="*/ 124526 h 3586929"/>
                  <a:gd name="connsiteX21" fmla="*/ 81752 w 3314171"/>
                  <a:gd name="connsiteY21" fmla="*/ 89468 h 3586929"/>
                  <a:gd name="connsiteX22" fmla="*/ 1151778 w 3314171"/>
                  <a:gd name="connsiteY22" fmla="*/ 123328 h 3586929"/>
                  <a:gd name="connsiteX23" fmla="*/ 1212290 w 3314171"/>
                  <a:gd name="connsiteY23" fmla="*/ 154305 h 3586929"/>
                  <a:gd name="connsiteX24" fmla="*/ 1280231 w 3314171"/>
                  <a:gd name="connsiteY24" fmla="*/ 189085 h 3586929"/>
                  <a:gd name="connsiteX25" fmla="*/ 2607671 w 3314171"/>
                  <a:gd name="connsiteY25" fmla="*/ 958318 h 3586929"/>
                  <a:gd name="connsiteX26" fmla="*/ 2609131 w 3314171"/>
                  <a:gd name="connsiteY26" fmla="*/ 956326 h 3586929"/>
                  <a:gd name="connsiteX27" fmla="*/ 3125084 w 3314171"/>
                  <a:gd name="connsiteY27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1410278 w 3314171"/>
                  <a:gd name="connsiteY12" fmla="*/ 1191925 h 3586929"/>
                  <a:gd name="connsiteX13" fmla="*/ 954445 w 3314171"/>
                  <a:gd name="connsiteY13" fmla="*/ 928750 h 3586929"/>
                  <a:gd name="connsiteX14" fmla="*/ 488742 w 3314171"/>
                  <a:gd name="connsiteY14" fmla="*/ 859490 h 3586929"/>
                  <a:gd name="connsiteX15" fmla="*/ 238528 w 3314171"/>
                  <a:gd name="connsiteY15" fmla="*/ 952828 h 3586929"/>
                  <a:gd name="connsiteX16" fmla="*/ 0 w 3314171"/>
                  <a:gd name="connsiteY16" fmla="*/ 1090540 h 3586929"/>
                  <a:gd name="connsiteX17" fmla="*/ 1 w 3314171"/>
                  <a:gd name="connsiteY17" fmla="*/ 168486 h 3586929"/>
                  <a:gd name="connsiteX18" fmla="*/ 2 w 3314171"/>
                  <a:gd name="connsiteY18" fmla="*/ 168485 h 3586929"/>
                  <a:gd name="connsiteX19" fmla="*/ 2 w 3314171"/>
                  <a:gd name="connsiteY19" fmla="*/ 124526 h 3586929"/>
                  <a:gd name="connsiteX20" fmla="*/ 81752 w 3314171"/>
                  <a:gd name="connsiteY20" fmla="*/ 89468 h 3586929"/>
                  <a:gd name="connsiteX21" fmla="*/ 1151778 w 3314171"/>
                  <a:gd name="connsiteY21" fmla="*/ 123328 h 3586929"/>
                  <a:gd name="connsiteX22" fmla="*/ 1212290 w 3314171"/>
                  <a:gd name="connsiteY22" fmla="*/ 154305 h 3586929"/>
                  <a:gd name="connsiteX23" fmla="*/ 1280231 w 3314171"/>
                  <a:gd name="connsiteY23" fmla="*/ 189085 h 3586929"/>
                  <a:gd name="connsiteX24" fmla="*/ 2607671 w 3314171"/>
                  <a:gd name="connsiteY24" fmla="*/ 958318 h 3586929"/>
                  <a:gd name="connsiteX25" fmla="*/ 2609131 w 3314171"/>
                  <a:gd name="connsiteY25" fmla="*/ 956326 h 3586929"/>
                  <a:gd name="connsiteX26" fmla="*/ 3125084 w 3314171"/>
                  <a:gd name="connsiteY26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7671 w 3314171"/>
                  <a:gd name="connsiteY23" fmla="*/ 958318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490287 w 3314171"/>
                  <a:gd name="connsiteY23" fmla="*/ 875882 h 3586929"/>
                  <a:gd name="connsiteX24" fmla="*/ 2609131 w 3314171"/>
                  <a:gd name="connsiteY24" fmla="*/ 956326 h 3586929"/>
                  <a:gd name="connsiteX25" fmla="*/ 3125084 w 3314171"/>
                  <a:gd name="connsiteY25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1409636 w 3314171"/>
                  <a:gd name="connsiteY11" fmla="*/ 1193037 h 3586929"/>
                  <a:gd name="connsiteX12" fmla="*/ 954445 w 3314171"/>
                  <a:gd name="connsiteY12" fmla="*/ 928750 h 3586929"/>
                  <a:gd name="connsiteX13" fmla="*/ 488742 w 3314171"/>
                  <a:gd name="connsiteY13" fmla="*/ 859490 h 3586929"/>
                  <a:gd name="connsiteX14" fmla="*/ 238528 w 3314171"/>
                  <a:gd name="connsiteY14" fmla="*/ 952828 h 3586929"/>
                  <a:gd name="connsiteX15" fmla="*/ 0 w 3314171"/>
                  <a:gd name="connsiteY15" fmla="*/ 1090540 h 3586929"/>
                  <a:gd name="connsiteX16" fmla="*/ 1 w 3314171"/>
                  <a:gd name="connsiteY16" fmla="*/ 168486 h 3586929"/>
                  <a:gd name="connsiteX17" fmla="*/ 2 w 3314171"/>
                  <a:gd name="connsiteY17" fmla="*/ 168485 h 3586929"/>
                  <a:gd name="connsiteX18" fmla="*/ 2 w 3314171"/>
                  <a:gd name="connsiteY18" fmla="*/ 124526 h 3586929"/>
                  <a:gd name="connsiteX19" fmla="*/ 81752 w 3314171"/>
                  <a:gd name="connsiteY19" fmla="*/ 89468 h 3586929"/>
                  <a:gd name="connsiteX20" fmla="*/ 1151778 w 3314171"/>
                  <a:gd name="connsiteY20" fmla="*/ 123328 h 3586929"/>
                  <a:gd name="connsiteX21" fmla="*/ 1212290 w 3314171"/>
                  <a:gd name="connsiteY21" fmla="*/ 154305 h 3586929"/>
                  <a:gd name="connsiteX22" fmla="*/ 1280231 w 3314171"/>
                  <a:gd name="connsiteY22" fmla="*/ 189085 h 3586929"/>
                  <a:gd name="connsiteX23" fmla="*/ 2609131 w 3314171"/>
                  <a:gd name="connsiteY23" fmla="*/ 956326 h 3586929"/>
                  <a:gd name="connsiteX24" fmla="*/ 3125084 w 3314171"/>
                  <a:gd name="connsiteY24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154830 w 3314171"/>
                  <a:gd name="connsiteY4" fmla="*/ 2752486 h 3586929"/>
                  <a:gd name="connsiteX5" fmla="*/ 1394273 w 3314171"/>
                  <a:gd name="connsiteY5" fmla="*/ 2622522 h 3586929"/>
                  <a:gd name="connsiteX6" fmla="*/ 1424464 w 3314171"/>
                  <a:gd name="connsiteY6" fmla="*/ 2599946 h 3586929"/>
                  <a:gd name="connsiteX7" fmla="*/ 1525315 w 3314171"/>
                  <a:gd name="connsiteY7" fmla="*/ 2658172 h 3586929"/>
                  <a:gd name="connsiteX8" fmla="*/ 2353323 w 3314171"/>
                  <a:gd name="connsiteY8" fmla="*/ 2436308 h 3586929"/>
                  <a:gd name="connsiteX9" fmla="*/ 2231095 w 3314171"/>
                  <a:gd name="connsiteY9" fmla="*/ 1680044 h 3586929"/>
                  <a:gd name="connsiteX10" fmla="*/ 2141844 w 3314171"/>
                  <a:gd name="connsiteY10" fmla="*/ 1615778 h 3586929"/>
                  <a:gd name="connsiteX11" fmla="*/ 954445 w 3314171"/>
                  <a:gd name="connsiteY11" fmla="*/ 928750 h 3586929"/>
                  <a:gd name="connsiteX12" fmla="*/ 488742 w 3314171"/>
                  <a:gd name="connsiteY12" fmla="*/ 859490 h 3586929"/>
                  <a:gd name="connsiteX13" fmla="*/ 238528 w 3314171"/>
                  <a:gd name="connsiteY13" fmla="*/ 952828 h 3586929"/>
                  <a:gd name="connsiteX14" fmla="*/ 0 w 3314171"/>
                  <a:gd name="connsiteY14" fmla="*/ 1090540 h 3586929"/>
                  <a:gd name="connsiteX15" fmla="*/ 1 w 3314171"/>
                  <a:gd name="connsiteY15" fmla="*/ 168486 h 3586929"/>
                  <a:gd name="connsiteX16" fmla="*/ 2 w 3314171"/>
                  <a:gd name="connsiteY16" fmla="*/ 168485 h 3586929"/>
                  <a:gd name="connsiteX17" fmla="*/ 2 w 3314171"/>
                  <a:gd name="connsiteY17" fmla="*/ 124526 h 3586929"/>
                  <a:gd name="connsiteX18" fmla="*/ 81752 w 3314171"/>
                  <a:gd name="connsiteY18" fmla="*/ 89468 h 3586929"/>
                  <a:gd name="connsiteX19" fmla="*/ 1151778 w 3314171"/>
                  <a:gd name="connsiteY19" fmla="*/ 123328 h 3586929"/>
                  <a:gd name="connsiteX20" fmla="*/ 1212290 w 3314171"/>
                  <a:gd name="connsiteY20" fmla="*/ 154305 h 3586929"/>
                  <a:gd name="connsiteX21" fmla="*/ 1280231 w 3314171"/>
                  <a:gd name="connsiteY21" fmla="*/ 189085 h 3586929"/>
                  <a:gd name="connsiteX22" fmla="*/ 2609131 w 3314171"/>
                  <a:gd name="connsiteY22" fmla="*/ 956326 h 3586929"/>
                  <a:gd name="connsiteX23" fmla="*/ 3125084 w 3314171"/>
                  <a:gd name="connsiteY23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394273 w 3314171"/>
                  <a:gd name="connsiteY4" fmla="*/ 2622522 h 3586929"/>
                  <a:gd name="connsiteX5" fmla="*/ 1424464 w 3314171"/>
                  <a:gd name="connsiteY5" fmla="*/ 2599946 h 3586929"/>
                  <a:gd name="connsiteX6" fmla="*/ 1525315 w 3314171"/>
                  <a:gd name="connsiteY6" fmla="*/ 2658172 h 3586929"/>
                  <a:gd name="connsiteX7" fmla="*/ 2353323 w 3314171"/>
                  <a:gd name="connsiteY7" fmla="*/ 2436308 h 3586929"/>
                  <a:gd name="connsiteX8" fmla="*/ 2231095 w 3314171"/>
                  <a:gd name="connsiteY8" fmla="*/ 1680044 h 3586929"/>
                  <a:gd name="connsiteX9" fmla="*/ 2141844 w 3314171"/>
                  <a:gd name="connsiteY9" fmla="*/ 1615778 h 3586929"/>
                  <a:gd name="connsiteX10" fmla="*/ 954445 w 3314171"/>
                  <a:gd name="connsiteY10" fmla="*/ 928750 h 3586929"/>
                  <a:gd name="connsiteX11" fmla="*/ 488742 w 3314171"/>
                  <a:gd name="connsiteY11" fmla="*/ 859490 h 3586929"/>
                  <a:gd name="connsiteX12" fmla="*/ 238528 w 3314171"/>
                  <a:gd name="connsiteY12" fmla="*/ 952828 h 3586929"/>
                  <a:gd name="connsiteX13" fmla="*/ 0 w 3314171"/>
                  <a:gd name="connsiteY13" fmla="*/ 1090540 h 3586929"/>
                  <a:gd name="connsiteX14" fmla="*/ 1 w 3314171"/>
                  <a:gd name="connsiteY14" fmla="*/ 168486 h 3586929"/>
                  <a:gd name="connsiteX15" fmla="*/ 2 w 3314171"/>
                  <a:gd name="connsiteY15" fmla="*/ 168485 h 3586929"/>
                  <a:gd name="connsiteX16" fmla="*/ 2 w 3314171"/>
                  <a:gd name="connsiteY16" fmla="*/ 124526 h 3586929"/>
                  <a:gd name="connsiteX17" fmla="*/ 81752 w 3314171"/>
                  <a:gd name="connsiteY17" fmla="*/ 89468 h 3586929"/>
                  <a:gd name="connsiteX18" fmla="*/ 1151778 w 3314171"/>
                  <a:gd name="connsiteY18" fmla="*/ 123328 h 3586929"/>
                  <a:gd name="connsiteX19" fmla="*/ 1212290 w 3314171"/>
                  <a:gd name="connsiteY19" fmla="*/ 154305 h 3586929"/>
                  <a:gd name="connsiteX20" fmla="*/ 1280231 w 3314171"/>
                  <a:gd name="connsiteY20" fmla="*/ 189085 h 3586929"/>
                  <a:gd name="connsiteX21" fmla="*/ 2609131 w 3314171"/>
                  <a:gd name="connsiteY21" fmla="*/ 956326 h 3586929"/>
                  <a:gd name="connsiteX22" fmla="*/ 3125084 w 3314171"/>
                  <a:gd name="connsiteY22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149638 w 3314171"/>
                  <a:gd name="connsiteY3" fmla="*/ 2754387 h 3586929"/>
                  <a:gd name="connsiteX4" fmla="*/ 1424464 w 3314171"/>
                  <a:gd name="connsiteY4" fmla="*/ 2599946 h 3586929"/>
                  <a:gd name="connsiteX5" fmla="*/ 1525315 w 3314171"/>
                  <a:gd name="connsiteY5" fmla="*/ 2658172 h 3586929"/>
                  <a:gd name="connsiteX6" fmla="*/ 2353323 w 3314171"/>
                  <a:gd name="connsiteY6" fmla="*/ 2436308 h 3586929"/>
                  <a:gd name="connsiteX7" fmla="*/ 2231095 w 3314171"/>
                  <a:gd name="connsiteY7" fmla="*/ 1680044 h 3586929"/>
                  <a:gd name="connsiteX8" fmla="*/ 2141844 w 3314171"/>
                  <a:gd name="connsiteY8" fmla="*/ 1615778 h 3586929"/>
                  <a:gd name="connsiteX9" fmla="*/ 954445 w 3314171"/>
                  <a:gd name="connsiteY9" fmla="*/ 928750 h 3586929"/>
                  <a:gd name="connsiteX10" fmla="*/ 488742 w 3314171"/>
                  <a:gd name="connsiteY10" fmla="*/ 859490 h 3586929"/>
                  <a:gd name="connsiteX11" fmla="*/ 238528 w 3314171"/>
                  <a:gd name="connsiteY11" fmla="*/ 952828 h 3586929"/>
                  <a:gd name="connsiteX12" fmla="*/ 0 w 3314171"/>
                  <a:gd name="connsiteY12" fmla="*/ 1090540 h 3586929"/>
                  <a:gd name="connsiteX13" fmla="*/ 1 w 3314171"/>
                  <a:gd name="connsiteY13" fmla="*/ 168486 h 3586929"/>
                  <a:gd name="connsiteX14" fmla="*/ 2 w 3314171"/>
                  <a:gd name="connsiteY14" fmla="*/ 168485 h 3586929"/>
                  <a:gd name="connsiteX15" fmla="*/ 2 w 3314171"/>
                  <a:gd name="connsiteY15" fmla="*/ 124526 h 3586929"/>
                  <a:gd name="connsiteX16" fmla="*/ 81752 w 3314171"/>
                  <a:gd name="connsiteY16" fmla="*/ 89468 h 3586929"/>
                  <a:gd name="connsiteX17" fmla="*/ 1151778 w 3314171"/>
                  <a:gd name="connsiteY17" fmla="*/ 123328 h 3586929"/>
                  <a:gd name="connsiteX18" fmla="*/ 1212290 w 3314171"/>
                  <a:gd name="connsiteY18" fmla="*/ 154305 h 3586929"/>
                  <a:gd name="connsiteX19" fmla="*/ 1280231 w 3314171"/>
                  <a:gd name="connsiteY19" fmla="*/ 189085 h 3586929"/>
                  <a:gd name="connsiteX20" fmla="*/ 2609131 w 3314171"/>
                  <a:gd name="connsiteY20" fmla="*/ 956326 h 3586929"/>
                  <a:gd name="connsiteX21" fmla="*/ 3125084 w 3314171"/>
                  <a:gd name="connsiteY21" fmla="*/ 2881890 h 3586929"/>
                  <a:gd name="connsiteX0" fmla="*/ 3125084 w 3314171"/>
                  <a:gd name="connsiteY0" fmla="*/ 2881890 h 3586929"/>
                  <a:gd name="connsiteX1" fmla="*/ 1199518 w 3314171"/>
                  <a:gd name="connsiteY1" fmla="*/ 3397844 h 3586929"/>
                  <a:gd name="connsiteX2" fmla="*/ 617332 w 3314171"/>
                  <a:gd name="connsiteY2" fmla="*/ 3061714 h 3586929"/>
                  <a:gd name="connsiteX3" fmla="*/ 1424464 w 3314171"/>
                  <a:gd name="connsiteY3" fmla="*/ 2599946 h 3586929"/>
                  <a:gd name="connsiteX4" fmla="*/ 1525315 w 3314171"/>
                  <a:gd name="connsiteY4" fmla="*/ 2658172 h 3586929"/>
                  <a:gd name="connsiteX5" fmla="*/ 2353323 w 3314171"/>
                  <a:gd name="connsiteY5" fmla="*/ 2436308 h 3586929"/>
                  <a:gd name="connsiteX6" fmla="*/ 2231095 w 3314171"/>
                  <a:gd name="connsiteY6" fmla="*/ 1680044 h 3586929"/>
                  <a:gd name="connsiteX7" fmla="*/ 2141844 w 3314171"/>
                  <a:gd name="connsiteY7" fmla="*/ 1615778 h 3586929"/>
                  <a:gd name="connsiteX8" fmla="*/ 954445 w 3314171"/>
                  <a:gd name="connsiteY8" fmla="*/ 928750 h 3586929"/>
                  <a:gd name="connsiteX9" fmla="*/ 488742 w 3314171"/>
                  <a:gd name="connsiteY9" fmla="*/ 859490 h 3586929"/>
                  <a:gd name="connsiteX10" fmla="*/ 238528 w 3314171"/>
                  <a:gd name="connsiteY10" fmla="*/ 952828 h 3586929"/>
                  <a:gd name="connsiteX11" fmla="*/ 0 w 3314171"/>
                  <a:gd name="connsiteY11" fmla="*/ 1090540 h 3586929"/>
                  <a:gd name="connsiteX12" fmla="*/ 1 w 3314171"/>
                  <a:gd name="connsiteY12" fmla="*/ 168486 h 3586929"/>
                  <a:gd name="connsiteX13" fmla="*/ 2 w 3314171"/>
                  <a:gd name="connsiteY13" fmla="*/ 168485 h 3586929"/>
                  <a:gd name="connsiteX14" fmla="*/ 2 w 3314171"/>
                  <a:gd name="connsiteY14" fmla="*/ 124526 h 3586929"/>
                  <a:gd name="connsiteX15" fmla="*/ 81752 w 3314171"/>
                  <a:gd name="connsiteY15" fmla="*/ 89468 h 3586929"/>
                  <a:gd name="connsiteX16" fmla="*/ 1151778 w 3314171"/>
                  <a:gd name="connsiteY16" fmla="*/ 123328 h 3586929"/>
                  <a:gd name="connsiteX17" fmla="*/ 1212290 w 3314171"/>
                  <a:gd name="connsiteY17" fmla="*/ 154305 h 3586929"/>
                  <a:gd name="connsiteX18" fmla="*/ 1280231 w 3314171"/>
                  <a:gd name="connsiteY18" fmla="*/ 189085 h 3586929"/>
                  <a:gd name="connsiteX19" fmla="*/ 2609131 w 3314171"/>
                  <a:gd name="connsiteY19" fmla="*/ 956326 h 3586929"/>
                  <a:gd name="connsiteX20" fmla="*/ 3125084 w 3314171"/>
                  <a:gd name="connsiteY20" fmla="*/ 2881890 h 358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4171" h="3586929">
                    <a:moveTo>
                      <a:pt x="3125084" y="2881890"/>
                    </a:moveTo>
                    <a:cubicBezTo>
                      <a:pt x="2735832" y="3556095"/>
                      <a:pt x="1873725" y="3787095"/>
                      <a:pt x="1199518" y="3397844"/>
                    </a:cubicBezTo>
                    <a:lnTo>
                      <a:pt x="617332" y="3061714"/>
                    </a:lnTo>
                    <a:lnTo>
                      <a:pt x="1424464" y="2599946"/>
                    </a:lnTo>
                    <a:lnTo>
                      <a:pt x="1525315" y="2658172"/>
                    </a:lnTo>
                    <a:cubicBezTo>
                      <a:pt x="1815229" y="2825554"/>
                      <a:pt x="2185941" y="2726222"/>
                      <a:pt x="2353323" y="2436308"/>
                    </a:cubicBezTo>
                    <a:cubicBezTo>
                      <a:pt x="2499782" y="2182633"/>
                      <a:pt x="2442039" y="1867098"/>
                      <a:pt x="2231095" y="1680044"/>
                    </a:cubicBezTo>
                    <a:lnTo>
                      <a:pt x="2141844" y="1615778"/>
                    </a:lnTo>
                    <a:lnTo>
                      <a:pt x="954445" y="928750"/>
                    </a:lnTo>
                    <a:cubicBezTo>
                      <a:pt x="809488" y="845059"/>
                      <a:pt x="638583" y="819341"/>
                      <a:pt x="488742" y="859490"/>
                    </a:cubicBezTo>
                    <a:cubicBezTo>
                      <a:pt x="340941" y="883951"/>
                      <a:pt x="323849" y="924617"/>
                      <a:pt x="238528" y="952828"/>
                    </a:cubicBezTo>
                    <a:lnTo>
                      <a:pt x="0" y="1090540"/>
                    </a:lnTo>
                    <a:cubicBezTo>
                      <a:pt x="0" y="783189"/>
                      <a:pt x="1" y="475837"/>
                      <a:pt x="1" y="168486"/>
                    </a:cubicBezTo>
                    <a:lnTo>
                      <a:pt x="2" y="168485"/>
                    </a:lnTo>
                    <a:lnTo>
                      <a:pt x="2" y="124526"/>
                    </a:lnTo>
                    <a:lnTo>
                      <a:pt x="81752" y="89468"/>
                    </a:lnTo>
                    <a:cubicBezTo>
                      <a:pt x="420016" y="-36788"/>
                      <a:pt x="804223" y="-32879"/>
                      <a:pt x="1151778" y="123328"/>
                    </a:cubicBezTo>
                    <a:lnTo>
                      <a:pt x="1212290" y="154305"/>
                    </a:lnTo>
                    <a:lnTo>
                      <a:pt x="1280231" y="189085"/>
                    </a:lnTo>
                    <a:lnTo>
                      <a:pt x="2609131" y="956326"/>
                    </a:lnTo>
                    <a:cubicBezTo>
                      <a:pt x="3283336" y="1345578"/>
                      <a:pt x="3514337" y="2207685"/>
                      <a:pt x="3125084" y="2881890"/>
                    </a:cubicBezTo>
                    <a:close/>
                  </a:path>
                </a:pathLst>
              </a:custGeom>
              <a:solidFill>
                <a:srgbClr val="158CCE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ihandsfigur 65"/>
              <p:cNvSpPr/>
              <p:nvPr/>
            </p:nvSpPr>
            <p:spPr>
              <a:xfrm rot="2211245">
                <a:off x="6329645" y="333284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Frihandsfigur 66"/>
              <p:cNvSpPr/>
              <p:nvPr/>
            </p:nvSpPr>
            <p:spPr>
              <a:xfrm rot="9406371">
                <a:off x="4801232" y="4256298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ihandsfigur 67"/>
              <p:cNvSpPr/>
              <p:nvPr/>
            </p:nvSpPr>
            <p:spPr>
              <a:xfrm rot="16604942">
                <a:off x="4760064" y="2465730"/>
                <a:ext cx="1082491" cy="264985"/>
              </a:xfrm>
              <a:custGeom>
                <a:avLst/>
                <a:gdLst>
                  <a:gd name="connsiteX0" fmla="*/ 0 w 1082491"/>
                  <a:gd name="connsiteY0" fmla="*/ 115284 h 264985"/>
                  <a:gd name="connsiteX1" fmla="*/ 915465 w 1082491"/>
                  <a:gd name="connsiteY1" fmla="*/ 5246 h 264985"/>
                  <a:gd name="connsiteX2" fmla="*/ 915465 w 1082491"/>
                  <a:gd name="connsiteY2" fmla="*/ 5246 h 264985"/>
                  <a:gd name="connsiteX3" fmla="*/ 959110 w 1082491"/>
                  <a:gd name="connsiteY3" fmla="*/ 0 h 264985"/>
                  <a:gd name="connsiteX4" fmla="*/ 1003674 w 1082491"/>
                  <a:gd name="connsiteY4" fmla="*/ 76982 h 264985"/>
                  <a:gd name="connsiteX5" fmla="*/ 1059957 w 1082491"/>
                  <a:gd name="connsiteY5" fmla="*/ 199985 h 264985"/>
                  <a:gd name="connsiteX6" fmla="*/ 1082491 w 1082491"/>
                  <a:gd name="connsiteY6" fmla="*/ 264985 h 264985"/>
                  <a:gd name="connsiteX7" fmla="*/ 112210 w 1082491"/>
                  <a:gd name="connsiteY7" fmla="*/ 264985 h 264985"/>
                  <a:gd name="connsiteX8" fmla="*/ 0 w 1082491"/>
                  <a:gd name="connsiteY8" fmla="*/ 115284 h 26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2491" h="264985">
                    <a:moveTo>
                      <a:pt x="0" y="115284"/>
                    </a:moveTo>
                    <a:cubicBezTo>
                      <a:pt x="305154" y="78603"/>
                      <a:pt x="610310" y="41925"/>
                      <a:pt x="915465" y="5246"/>
                    </a:cubicBezTo>
                    <a:lnTo>
                      <a:pt x="915465" y="5246"/>
                    </a:lnTo>
                    <a:lnTo>
                      <a:pt x="959110" y="0"/>
                    </a:lnTo>
                    <a:lnTo>
                      <a:pt x="1003674" y="76982"/>
                    </a:lnTo>
                    <a:cubicBezTo>
                      <a:pt x="1024389" y="117079"/>
                      <a:pt x="1043171" y="158132"/>
                      <a:pt x="1059957" y="199985"/>
                    </a:cubicBezTo>
                    <a:lnTo>
                      <a:pt x="1082491" y="264985"/>
                    </a:lnTo>
                    <a:lnTo>
                      <a:pt x="112210" y="264985"/>
                    </a:lnTo>
                    <a:lnTo>
                      <a:pt x="0" y="115284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8" name="textruta 57"/>
            <p:cNvSpPr txBox="1"/>
            <p:nvPr/>
          </p:nvSpPr>
          <p:spPr>
            <a:xfrm>
              <a:off x="3651868" y="2361914"/>
              <a:ext cx="57780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proto</a:t>
              </a:r>
              <a:r>
                <a:rPr lang="sv-SE" sz="8000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.fabric</a:t>
              </a:r>
              <a:endParaRPr lang="sv-SE" sz="8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790836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"/>
          <p:cNvSpPr/>
          <p:nvPr/>
        </p:nvSpPr>
        <p:spPr>
          <a:xfrm>
            <a:off x="0" y="1787559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 smtClean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790836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1"/>
            <a:ext cx="3071622" cy="2390403"/>
            <a:chOff x="2352335" y="2051879"/>
            <a:chExt cx="3071622" cy="2390403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9"/>
              <a:ext cx="3071622" cy="2390403"/>
              <a:chOff x="2352335" y="2051879"/>
              <a:chExt cx="3071622" cy="2390403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1" name="Group 28"/>
              <p:cNvGrpSpPr/>
              <p:nvPr/>
            </p:nvGrpSpPr>
            <p:grpSpPr>
              <a:xfrm>
                <a:off x="3026279" y="2051879"/>
                <a:ext cx="1721001" cy="2018812"/>
                <a:chOff x="4318923" y="3806601"/>
                <a:chExt cx="1222251" cy="1433756"/>
              </a:xfrm>
            </p:grpSpPr>
            <p:grpSp>
              <p:nvGrpSpPr>
                <p:cNvPr id="52" name="Group 29"/>
                <p:cNvGrpSpPr/>
                <p:nvPr/>
              </p:nvGrpSpPr>
              <p:grpSpPr>
                <a:xfrm>
                  <a:off x="4318923" y="3806601"/>
                  <a:ext cx="1222251" cy="1385712"/>
                  <a:chOff x="4070452" y="3534126"/>
                  <a:chExt cx="1723664" cy="1954183"/>
                </a:xfrm>
                <a:solidFill>
                  <a:srgbClr val="FFCC29"/>
                </a:solidFill>
              </p:grpSpPr>
              <p:sp>
                <p:nvSpPr>
                  <p:cNvPr id="55" name="Freeform 33"/>
                  <p:cNvSpPr/>
                  <p:nvPr/>
                </p:nvSpPr>
                <p:spPr>
                  <a:xfrm rot="9000000">
                    <a:off x="4070452" y="3888873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6" name="Freeform 34"/>
                  <p:cNvSpPr/>
                  <p:nvPr/>
                </p:nvSpPr>
                <p:spPr>
                  <a:xfrm rot="12600000" flipH="1">
                    <a:off x="4870325" y="3888873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35"/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53" name="Isosceles Triangle 30"/>
                <p:cNvSpPr/>
                <p:nvPr/>
              </p:nvSpPr>
              <p:spPr>
                <a:xfrm rot="5400000">
                  <a:off x="4334329" y="4887973"/>
                  <a:ext cx="378486" cy="32628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4" name="Isosceles Triangle 31"/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28"/>
            <p:cNvGrpSpPr/>
            <p:nvPr/>
          </p:nvGrpSpPr>
          <p:grpSpPr>
            <a:xfrm>
              <a:off x="3026278" y="2051878"/>
              <a:ext cx="1720998" cy="2018813"/>
              <a:chOff x="4318923" y="3806601"/>
              <a:chExt cx="1222249" cy="1433757"/>
            </a:xfrm>
          </p:grpSpPr>
          <p:grpSp>
            <p:nvGrpSpPr>
              <p:cNvPr id="61" name="Group 29"/>
              <p:cNvGrpSpPr/>
              <p:nvPr/>
            </p:nvGrpSpPr>
            <p:grpSpPr>
              <a:xfrm>
                <a:off x="4318923" y="3806601"/>
                <a:ext cx="1222249" cy="1385712"/>
                <a:chOff x="4070454" y="3534126"/>
                <a:chExt cx="1723662" cy="1954183"/>
              </a:xfrm>
              <a:solidFill>
                <a:srgbClr val="FFCC29"/>
              </a:solidFill>
            </p:grpSpPr>
            <p:sp>
              <p:nvSpPr>
                <p:cNvPr id="64" name="Freeform 33"/>
                <p:cNvSpPr/>
                <p:nvPr/>
              </p:nvSpPr>
              <p:spPr>
                <a:xfrm rot="9000000">
                  <a:off x="4070454" y="3888872"/>
                  <a:ext cx="923792" cy="159943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1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2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2" name="Isosceles Triangle 30"/>
              <p:cNvSpPr/>
              <p:nvPr/>
            </p:nvSpPr>
            <p:spPr>
              <a:xfrm rot="5400000">
                <a:off x="4334329" y="4887974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Isosceles Triangle 3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B643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84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413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4800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4800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03"/>
          <p:cNvGrpSpPr/>
          <p:nvPr/>
        </p:nvGrpSpPr>
        <p:grpSpPr>
          <a:xfrm rot="19800000">
            <a:off x="3320501" y="3019033"/>
            <a:ext cx="1168875" cy="1147167"/>
            <a:chOff x="3069153" y="2365599"/>
            <a:chExt cx="1636273" cy="1605885"/>
          </a:xfrm>
        </p:grpSpPr>
        <p:grpSp>
          <p:nvGrpSpPr>
            <p:cNvPr id="38" name="Group 124"/>
            <p:cNvGrpSpPr/>
            <p:nvPr/>
          </p:nvGrpSpPr>
          <p:grpSpPr>
            <a:xfrm>
              <a:off x="3549360" y="3199839"/>
              <a:ext cx="676070" cy="771645"/>
              <a:chOff x="3026279" y="2051879"/>
              <a:chExt cx="1709493" cy="1951163"/>
            </a:xfrm>
          </p:grpSpPr>
          <p:sp>
            <p:nvSpPr>
              <p:cNvPr id="39" name="Freeform 125"/>
              <p:cNvSpPr/>
              <p:nvPr/>
            </p:nvSpPr>
            <p:spPr>
              <a:xfrm rot="9000000">
                <a:off x="3026279" y="24060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126"/>
              <p:cNvSpPr/>
              <p:nvPr/>
            </p:nvSpPr>
            <p:spPr>
              <a:xfrm rot="12600000" flipH="1">
                <a:off x="3813409" y="2399435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127"/>
              <p:cNvSpPr/>
              <p:nvPr/>
            </p:nvSpPr>
            <p:spPr>
              <a:xfrm rot="5400000">
                <a:off x="3426512" y="17148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21" name="Group 107"/>
              <p:cNvGrpSpPr/>
              <p:nvPr/>
            </p:nvGrpSpPr>
            <p:grpSpPr>
              <a:xfrm>
                <a:off x="3071003" y="2919008"/>
                <a:ext cx="671304" cy="771645"/>
                <a:chOff x="3026279" y="2051879"/>
                <a:chExt cx="1697442" cy="1951163"/>
              </a:xfrm>
            </p:grpSpPr>
            <p:sp>
              <p:nvSpPr>
                <p:cNvPr id="30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" name="Freeform 117"/>
                <p:cNvSpPr/>
                <p:nvPr/>
              </p:nvSpPr>
              <p:spPr>
                <a:xfrm rot="12600000" flipH="1">
                  <a:off x="3801358" y="2392476"/>
                  <a:ext cx="922363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27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3" name="Group 109"/>
              <p:cNvGrpSpPr/>
              <p:nvPr/>
            </p:nvGrpSpPr>
            <p:grpSpPr>
              <a:xfrm>
                <a:off x="3549360" y="3199839"/>
                <a:ext cx="676070" cy="771645"/>
                <a:chOff x="3026279" y="2051879"/>
                <a:chExt cx="1709493" cy="1951163"/>
              </a:xfrm>
            </p:grpSpPr>
            <p:sp>
              <p:nvSpPr>
                <p:cNvPr id="24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5" name="Freeform 111"/>
                <p:cNvSpPr/>
                <p:nvPr/>
              </p:nvSpPr>
              <p:spPr>
                <a:xfrm rot="12600000" flipH="1">
                  <a:off x="3813409" y="2399435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9" name="textruta 48"/>
          <p:cNvSpPr txBox="1"/>
          <p:nvPr/>
        </p:nvSpPr>
        <p:spPr>
          <a:xfrm>
            <a:off x="4427373" y="2765984"/>
            <a:ext cx="6380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800" b="1" spc="-300" dirty="0" err="1" smtClean="0">
                <a:latin typeface="Arial" charset="0"/>
                <a:ea typeface="Arial" charset="0"/>
                <a:cs typeface="Arial" charset="0"/>
              </a:rPr>
              <a:t>Proto.Fabric</a:t>
            </a:r>
            <a:endParaRPr lang="sv-SE" sz="8800" b="1" spc="-3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" name="Grupp 18"/>
          <p:cNvGrpSpPr/>
          <p:nvPr/>
        </p:nvGrpSpPr>
        <p:grpSpPr>
          <a:xfrm>
            <a:off x="3367909" y="1337069"/>
            <a:ext cx="921310" cy="950025"/>
            <a:chOff x="2694853" y="938923"/>
            <a:chExt cx="1786079" cy="1841747"/>
          </a:xfrm>
        </p:grpSpPr>
        <p:grpSp>
          <p:nvGrpSpPr>
            <p:cNvPr id="61" name="Grupp 60"/>
            <p:cNvGrpSpPr/>
            <p:nvPr/>
          </p:nvGrpSpPr>
          <p:grpSpPr>
            <a:xfrm>
              <a:off x="3768026" y="938923"/>
              <a:ext cx="712906" cy="628887"/>
              <a:chOff x="2468725" y="2650682"/>
              <a:chExt cx="712906" cy="628887"/>
            </a:xfrm>
          </p:grpSpPr>
          <p:sp>
            <p:nvSpPr>
              <p:cNvPr id="62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" name="Grupp 17"/>
            <p:cNvGrpSpPr/>
            <p:nvPr/>
          </p:nvGrpSpPr>
          <p:grpSpPr>
            <a:xfrm>
              <a:off x="3759612" y="2151783"/>
              <a:ext cx="712906" cy="628887"/>
              <a:chOff x="2468725" y="2650682"/>
              <a:chExt cx="712906" cy="628887"/>
            </a:xfrm>
          </p:grpSpPr>
          <p:sp>
            <p:nvSpPr>
              <p:cNvPr id="50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upp 52"/>
            <p:cNvGrpSpPr/>
            <p:nvPr/>
          </p:nvGrpSpPr>
          <p:grpSpPr>
            <a:xfrm>
              <a:off x="2694853" y="1543281"/>
              <a:ext cx="712906" cy="628887"/>
              <a:chOff x="2468725" y="2650682"/>
              <a:chExt cx="712906" cy="628887"/>
            </a:xfrm>
          </p:grpSpPr>
          <p:sp>
            <p:nvSpPr>
              <p:cNvPr id="54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upp 41"/>
            <p:cNvGrpSpPr/>
            <p:nvPr/>
          </p:nvGrpSpPr>
          <p:grpSpPr>
            <a:xfrm>
              <a:off x="3082728" y="1282230"/>
              <a:ext cx="1199957" cy="1156676"/>
              <a:chOff x="2652028" y="3943110"/>
              <a:chExt cx="1199957" cy="1156676"/>
            </a:xfrm>
          </p:grpSpPr>
          <p:sp>
            <p:nvSpPr>
              <p:cNvPr id="43" name="Freeform 127"/>
              <p:cNvSpPr/>
              <p:nvPr/>
            </p:nvSpPr>
            <p:spPr>
              <a:xfrm rot="3600000">
                <a:off x="3265927" y="4368474"/>
                <a:ext cx="336984" cy="58321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Freeform 117"/>
              <p:cNvSpPr/>
              <p:nvPr/>
            </p:nvSpPr>
            <p:spPr>
              <a:xfrm rot="10800000" flipH="1">
                <a:off x="3017395" y="4226881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ihandsfigur 44"/>
              <p:cNvSpPr/>
              <p:nvPr/>
            </p:nvSpPr>
            <p:spPr>
              <a:xfrm rot="3600000">
                <a:off x="2977684" y="3731611"/>
                <a:ext cx="503747" cy="1147437"/>
              </a:xfrm>
              <a:custGeom>
                <a:avLst/>
                <a:gdLst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334539 w 503747"/>
                  <a:gd name="connsiteY2" fmla="*/ 287380 h 1147437"/>
                  <a:gd name="connsiteX3" fmla="*/ 335255 w 503747"/>
                  <a:gd name="connsiteY3" fmla="*/ 286142 h 1147437"/>
                  <a:gd name="connsiteX4" fmla="*/ 503747 w 503747"/>
                  <a:gd name="connsiteY4" fmla="*/ 577751 h 1147437"/>
                  <a:gd name="connsiteX5" fmla="*/ 335255 w 503747"/>
                  <a:gd name="connsiteY5" fmla="*/ 869360 h 1147437"/>
                  <a:gd name="connsiteX6" fmla="*/ 333169 w 503747"/>
                  <a:gd name="connsiteY6" fmla="*/ 865751 h 1147437"/>
                  <a:gd name="connsiteX7" fmla="*/ 170411 w 503747"/>
                  <a:gd name="connsiteY7" fmla="*/ 1147437 h 1147437"/>
                  <a:gd name="connsiteX8" fmla="*/ 1919 w 503747"/>
                  <a:gd name="connsiteY8" fmla="*/ 855827 h 1147437"/>
                  <a:gd name="connsiteX9" fmla="*/ 163962 w 503747"/>
                  <a:gd name="connsiteY9" fmla="*/ 57538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334539 w 503747"/>
                  <a:gd name="connsiteY2" fmla="*/ 287380 h 1147437"/>
                  <a:gd name="connsiteX3" fmla="*/ 503747 w 503747"/>
                  <a:gd name="connsiteY3" fmla="*/ 577751 h 1147437"/>
                  <a:gd name="connsiteX4" fmla="*/ 335255 w 503747"/>
                  <a:gd name="connsiteY4" fmla="*/ 869360 h 1147437"/>
                  <a:gd name="connsiteX5" fmla="*/ 333169 w 503747"/>
                  <a:gd name="connsiteY5" fmla="*/ 865751 h 1147437"/>
                  <a:gd name="connsiteX6" fmla="*/ 170411 w 503747"/>
                  <a:gd name="connsiteY6" fmla="*/ 1147437 h 1147437"/>
                  <a:gd name="connsiteX7" fmla="*/ 1919 w 503747"/>
                  <a:gd name="connsiteY7" fmla="*/ 855827 h 1147437"/>
                  <a:gd name="connsiteX8" fmla="*/ 163962 w 503747"/>
                  <a:gd name="connsiteY8" fmla="*/ 575380 h 1147437"/>
                  <a:gd name="connsiteX9" fmla="*/ 0 w 503747"/>
                  <a:gd name="connsiteY9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335255 w 503747"/>
                  <a:gd name="connsiteY3" fmla="*/ 869360 h 1147437"/>
                  <a:gd name="connsiteX4" fmla="*/ 333169 w 503747"/>
                  <a:gd name="connsiteY4" fmla="*/ 865751 h 1147437"/>
                  <a:gd name="connsiteX5" fmla="*/ 170411 w 503747"/>
                  <a:gd name="connsiteY5" fmla="*/ 1147437 h 1147437"/>
                  <a:gd name="connsiteX6" fmla="*/ 1919 w 503747"/>
                  <a:gd name="connsiteY6" fmla="*/ 855827 h 1147437"/>
                  <a:gd name="connsiteX7" fmla="*/ 163962 w 503747"/>
                  <a:gd name="connsiteY7" fmla="*/ 575380 h 1147437"/>
                  <a:gd name="connsiteX8" fmla="*/ 0 w 503747"/>
                  <a:gd name="connsiteY8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335255 w 503747"/>
                  <a:gd name="connsiteY3" fmla="*/ 869360 h 1147437"/>
                  <a:gd name="connsiteX4" fmla="*/ 170411 w 503747"/>
                  <a:gd name="connsiteY4" fmla="*/ 1147437 h 1147437"/>
                  <a:gd name="connsiteX5" fmla="*/ 1919 w 503747"/>
                  <a:gd name="connsiteY5" fmla="*/ 855827 h 1147437"/>
                  <a:gd name="connsiteX6" fmla="*/ 163962 w 503747"/>
                  <a:gd name="connsiteY6" fmla="*/ 575380 h 1147437"/>
                  <a:gd name="connsiteX7" fmla="*/ 0 w 503747"/>
                  <a:gd name="connsiteY7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170411 w 503747"/>
                  <a:gd name="connsiteY3" fmla="*/ 1147437 h 1147437"/>
                  <a:gd name="connsiteX4" fmla="*/ 1919 w 503747"/>
                  <a:gd name="connsiteY4" fmla="*/ 855827 h 1147437"/>
                  <a:gd name="connsiteX5" fmla="*/ 163962 w 503747"/>
                  <a:gd name="connsiteY5" fmla="*/ 575380 h 1147437"/>
                  <a:gd name="connsiteX6" fmla="*/ 0 w 503747"/>
                  <a:gd name="connsiteY6" fmla="*/ 291610 h 1147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47" h="1147437">
                    <a:moveTo>
                      <a:pt x="0" y="291610"/>
                    </a:moveTo>
                    <a:lnTo>
                      <a:pt x="168492" y="0"/>
                    </a:lnTo>
                    <a:lnTo>
                      <a:pt x="503747" y="577751"/>
                    </a:lnTo>
                    <a:lnTo>
                      <a:pt x="170411" y="1147437"/>
                    </a:lnTo>
                    <a:lnTo>
                      <a:pt x="1919" y="855827"/>
                    </a:lnTo>
                    <a:lnTo>
                      <a:pt x="163962" y="575380"/>
                    </a:lnTo>
                    <a:lnTo>
                      <a:pt x="0" y="291610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6" name="Frihandsfigur 45"/>
              <p:cNvSpPr/>
              <p:nvPr/>
            </p:nvSpPr>
            <p:spPr>
              <a:xfrm rot="7200000">
                <a:off x="2978783" y="4163459"/>
                <a:ext cx="498874" cy="1152384"/>
              </a:xfrm>
              <a:custGeom>
                <a:avLst/>
                <a:gdLst>
                  <a:gd name="connsiteX0" fmla="*/ 158400 w 498874"/>
                  <a:gd name="connsiteY0" fmla="*/ 860660 h 1152384"/>
                  <a:gd name="connsiteX1" fmla="*/ 160579 w 498874"/>
                  <a:gd name="connsiteY1" fmla="*/ 856887 h 1152384"/>
                  <a:gd name="connsiteX2" fmla="*/ 0 w 498874"/>
                  <a:gd name="connsiteY2" fmla="*/ 578863 h 1152384"/>
                  <a:gd name="connsiteX3" fmla="*/ 163866 w 498874"/>
                  <a:gd name="connsiteY3" fmla="*/ 295147 h 1152384"/>
                  <a:gd name="connsiteX4" fmla="*/ 161889 w 498874"/>
                  <a:gd name="connsiteY4" fmla="*/ 291724 h 1152384"/>
                  <a:gd name="connsiteX5" fmla="*/ 330381 w 498874"/>
                  <a:gd name="connsiteY5" fmla="*/ 0 h 1152384"/>
                  <a:gd name="connsiteX6" fmla="*/ 498874 w 498874"/>
                  <a:gd name="connsiteY6" fmla="*/ 291724 h 1152384"/>
                  <a:gd name="connsiteX7" fmla="*/ 335007 w 498874"/>
                  <a:gd name="connsiteY7" fmla="*/ 575440 h 1152384"/>
                  <a:gd name="connsiteX8" fmla="*/ 336984 w 498874"/>
                  <a:gd name="connsiteY8" fmla="*/ 578863 h 1152384"/>
                  <a:gd name="connsiteX9" fmla="*/ 334805 w 498874"/>
                  <a:gd name="connsiteY9" fmla="*/ 582636 h 1152384"/>
                  <a:gd name="connsiteX10" fmla="*/ 495384 w 498874"/>
                  <a:gd name="connsiteY10" fmla="*/ 860660 h 1152384"/>
                  <a:gd name="connsiteX11" fmla="*/ 326892 w 498874"/>
                  <a:gd name="connsiteY11" fmla="*/ 1152384 h 1152384"/>
                  <a:gd name="connsiteX0" fmla="*/ 326892 w 498874"/>
                  <a:gd name="connsiteY0" fmla="*/ 1152384 h 1152384"/>
                  <a:gd name="connsiteX1" fmla="*/ 160579 w 498874"/>
                  <a:gd name="connsiteY1" fmla="*/ 856887 h 1152384"/>
                  <a:gd name="connsiteX2" fmla="*/ 0 w 498874"/>
                  <a:gd name="connsiteY2" fmla="*/ 578863 h 1152384"/>
                  <a:gd name="connsiteX3" fmla="*/ 163866 w 498874"/>
                  <a:gd name="connsiteY3" fmla="*/ 295147 h 1152384"/>
                  <a:gd name="connsiteX4" fmla="*/ 161889 w 498874"/>
                  <a:gd name="connsiteY4" fmla="*/ 291724 h 1152384"/>
                  <a:gd name="connsiteX5" fmla="*/ 330381 w 498874"/>
                  <a:gd name="connsiteY5" fmla="*/ 0 h 1152384"/>
                  <a:gd name="connsiteX6" fmla="*/ 498874 w 498874"/>
                  <a:gd name="connsiteY6" fmla="*/ 291724 h 1152384"/>
                  <a:gd name="connsiteX7" fmla="*/ 335007 w 498874"/>
                  <a:gd name="connsiteY7" fmla="*/ 575440 h 1152384"/>
                  <a:gd name="connsiteX8" fmla="*/ 336984 w 498874"/>
                  <a:gd name="connsiteY8" fmla="*/ 578863 h 1152384"/>
                  <a:gd name="connsiteX9" fmla="*/ 334805 w 498874"/>
                  <a:gd name="connsiteY9" fmla="*/ 582636 h 1152384"/>
                  <a:gd name="connsiteX10" fmla="*/ 495384 w 498874"/>
                  <a:gd name="connsiteY10" fmla="*/ 860660 h 1152384"/>
                  <a:gd name="connsiteX11" fmla="*/ 326892 w 498874"/>
                  <a:gd name="connsiteY11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163866 w 498874"/>
                  <a:gd name="connsiteY2" fmla="*/ 295147 h 1152384"/>
                  <a:gd name="connsiteX3" fmla="*/ 161889 w 498874"/>
                  <a:gd name="connsiteY3" fmla="*/ 291724 h 1152384"/>
                  <a:gd name="connsiteX4" fmla="*/ 330381 w 498874"/>
                  <a:gd name="connsiteY4" fmla="*/ 0 h 1152384"/>
                  <a:gd name="connsiteX5" fmla="*/ 498874 w 498874"/>
                  <a:gd name="connsiteY5" fmla="*/ 291724 h 1152384"/>
                  <a:gd name="connsiteX6" fmla="*/ 335007 w 498874"/>
                  <a:gd name="connsiteY6" fmla="*/ 575440 h 1152384"/>
                  <a:gd name="connsiteX7" fmla="*/ 336984 w 498874"/>
                  <a:gd name="connsiteY7" fmla="*/ 578863 h 1152384"/>
                  <a:gd name="connsiteX8" fmla="*/ 334805 w 498874"/>
                  <a:gd name="connsiteY8" fmla="*/ 582636 h 1152384"/>
                  <a:gd name="connsiteX9" fmla="*/ 495384 w 498874"/>
                  <a:gd name="connsiteY9" fmla="*/ 860660 h 1152384"/>
                  <a:gd name="connsiteX10" fmla="*/ 326892 w 498874"/>
                  <a:gd name="connsiteY10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163866 w 498874"/>
                  <a:gd name="connsiteY2" fmla="*/ 295147 h 1152384"/>
                  <a:gd name="connsiteX3" fmla="*/ 330381 w 498874"/>
                  <a:gd name="connsiteY3" fmla="*/ 0 h 1152384"/>
                  <a:gd name="connsiteX4" fmla="*/ 498874 w 498874"/>
                  <a:gd name="connsiteY4" fmla="*/ 291724 h 1152384"/>
                  <a:gd name="connsiteX5" fmla="*/ 335007 w 498874"/>
                  <a:gd name="connsiteY5" fmla="*/ 575440 h 1152384"/>
                  <a:gd name="connsiteX6" fmla="*/ 336984 w 498874"/>
                  <a:gd name="connsiteY6" fmla="*/ 578863 h 1152384"/>
                  <a:gd name="connsiteX7" fmla="*/ 334805 w 498874"/>
                  <a:gd name="connsiteY7" fmla="*/ 582636 h 1152384"/>
                  <a:gd name="connsiteX8" fmla="*/ 495384 w 498874"/>
                  <a:gd name="connsiteY8" fmla="*/ 860660 h 1152384"/>
                  <a:gd name="connsiteX9" fmla="*/ 326892 w 498874"/>
                  <a:gd name="connsiteY9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330381 w 498874"/>
                  <a:gd name="connsiteY2" fmla="*/ 0 h 1152384"/>
                  <a:gd name="connsiteX3" fmla="*/ 498874 w 498874"/>
                  <a:gd name="connsiteY3" fmla="*/ 291724 h 1152384"/>
                  <a:gd name="connsiteX4" fmla="*/ 335007 w 498874"/>
                  <a:gd name="connsiteY4" fmla="*/ 575440 h 1152384"/>
                  <a:gd name="connsiteX5" fmla="*/ 336984 w 498874"/>
                  <a:gd name="connsiteY5" fmla="*/ 578863 h 1152384"/>
                  <a:gd name="connsiteX6" fmla="*/ 334805 w 498874"/>
                  <a:gd name="connsiteY6" fmla="*/ 582636 h 1152384"/>
                  <a:gd name="connsiteX7" fmla="*/ 495384 w 498874"/>
                  <a:gd name="connsiteY7" fmla="*/ 860660 h 1152384"/>
                  <a:gd name="connsiteX8" fmla="*/ 326892 w 498874"/>
                  <a:gd name="connsiteY8" fmla="*/ 1152384 h 115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874" h="1152384">
                    <a:moveTo>
                      <a:pt x="326892" y="1152384"/>
                    </a:moveTo>
                    <a:lnTo>
                      <a:pt x="0" y="578863"/>
                    </a:lnTo>
                    <a:lnTo>
                      <a:pt x="330381" y="0"/>
                    </a:lnTo>
                    <a:lnTo>
                      <a:pt x="498874" y="291724"/>
                    </a:lnTo>
                    <a:lnTo>
                      <a:pt x="335007" y="575440"/>
                    </a:lnTo>
                    <a:lnTo>
                      <a:pt x="336984" y="578863"/>
                    </a:lnTo>
                    <a:lnTo>
                      <a:pt x="334805" y="582636"/>
                    </a:lnTo>
                    <a:lnTo>
                      <a:pt x="495384" y="860660"/>
                    </a:lnTo>
                    <a:lnTo>
                      <a:pt x="326892" y="1152384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7" name="Frihandsfigur 46"/>
              <p:cNvSpPr/>
              <p:nvPr/>
            </p:nvSpPr>
            <p:spPr>
              <a:xfrm rot="10800000" flipH="1">
                <a:off x="3345723" y="3943110"/>
                <a:ext cx="506262" cy="1154710"/>
              </a:xfrm>
              <a:custGeom>
                <a:avLst/>
                <a:gdLst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170107 w 506262"/>
                  <a:gd name="connsiteY9" fmla="*/ 864422 h 11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262" h="1154710">
                    <a:moveTo>
                      <a:pt x="337770" y="1154710"/>
                    </a:moveTo>
                    <a:lnTo>
                      <a:pt x="506262" y="862986"/>
                    </a:lnTo>
                    <a:lnTo>
                      <a:pt x="340513" y="576011"/>
                    </a:lnTo>
                    <a:lnTo>
                      <a:pt x="504709" y="291724"/>
                    </a:lnTo>
                    <a:lnTo>
                      <a:pt x="336217" y="0"/>
                    </a:lnTo>
                    <a:lnTo>
                      <a:pt x="170406" y="287083"/>
                    </a:lnTo>
                    <a:lnTo>
                      <a:pt x="168492" y="283770"/>
                    </a:lnTo>
                    <a:lnTo>
                      <a:pt x="0" y="575494"/>
                    </a:lnTo>
                    <a:lnTo>
                      <a:pt x="168492" y="867218"/>
                    </a:lnTo>
                    <a:lnTo>
                      <a:pt x="170107" y="864422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8" name="Frihandsfigur 47"/>
              <p:cNvSpPr/>
              <p:nvPr/>
            </p:nvSpPr>
            <p:spPr>
              <a:xfrm rot="10800000" flipH="1">
                <a:off x="3344552" y="3945076"/>
                <a:ext cx="506262" cy="1154710"/>
              </a:xfrm>
              <a:custGeom>
                <a:avLst/>
                <a:gdLst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170107 w 506262"/>
                  <a:gd name="connsiteY9" fmla="*/ 864422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337770 w 506262"/>
                  <a:gd name="connsiteY9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337770 w 506262"/>
                  <a:gd name="connsiteY8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0 w 506262"/>
                  <a:gd name="connsiteY6" fmla="*/ 575494 h 1154710"/>
                  <a:gd name="connsiteX7" fmla="*/ 337770 w 506262"/>
                  <a:gd name="connsiteY7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0 w 506262"/>
                  <a:gd name="connsiteY5" fmla="*/ 575494 h 1154710"/>
                  <a:gd name="connsiteX6" fmla="*/ 337770 w 506262"/>
                  <a:gd name="connsiteY6" fmla="*/ 1154710 h 11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262" h="1154710">
                    <a:moveTo>
                      <a:pt x="337770" y="1154710"/>
                    </a:moveTo>
                    <a:lnTo>
                      <a:pt x="506262" y="862986"/>
                    </a:lnTo>
                    <a:lnTo>
                      <a:pt x="340513" y="576011"/>
                    </a:lnTo>
                    <a:lnTo>
                      <a:pt x="504709" y="291724"/>
                    </a:lnTo>
                    <a:lnTo>
                      <a:pt x="336217" y="0"/>
                    </a:lnTo>
                    <a:lnTo>
                      <a:pt x="0" y="575494"/>
                    </a:lnTo>
                    <a:lnTo>
                      <a:pt x="337770" y="1154710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5" name="Group 103"/>
          <p:cNvGrpSpPr/>
          <p:nvPr/>
        </p:nvGrpSpPr>
        <p:grpSpPr>
          <a:xfrm>
            <a:off x="1175768" y="1870759"/>
            <a:ext cx="1075854" cy="1233489"/>
            <a:chOff x="3069153" y="2093342"/>
            <a:chExt cx="1638123" cy="1878142"/>
          </a:xfrm>
        </p:grpSpPr>
        <p:grpSp>
          <p:nvGrpSpPr>
            <p:cNvPr id="6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8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9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9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8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6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8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106"/>
            <p:cNvGrpSpPr/>
            <p:nvPr/>
          </p:nvGrpSpPr>
          <p:grpSpPr>
            <a:xfrm>
              <a:off x="3069153" y="2365599"/>
              <a:ext cx="1636273" cy="771646"/>
              <a:chOff x="3071003" y="2919007"/>
              <a:chExt cx="1636273" cy="771646"/>
            </a:xfrm>
          </p:grpSpPr>
          <p:grpSp>
            <p:nvGrpSpPr>
              <p:cNvPr id="6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7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7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99" name="textruta 98"/>
          <p:cNvSpPr txBox="1"/>
          <p:nvPr/>
        </p:nvSpPr>
        <p:spPr>
          <a:xfrm>
            <a:off x="4452724" y="1164648"/>
            <a:ext cx="534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b="1" spc="300" dirty="0" err="1" smtClean="0">
                <a:latin typeface="abeatbyKai" charset="0"/>
                <a:ea typeface="abeatbyKai" charset="0"/>
                <a:cs typeface="abeatbyKai" charset="0"/>
              </a:rPr>
              <a:t>proto.fabric</a:t>
            </a:r>
            <a:endParaRPr lang="sv-SE" sz="7200" b="1" spc="300" dirty="0">
              <a:latin typeface="abeatbyKai" charset="0"/>
              <a:ea typeface="abeatbyKai" charset="0"/>
              <a:cs typeface="abeatbyKai" charset="0"/>
            </a:endParaRPr>
          </a:p>
        </p:txBody>
      </p:sp>
      <p:sp>
        <p:nvSpPr>
          <p:cNvPr id="117" name="textruta 116"/>
          <p:cNvSpPr txBox="1"/>
          <p:nvPr/>
        </p:nvSpPr>
        <p:spPr>
          <a:xfrm>
            <a:off x="4197966" y="4528354"/>
            <a:ext cx="6337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18" name="Grupp 117"/>
          <p:cNvGrpSpPr/>
          <p:nvPr/>
        </p:nvGrpSpPr>
        <p:grpSpPr>
          <a:xfrm>
            <a:off x="3002528" y="4860200"/>
            <a:ext cx="1142763" cy="946437"/>
            <a:chOff x="3427182" y="1144955"/>
            <a:chExt cx="3565552" cy="2952991"/>
          </a:xfrm>
        </p:grpSpPr>
        <p:sp>
          <p:nvSpPr>
            <p:cNvPr id="119" name="Frihandsfigur 118"/>
            <p:cNvSpPr/>
            <p:nvPr/>
          </p:nvSpPr>
          <p:spPr>
            <a:xfrm>
              <a:off x="4314892" y="1144955"/>
              <a:ext cx="1776045" cy="2741881"/>
            </a:xfrm>
            <a:custGeom>
              <a:avLst/>
              <a:gdLst>
                <a:gd name="connsiteX0" fmla="*/ 888023 w 1776045"/>
                <a:gd name="connsiteY0" fmla="*/ 0 h 2741881"/>
                <a:gd name="connsiteX1" fmla="*/ 1776045 w 1776045"/>
                <a:gd name="connsiteY1" fmla="*/ 888023 h 2741881"/>
                <a:gd name="connsiteX2" fmla="*/ 1776042 w 1776045"/>
                <a:gd name="connsiteY2" fmla="*/ 1854713 h 2741881"/>
                <a:gd name="connsiteX3" fmla="*/ 978815 w 1776045"/>
                <a:gd name="connsiteY3" fmla="*/ 2738150 h 2741881"/>
                <a:gd name="connsiteX4" fmla="*/ 904934 w 1776045"/>
                <a:gd name="connsiteY4" fmla="*/ 2741881 h 2741881"/>
                <a:gd name="connsiteX5" fmla="*/ 904934 w 1776045"/>
                <a:gd name="connsiteY5" fmla="*/ 2179617 h 2741881"/>
                <a:gd name="connsiteX6" fmla="*/ 964977 w 1776045"/>
                <a:gd name="connsiteY6" fmla="*/ 2173564 h 2741881"/>
                <a:gd name="connsiteX7" fmla="*/ 1269877 w 1776045"/>
                <a:gd name="connsiteY7" fmla="*/ 1799465 h 2741881"/>
                <a:gd name="connsiteX8" fmla="*/ 1269877 w 1776045"/>
                <a:gd name="connsiteY8" fmla="*/ 943265 h 2741881"/>
                <a:gd name="connsiteX9" fmla="*/ 888020 w 1776045"/>
                <a:gd name="connsiteY9" fmla="*/ 561408 h 2741881"/>
                <a:gd name="connsiteX10" fmla="*/ 506163 w 1776045"/>
                <a:gd name="connsiteY10" fmla="*/ 943265 h 2741881"/>
                <a:gd name="connsiteX11" fmla="*/ 506163 w 1776045"/>
                <a:gd name="connsiteY11" fmla="*/ 988533 h 2741881"/>
                <a:gd name="connsiteX12" fmla="*/ 0 w 1776045"/>
                <a:gd name="connsiteY12" fmla="*/ 988533 h 2741881"/>
                <a:gd name="connsiteX13" fmla="*/ 0 w 1776045"/>
                <a:gd name="connsiteY13" fmla="*/ 888023 h 2741881"/>
                <a:gd name="connsiteX14" fmla="*/ 888023 w 1776045"/>
                <a:gd name="connsiteY14" fmla="*/ 0 h 27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76045" h="2741881">
                  <a:moveTo>
                    <a:pt x="888023" y="0"/>
                  </a:moveTo>
                  <a:cubicBezTo>
                    <a:pt x="1378463" y="0"/>
                    <a:pt x="1776045" y="397583"/>
                    <a:pt x="1776045" y="888023"/>
                  </a:cubicBezTo>
                  <a:cubicBezTo>
                    <a:pt x="1776045" y="1210253"/>
                    <a:pt x="1776042" y="1532483"/>
                    <a:pt x="1776042" y="1854713"/>
                  </a:cubicBezTo>
                  <a:cubicBezTo>
                    <a:pt x="1776042" y="2314501"/>
                    <a:pt x="1426605" y="2692675"/>
                    <a:pt x="978815" y="2738150"/>
                  </a:cubicBezTo>
                  <a:lnTo>
                    <a:pt x="904934" y="2741881"/>
                  </a:lnTo>
                  <a:lnTo>
                    <a:pt x="904934" y="2179617"/>
                  </a:lnTo>
                  <a:lnTo>
                    <a:pt x="964977" y="2173564"/>
                  </a:lnTo>
                  <a:cubicBezTo>
                    <a:pt x="1138983" y="2137957"/>
                    <a:pt x="1269877" y="1983997"/>
                    <a:pt x="1269877" y="1799465"/>
                  </a:cubicBezTo>
                  <a:lnTo>
                    <a:pt x="1269877" y="943265"/>
                  </a:lnTo>
                  <a:cubicBezTo>
                    <a:pt x="1269877" y="732371"/>
                    <a:pt x="1098913" y="561408"/>
                    <a:pt x="888020" y="561408"/>
                  </a:cubicBezTo>
                  <a:cubicBezTo>
                    <a:pt x="677126" y="561408"/>
                    <a:pt x="506163" y="732371"/>
                    <a:pt x="506163" y="943265"/>
                  </a:cubicBezTo>
                  <a:lnTo>
                    <a:pt x="506163" y="988533"/>
                  </a:lnTo>
                  <a:lnTo>
                    <a:pt x="0" y="988533"/>
                  </a:lnTo>
                  <a:lnTo>
                    <a:pt x="0" y="888023"/>
                  </a:lnTo>
                  <a:cubicBezTo>
                    <a:pt x="0" y="397583"/>
                    <a:pt x="397583" y="0"/>
                    <a:pt x="888023" y="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ihandsfigur 119"/>
            <p:cNvSpPr/>
            <p:nvPr/>
          </p:nvSpPr>
          <p:spPr>
            <a:xfrm rot="7200000">
              <a:off x="4733344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Frihandsfigur 120"/>
            <p:cNvSpPr/>
            <p:nvPr/>
          </p:nvSpPr>
          <p:spPr>
            <a:xfrm rot="14400000">
              <a:off x="3910527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Frihandsfigur 121"/>
            <p:cNvSpPr/>
            <p:nvPr/>
          </p:nvSpPr>
          <p:spPr>
            <a:xfrm rot="7200000">
              <a:off x="4952655" y="1705267"/>
              <a:ext cx="904934" cy="17542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Frihandsfigur 122"/>
            <p:cNvSpPr/>
            <p:nvPr/>
          </p:nvSpPr>
          <p:spPr>
            <a:xfrm>
              <a:off x="4314892" y="2119934"/>
              <a:ext cx="904934" cy="17669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Frihandsfigur 123"/>
            <p:cNvSpPr/>
            <p:nvPr/>
          </p:nvSpPr>
          <p:spPr>
            <a:xfrm rot="14400000">
              <a:off x="4578884" y="2422249"/>
              <a:ext cx="781090" cy="2534652"/>
            </a:xfrm>
            <a:custGeom>
              <a:avLst/>
              <a:gdLst>
                <a:gd name="connsiteX0" fmla="*/ 613764 w 781090"/>
                <a:gd name="connsiteY0" fmla="*/ 2048833 h 2534652"/>
                <a:gd name="connsiteX1" fmla="*/ 333276 w 781090"/>
                <a:gd name="connsiteY1" fmla="*/ 2534652 h 2534652"/>
                <a:gd name="connsiteX2" fmla="*/ 306878 w 781090"/>
                <a:gd name="connsiteY2" fmla="*/ 2515405 h 2534652"/>
                <a:gd name="connsiteX3" fmla="*/ 0 w 781090"/>
                <a:gd name="connsiteY3" fmla="*/ 1843929 h 2534652"/>
                <a:gd name="connsiteX4" fmla="*/ 0 w 781090"/>
                <a:gd name="connsiteY4" fmla="*/ 877243 h 2534652"/>
                <a:gd name="connsiteX5" fmla="*/ 709056 w 781090"/>
                <a:gd name="connsiteY5" fmla="*/ 7261 h 2534652"/>
                <a:gd name="connsiteX6" fmla="*/ 781090 w 781090"/>
                <a:gd name="connsiteY6" fmla="*/ 0 h 2534652"/>
                <a:gd name="connsiteX7" fmla="*/ 781090 w 781090"/>
                <a:gd name="connsiteY7" fmla="*/ 567690 h 2534652"/>
                <a:gd name="connsiteX8" fmla="*/ 739384 w 781090"/>
                <a:gd name="connsiteY8" fmla="*/ 580636 h 2534652"/>
                <a:gd name="connsiteX9" fmla="*/ 506162 w 781090"/>
                <a:gd name="connsiteY9" fmla="*/ 932485 h 2534652"/>
                <a:gd name="connsiteX10" fmla="*/ 506162 w 781090"/>
                <a:gd name="connsiteY10" fmla="*/ 1788684 h 2534652"/>
                <a:gd name="connsiteX11" fmla="*/ 571377 w 781090"/>
                <a:gd name="connsiteY11" fmla="*/ 2002184 h 25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1090" h="2534652">
                  <a:moveTo>
                    <a:pt x="613764" y="2048833"/>
                  </a:moveTo>
                  <a:lnTo>
                    <a:pt x="333276" y="2534652"/>
                  </a:lnTo>
                  <a:lnTo>
                    <a:pt x="306878" y="2515405"/>
                  </a:lnTo>
                  <a:cubicBezTo>
                    <a:pt x="118905" y="2352577"/>
                    <a:pt x="-1" y="2112139"/>
                    <a:pt x="0" y="1843929"/>
                  </a:cubicBezTo>
                  <a:lnTo>
                    <a:pt x="0" y="877243"/>
                  </a:lnTo>
                  <a:cubicBezTo>
                    <a:pt x="0" y="448107"/>
                    <a:pt x="304399" y="90066"/>
                    <a:pt x="709056" y="7261"/>
                  </a:cubicBezTo>
                  <a:lnTo>
                    <a:pt x="781090" y="0"/>
                  </a:lnTo>
                  <a:lnTo>
                    <a:pt x="781090" y="567690"/>
                  </a:lnTo>
                  <a:lnTo>
                    <a:pt x="739384" y="580636"/>
                  </a:lnTo>
                  <a:cubicBezTo>
                    <a:pt x="602330" y="638605"/>
                    <a:pt x="506162" y="774315"/>
                    <a:pt x="506162" y="932485"/>
                  </a:cubicBezTo>
                  <a:lnTo>
                    <a:pt x="506162" y="1788684"/>
                  </a:lnTo>
                  <a:cubicBezTo>
                    <a:pt x="506162" y="1867770"/>
                    <a:pt x="530204" y="1941240"/>
                    <a:pt x="571377" y="2002184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1315920" y="4283139"/>
            <a:ext cx="1072191" cy="771611"/>
            <a:chOff x="1913994" y="1164650"/>
            <a:chExt cx="780624" cy="771611"/>
          </a:xfrm>
        </p:grpSpPr>
        <p:sp>
          <p:nvSpPr>
            <p:cNvPr id="128" name="Freeform 121"/>
            <p:cNvSpPr/>
            <p:nvPr/>
          </p:nvSpPr>
          <p:spPr>
            <a:xfrm rot="5400000">
              <a:off x="2078784" y="1320427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Freeform 121"/>
            <p:cNvSpPr/>
            <p:nvPr/>
          </p:nvSpPr>
          <p:spPr>
            <a:xfrm rot="5400000">
              <a:off x="2078784" y="1160143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80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Freeform 121"/>
            <p:cNvSpPr/>
            <p:nvPr/>
          </p:nvSpPr>
          <p:spPr>
            <a:xfrm rot="5400000">
              <a:off x="2078784" y="999860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3268576" y="196196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proto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7" name="Grupp 46"/>
          <p:cNvGrpSpPr/>
          <p:nvPr/>
        </p:nvGrpSpPr>
        <p:grpSpPr>
          <a:xfrm>
            <a:off x="1988954" y="382591"/>
            <a:ext cx="1279622" cy="1073759"/>
            <a:chOff x="2073139" y="527769"/>
            <a:chExt cx="6727963" cy="5645581"/>
          </a:xfrm>
        </p:grpSpPr>
        <p:sp>
          <p:nvSpPr>
            <p:cNvPr id="48" name="Frihandsfigur 47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Frihandsfigur 49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ihandsfigur 50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Frihandsfigur 51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Frihandsfigur 52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ihandsfigur 53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Frihandsfigur 54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7" name="textruta 56"/>
          <p:cNvSpPr txBox="1"/>
          <p:nvPr/>
        </p:nvSpPr>
        <p:spPr>
          <a:xfrm>
            <a:off x="3175164" y="1695476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8" name="Grupp 57"/>
          <p:cNvGrpSpPr/>
          <p:nvPr/>
        </p:nvGrpSpPr>
        <p:grpSpPr>
          <a:xfrm>
            <a:off x="1895542" y="1881871"/>
            <a:ext cx="1279622" cy="1073759"/>
            <a:chOff x="2073139" y="527769"/>
            <a:chExt cx="6727963" cy="5645581"/>
          </a:xfrm>
        </p:grpSpPr>
        <p:sp>
          <p:nvSpPr>
            <p:cNvPr id="59" name="Frihandsfigur 58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textruta 67"/>
          <p:cNvSpPr txBox="1"/>
          <p:nvPr/>
        </p:nvSpPr>
        <p:spPr>
          <a:xfrm>
            <a:off x="3175164" y="3364524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9" name="Grupp 68"/>
          <p:cNvGrpSpPr/>
          <p:nvPr/>
        </p:nvGrpSpPr>
        <p:grpSpPr>
          <a:xfrm>
            <a:off x="1895542" y="3550919"/>
            <a:ext cx="1279622" cy="1073759"/>
            <a:chOff x="2073139" y="527769"/>
            <a:chExt cx="6727963" cy="5645581"/>
          </a:xfrm>
        </p:grpSpPr>
        <p:sp>
          <p:nvSpPr>
            <p:cNvPr id="70" name="Frihandsfigur 69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ihandsfigur 70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Frihandsfigur 71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Frihandsfigur 72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Frihandsfigur 73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Frihandsfigur 74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Frihandsfigur 75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Frihandsfigur 76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Frihandsfigur 77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/>
          <p:cNvGrpSpPr/>
          <p:nvPr/>
        </p:nvGrpSpPr>
        <p:grpSpPr>
          <a:xfrm>
            <a:off x="1895542" y="5234050"/>
            <a:ext cx="1252233" cy="1206370"/>
            <a:chOff x="3217369" y="746119"/>
            <a:chExt cx="5318686" cy="5123892"/>
          </a:xfrm>
        </p:grpSpPr>
        <p:sp>
          <p:nvSpPr>
            <p:cNvPr id="33" name="Frihandsfigur 32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4" name="Frihandsfigur 33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9" name="Frihandsfigur 38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" name="textruta 42"/>
          <p:cNvSpPr txBox="1"/>
          <p:nvPr/>
        </p:nvSpPr>
        <p:spPr>
          <a:xfrm>
            <a:off x="3242901" y="4965315"/>
            <a:ext cx="63491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roto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 17"/>
          <p:cNvGrpSpPr/>
          <p:nvPr/>
        </p:nvGrpSpPr>
        <p:grpSpPr>
          <a:xfrm>
            <a:off x="2073139" y="527769"/>
            <a:ext cx="6727963" cy="5645581"/>
            <a:chOff x="2073139" y="527769"/>
            <a:chExt cx="6727963" cy="5645581"/>
          </a:xfrm>
        </p:grpSpPr>
        <p:sp>
          <p:nvSpPr>
            <p:cNvPr id="5" name="Frihandsfigur 4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Frihandsfigur 5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ihandsfigur 6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ihandsfigur 7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ihandsfigur 8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ihandsfigur 16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158CCE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 10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Frihandsfigur 15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ihandsfigur 12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8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271385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676867" y="3209037"/>
            <a:ext cx="1197480" cy="1433756"/>
            <a:chOff x="5250978" y="1783521"/>
            <a:chExt cx="1197480" cy="14337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5250978" y="1783521"/>
              <a:ext cx="1197480" cy="1433756"/>
              <a:chOff x="4596611" y="1501663"/>
              <a:chExt cx="1197480" cy="143375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596611" y="1501663"/>
                <a:ext cx="1197480" cy="1431934"/>
                <a:chOff x="6312190" y="1648230"/>
                <a:chExt cx="1197480" cy="1431934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6312190" y="1946002"/>
                  <a:ext cx="470173" cy="1134161"/>
                </a:xfrm>
                <a:custGeom>
                  <a:avLst/>
                  <a:gdLst>
                    <a:gd name="connsiteX0" fmla="*/ 142643 w 470173"/>
                    <a:gd name="connsiteY0" fmla="*/ 1134161 h 1134161"/>
                    <a:gd name="connsiteX1" fmla="*/ 4464 w 470173"/>
                    <a:gd name="connsiteY1" fmla="*/ 894922 h 1134161"/>
                    <a:gd name="connsiteX2" fmla="*/ 188842 w 470173"/>
                    <a:gd name="connsiteY2" fmla="*/ 575571 h 1134161"/>
                    <a:gd name="connsiteX3" fmla="*/ 0 w 470173"/>
                    <a:gd name="connsiteY3" fmla="*/ 246969 h 1134161"/>
                    <a:gd name="connsiteX4" fmla="*/ 142642 w 470173"/>
                    <a:gd name="connsiteY4" fmla="*/ 0 h 1134161"/>
                    <a:gd name="connsiteX5" fmla="*/ 470173 w 470173"/>
                    <a:gd name="connsiteY5" fmla="*/ 567080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0173" h="1134161">
                      <a:moveTo>
                        <a:pt x="142643" y="1134161"/>
                      </a:moveTo>
                      <a:lnTo>
                        <a:pt x="4464" y="894922"/>
                      </a:lnTo>
                      <a:lnTo>
                        <a:pt x="188842" y="575571"/>
                      </a:lnTo>
                      <a:lnTo>
                        <a:pt x="0" y="246969"/>
                      </a:lnTo>
                      <a:lnTo>
                        <a:pt x="142642" y="0"/>
                      </a:lnTo>
                      <a:lnTo>
                        <a:pt x="470173" y="567080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7039500" y="1946003"/>
                  <a:ext cx="470170" cy="1134161"/>
                </a:xfrm>
                <a:custGeom>
                  <a:avLst/>
                  <a:gdLst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2564 w 470170"/>
                    <a:gd name="connsiteY4" fmla="*/ 246959 h 1134161"/>
                    <a:gd name="connsiteX5" fmla="*/ 192692 w 470170"/>
                    <a:gd name="connsiteY5" fmla="*/ 577797 h 1134161"/>
                    <a:gd name="connsiteX6" fmla="*/ 7031 w 470170"/>
                    <a:gd name="connsiteY6" fmla="*/ 899371 h 1134161"/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192692 w 470170"/>
                    <a:gd name="connsiteY4" fmla="*/ 577797 h 1134161"/>
                    <a:gd name="connsiteX5" fmla="*/ 7031 w 470170"/>
                    <a:gd name="connsiteY5" fmla="*/ 899371 h 1134161"/>
                    <a:gd name="connsiteX6" fmla="*/ 142640 w 470170"/>
                    <a:gd name="connsiteY6" fmla="*/ 1134161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170" h="1134161">
                      <a:moveTo>
                        <a:pt x="142640" y="1134161"/>
                      </a:moveTo>
                      <a:lnTo>
                        <a:pt x="470170" y="567080"/>
                      </a:lnTo>
                      <a:lnTo>
                        <a:pt x="142639" y="0"/>
                      </a:lnTo>
                      <a:lnTo>
                        <a:pt x="0" y="246964"/>
                      </a:lnTo>
                      <a:lnTo>
                        <a:pt x="192692" y="577797"/>
                      </a:lnTo>
                      <a:lnTo>
                        <a:pt x="7031" y="899371"/>
                      </a:lnTo>
                      <a:lnTo>
                        <a:pt x="142640" y="1134161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6677783" y="1315170"/>
                  <a:ext cx="467594" cy="1133714"/>
                </a:xfrm>
                <a:custGeom>
                  <a:avLst/>
                  <a:gdLst>
                    <a:gd name="connsiteX0" fmla="*/ 0 w 465253"/>
                    <a:gd name="connsiteY0" fmla="*/ 566857 h 1133714"/>
                    <a:gd name="connsiteX1" fmla="*/ 327531 w 465253"/>
                    <a:gd name="connsiteY1" fmla="*/ 0 h 1133714"/>
                    <a:gd name="connsiteX2" fmla="*/ 463435 w 465253"/>
                    <a:gd name="connsiteY2" fmla="*/ 235209 h 1133714"/>
                    <a:gd name="connsiteX3" fmla="*/ 460920 w 465253"/>
                    <a:gd name="connsiteY3" fmla="*/ 235209 h 1133714"/>
                    <a:gd name="connsiteX4" fmla="*/ 269470 w 465253"/>
                    <a:gd name="connsiteY4" fmla="*/ 565284 h 1133714"/>
                    <a:gd name="connsiteX5" fmla="*/ 460920 w 465253"/>
                    <a:gd name="connsiteY5" fmla="*/ 895358 h 1133714"/>
                    <a:gd name="connsiteX6" fmla="*/ 465253 w 465253"/>
                    <a:gd name="connsiteY6" fmla="*/ 895358 h 1133714"/>
                    <a:gd name="connsiteX7" fmla="*/ 327531 w 465253"/>
                    <a:gd name="connsiteY7" fmla="*/ 1133714 h 1133714"/>
                    <a:gd name="connsiteX0" fmla="*/ 0 w 463435"/>
                    <a:gd name="connsiteY0" fmla="*/ 566857 h 1133714"/>
                    <a:gd name="connsiteX1" fmla="*/ 327531 w 463435"/>
                    <a:gd name="connsiteY1" fmla="*/ 0 h 1133714"/>
                    <a:gd name="connsiteX2" fmla="*/ 463435 w 463435"/>
                    <a:gd name="connsiteY2" fmla="*/ 235209 h 1133714"/>
                    <a:gd name="connsiteX3" fmla="*/ 460920 w 463435"/>
                    <a:gd name="connsiteY3" fmla="*/ 235209 h 1133714"/>
                    <a:gd name="connsiteX4" fmla="*/ 269470 w 463435"/>
                    <a:gd name="connsiteY4" fmla="*/ 565284 h 1133714"/>
                    <a:gd name="connsiteX5" fmla="*/ 460920 w 463435"/>
                    <a:gd name="connsiteY5" fmla="*/ 895358 h 1133714"/>
                    <a:gd name="connsiteX6" fmla="*/ 327531 w 463435"/>
                    <a:gd name="connsiteY6" fmla="*/ 1133714 h 1133714"/>
                    <a:gd name="connsiteX7" fmla="*/ 0 w 463435"/>
                    <a:gd name="connsiteY7" fmla="*/ 566857 h 1133714"/>
                    <a:gd name="connsiteX0" fmla="*/ 0 w 464733"/>
                    <a:gd name="connsiteY0" fmla="*/ 566857 h 1133714"/>
                    <a:gd name="connsiteX1" fmla="*/ 327531 w 464733"/>
                    <a:gd name="connsiteY1" fmla="*/ 0 h 1133714"/>
                    <a:gd name="connsiteX2" fmla="*/ 463435 w 464733"/>
                    <a:gd name="connsiteY2" fmla="*/ 235209 h 1133714"/>
                    <a:gd name="connsiteX3" fmla="*/ 460920 w 464733"/>
                    <a:gd name="connsiteY3" fmla="*/ 235209 h 1133714"/>
                    <a:gd name="connsiteX4" fmla="*/ 269470 w 464733"/>
                    <a:gd name="connsiteY4" fmla="*/ 565284 h 1133714"/>
                    <a:gd name="connsiteX5" fmla="*/ 464733 w 464733"/>
                    <a:gd name="connsiteY5" fmla="*/ 892501 h 1133714"/>
                    <a:gd name="connsiteX6" fmla="*/ 327531 w 464733"/>
                    <a:gd name="connsiteY6" fmla="*/ 1133714 h 1133714"/>
                    <a:gd name="connsiteX7" fmla="*/ 0 w 464733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460920 w 467594"/>
                    <a:gd name="connsiteY3" fmla="*/ 235209 h 1133714"/>
                    <a:gd name="connsiteX4" fmla="*/ 269470 w 467594"/>
                    <a:gd name="connsiteY4" fmla="*/ 565284 h 1133714"/>
                    <a:gd name="connsiteX5" fmla="*/ 467594 w 467594"/>
                    <a:gd name="connsiteY5" fmla="*/ 894406 h 1133714"/>
                    <a:gd name="connsiteX6" fmla="*/ 327531 w 467594"/>
                    <a:gd name="connsiteY6" fmla="*/ 1133714 h 1133714"/>
                    <a:gd name="connsiteX7" fmla="*/ 0 w 467594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269470 w 467594"/>
                    <a:gd name="connsiteY3" fmla="*/ 565284 h 1133714"/>
                    <a:gd name="connsiteX4" fmla="*/ 467594 w 467594"/>
                    <a:gd name="connsiteY4" fmla="*/ 894406 h 1133714"/>
                    <a:gd name="connsiteX5" fmla="*/ 327531 w 467594"/>
                    <a:gd name="connsiteY5" fmla="*/ 1133714 h 1133714"/>
                    <a:gd name="connsiteX6" fmla="*/ 0 w 467594"/>
                    <a:gd name="connsiteY6" fmla="*/ 566857 h 11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594" h="1133714">
                      <a:moveTo>
                        <a:pt x="0" y="566857"/>
                      </a:moveTo>
                      <a:lnTo>
                        <a:pt x="327531" y="0"/>
                      </a:lnTo>
                      <a:lnTo>
                        <a:pt x="463435" y="235209"/>
                      </a:lnTo>
                      <a:lnTo>
                        <a:pt x="269470" y="565284"/>
                      </a:lnTo>
                      <a:lnTo>
                        <a:pt x="467594" y="894406"/>
                      </a:lnTo>
                      <a:lnTo>
                        <a:pt x="327531" y="1133714"/>
                      </a:lnTo>
                      <a:lnTo>
                        <a:pt x="0" y="566857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5" name="Isosceles Triangle 114"/>
              <p:cNvSpPr/>
              <p:nvPr/>
            </p:nvSpPr>
            <p:spPr>
              <a:xfrm rot="5400000">
                <a:off x="4599948" y="2583035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>
                <a:off x="5410475" y="2583035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566492" y="2133066"/>
              <a:ext cx="567752" cy="643681"/>
              <a:chOff x="3178679" y="2204280"/>
              <a:chExt cx="1721002" cy="1951162"/>
            </a:xfrm>
          </p:grpSpPr>
          <p:sp>
            <p:nvSpPr>
              <p:cNvPr id="111" name="Freeform 110"/>
              <p:cNvSpPr/>
              <p:nvPr/>
            </p:nvSpPr>
            <p:spPr>
              <a:xfrm rot="9000000">
                <a:off x="3178679" y="2558477"/>
                <a:ext cx="922366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12600000" flipH="1">
                <a:off x="3977318" y="2558477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5400000">
                <a:off x="3578911" y="1867293"/>
                <a:ext cx="922362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50978" y="1783521"/>
            <a:ext cx="1197480" cy="1433756"/>
            <a:chOff x="4596611" y="1501663"/>
            <a:chExt cx="1197480" cy="1433756"/>
          </a:xfrm>
        </p:grpSpPr>
        <p:grpSp>
          <p:nvGrpSpPr>
            <p:cNvPr id="4" name="Group 3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5" name="Freeform 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0201" y="1784692"/>
            <a:ext cx="1197480" cy="1433756"/>
            <a:chOff x="4596611" y="1501663"/>
            <a:chExt cx="1197480" cy="1433756"/>
          </a:xfrm>
        </p:grpSpPr>
        <p:grpSp>
          <p:nvGrpSpPr>
            <p:cNvPr id="22" name="Group 21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25" name="Freeform 2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09095" y="1783521"/>
            <a:ext cx="1197480" cy="1433756"/>
            <a:chOff x="4596611" y="1501663"/>
            <a:chExt cx="1197480" cy="1433756"/>
          </a:xfrm>
        </p:grpSpPr>
        <p:grpSp>
          <p:nvGrpSpPr>
            <p:cNvPr id="29" name="Group 28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2" name="Freeform 31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32897" y="1783521"/>
            <a:ext cx="1197480" cy="1433756"/>
            <a:chOff x="4596611" y="1501663"/>
            <a:chExt cx="1197480" cy="1433756"/>
          </a:xfrm>
        </p:grpSpPr>
        <p:grpSp>
          <p:nvGrpSpPr>
            <p:cNvPr id="36" name="Group 35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9" name="Freeform 38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Isosceles Triangle 36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Isosceles Triangle 37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6492" y="2133067"/>
            <a:ext cx="567752" cy="643682"/>
            <a:chOff x="3178679" y="2204279"/>
            <a:chExt cx="1721001" cy="1951163"/>
          </a:xfrm>
        </p:grpSpPr>
        <p:sp>
          <p:nvSpPr>
            <p:cNvPr id="44" name="Freeform 43"/>
            <p:cNvSpPr/>
            <p:nvPr/>
          </p:nvSpPr>
          <p:spPr>
            <a:xfrm rot="9000000">
              <a:off x="3178679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eeform 44"/>
            <p:cNvSpPr/>
            <p:nvPr/>
          </p:nvSpPr>
          <p:spPr>
            <a:xfrm rot="12600000" flipH="1">
              <a:off x="3977316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3578912" y="1867293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4749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78224" y="1648229"/>
            <a:ext cx="1222251" cy="1433756"/>
            <a:chOff x="4318923" y="3806601"/>
            <a:chExt cx="1222251" cy="1433756"/>
          </a:xfrm>
        </p:grpSpPr>
        <p:grpSp>
          <p:nvGrpSpPr>
            <p:cNvPr id="5" name="Group 4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" name="Freeform 8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1024" y="1648229"/>
            <a:ext cx="1178632" cy="1385712"/>
            <a:chOff x="4318923" y="3806601"/>
            <a:chExt cx="1178632" cy="1385712"/>
          </a:xfrm>
        </p:grpSpPr>
        <p:grpSp>
          <p:nvGrpSpPr>
            <p:cNvPr id="13" name="Group 12"/>
            <p:cNvGrpSpPr/>
            <p:nvPr/>
          </p:nvGrpSpPr>
          <p:grpSpPr>
            <a:xfrm>
              <a:off x="4318923" y="3806601"/>
              <a:ext cx="1178632" cy="1385712"/>
              <a:chOff x="4070452" y="3534126"/>
              <a:chExt cx="1662151" cy="1954183"/>
            </a:xfrm>
            <a:solidFill>
              <a:srgbClr val="FFCC29"/>
            </a:solidFill>
          </p:grpSpPr>
          <p:sp>
            <p:nvSpPr>
              <p:cNvPr id="16" name="Freeform 15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" name="Hexagon 14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84289" y="1648229"/>
            <a:ext cx="1222251" cy="1385712"/>
            <a:chOff x="4318923" y="3806601"/>
            <a:chExt cx="1222251" cy="1385712"/>
          </a:xfrm>
        </p:grpSpPr>
        <p:grpSp>
          <p:nvGrpSpPr>
            <p:cNvPr id="20" name="Group 1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23" name="Freeform 22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Hexagon 21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6540" y="1648229"/>
            <a:ext cx="1222251" cy="1433756"/>
            <a:chOff x="4318923" y="3806601"/>
            <a:chExt cx="1222251" cy="1433756"/>
          </a:xfrm>
        </p:grpSpPr>
        <p:grpSp>
          <p:nvGrpSpPr>
            <p:cNvPr id="27" name="Group 26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0" name="Freeform 2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xagon 2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77651" y="298175"/>
            <a:ext cx="1197480" cy="1431934"/>
            <a:chOff x="6312190" y="1648230"/>
            <a:chExt cx="1197480" cy="1431934"/>
          </a:xfrm>
        </p:grpSpPr>
        <p:sp>
          <p:nvSpPr>
            <p:cNvPr id="45" name="Freeform 44"/>
            <p:cNvSpPr/>
            <p:nvPr/>
          </p:nvSpPr>
          <p:spPr>
            <a:xfrm rot="9000000">
              <a:off x="6312190" y="1946002"/>
              <a:ext cx="470173" cy="1134161"/>
            </a:xfrm>
            <a:custGeom>
              <a:avLst/>
              <a:gdLst>
                <a:gd name="connsiteX0" fmla="*/ 142643 w 470173"/>
                <a:gd name="connsiteY0" fmla="*/ 1134161 h 1134161"/>
                <a:gd name="connsiteX1" fmla="*/ 4464 w 470173"/>
                <a:gd name="connsiteY1" fmla="*/ 894922 h 1134161"/>
                <a:gd name="connsiteX2" fmla="*/ 188842 w 470173"/>
                <a:gd name="connsiteY2" fmla="*/ 575571 h 1134161"/>
                <a:gd name="connsiteX3" fmla="*/ 0 w 470173"/>
                <a:gd name="connsiteY3" fmla="*/ 246969 h 1134161"/>
                <a:gd name="connsiteX4" fmla="*/ 142642 w 470173"/>
                <a:gd name="connsiteY4" fmla="*/ 0 h 1134161"/>
                <a:gd name="connsiteX5" fmla="*/ 470173 w 470173"/>
                <a:gd name="connsiteY5" fmla="*/ 567080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173" h="1134161">
                  <a:moveTo>
                    <a:pt x="142643" y="1134161"/>
                  </a:moveTo>
                  <a:lnTo>
                    <a:pt x="4464" y="894922"/>
                  </a:lnTo>
                  <a:lnTo>
                    <a:pt x="188842" y="575571"/>
                  </a:lnTo>
                  <a:lnTo>
                    <a:pt x="0" y="246969"/>
                  </a:lnTo>
                  <a:lnTo>
                    <a:pt x="142642" y="0"/>
                  </a:lnTo>
                  <a:lnTo>
                    <a:pt x="470173" y="567080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12600000" flipH="1">
              <a:off x="7039500" y="1946003"/>
              <a:ext cx="470170" cy="1134161"/>
            </a:xfrm>
            <a:custGeom>
              <a:avLst/>
              <a:gdLst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2564 w 470170"/>
                <a:gd name="connsiteY4" fmla="*/ 246959 h 1134161"/>
                <a:gd name="connsiteX5" fmla="*/ 192692 w 470170"/>
                <a:gd name="connsiteY5" fmla="*/ 577797 h 1134161"/>
                <a:gd name="connsiteX6" fmla="*/ 7031 w 470170"/>
                <a:gd name="connsiteY6" fmla="*/ 899371 h 1134161"/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192692 w 470170"/>
                <a:gd name="connsiteY4" fmla="*/ 577797 h 1134161"/>
                <a:gd name="connsiteX5" fmla="*/ 7031 w 470170"/>
                <a:gd name="connsiteY5" fmla="*/ 899371 h 1134161"/>
                <a:gd name="connsiteX6" fmla="*/ 142640 w 470170"/>
                <a:gd name="connsiteY6" fmla="*/ 1134161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170" h="1134161">
                  <a:moveTo>
                    <a:pt x="142640" y="1134161"/>
                  </a:moveTo>
                  <a:lnTo>
                    <a:pt x="470170" y="567080"/>
                  </a:lnTo>
                  <a:lnTo>
                    <a:pt x="142639" y="0"/>
                  </a:lnTo>
                  <a:lnTo>
                    <a:pt x="0" y="246964"/>
                  </a:lnTo>
                  <a:lnTo>
                    <a:pt x="192692" y="577797"/>
                  </a:lnTo>
                  <a:lnTo>
                    <a:pt x="7031" y="899371"/>
                  </a:lnTo>
                  <a:lnTo>
                    <a:pt x="142640" y="1134161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677783" y="1315170"/>
              <a:ext cx="467594" cy="1133714"/>
            </a:xfrm>
            <a:custGeom>
              <a:avLst/>
              <a:gdLst>
                <a:gd name="connsiteX0" fmla="*/ 0 w 465253"/>
                <a:gd name="connsiteY0" fmla="*/ 566857 h 1133714"/>
                <a:gd name="connsiteX1" fmla="*/ 327531 w 465253"/>
                <a:gd name="connsiteY1" fmla="*/ 0 h 1133714"/>
                <a:gd name="connsiteX2" fmla="*/ 463435 w 465253"/>
                <a:gd name="connsiteY2" fmla="*/ 235209 h 1133714"/>
                <a:gd name="connsiteX3" fmla="*/ 460920 w 465253"/>
                <a:gd name="connsiteY3" fmla="*/ 235209 h 1133714"/>
                <a:gd name="connsiteX4" fmla="*/ 269470 w 465253"/>
                <a:gd name="connsiteY4" fmla="*/ 565284 h 1133714"/>
                <a:gd name="connsiteX5" fmla="*/ 460920 w 465253"/>
                <a:gd name="connsiteY5" fmla="*/ 895358 h 1133714"/>
                <a:gd name="connsiteX6" fmla="*/ 465253 w 465253"/>
                <a:gd name="connsiteY6" fmla="*/ 895358 h 1133714"/>
                <a:gd name="connsiteX7" fmla="*/ 327531 w 465253"/>
                <a:gd name="connsiteY7" fmla="*/ 1133714 h 1133714"/>
                <a:gd name="connsiteX0" fmla="*/ 0 w 463435"/>
                <a:gd name="connsiteY0" fmla="*/ 566857 h 1133714"/>
                <a:gd name="connsiteX1" fmla="*/ 327531 w 463435"/>
                <a:gd name="connsiteY1" fmla="*/ 0 h 1133714"/>
                <a:gd name="connsiteX2" fmla="*/ 463435 w 463435"/>
                <a:gd name="connsiteY2" fmla="*/ 235209 h 1133714"/>
                <a:gd name="connsiteX3" fmla="*/ 460920 w 463435"/>
                <a:gd name="connsiteY3" fmla="*/ 235209 h 1133714"/>
                <a:gd name="connsiteX4" fmla="*/ 269470 w 463435"/>
                <a:gd name="connsiteY4" fmla="*/ 565284 h 1133714"/>
                <a:gd name="connsiteX5" fmla="*/ 460920 w 463435"/>
                <a:gd name="connsiteY5" fmla="*/ 895358 h 1133714"/>
                <a:gd name="connsiteX6" fmla="*/ 327531 w 463435"/>
                <a:gd name="connsiteY6" fmla="*/ 1133714 h 1133714"/>
                <a:gd name="connsiteX7" fmla="*/ 0 w 463435"/>
                <a:gd name="connsiteY7" fmla="*/ 566857 h 1133714"/>
                <a:gd name="connsiteX0" fmla="*/ 0 w 464733"/>
                <a:gd name="connsiteY0" fmla="*/ 566857 h 1133714"/>
                <a:gd name="connsiteX1" fmla="*/ 327531 w 464733"/>
                <a:gd name="connsiteY1" fmla="*/ 0 h 1133714"/>
                <a:gd name="connsiteX2" fmla="*/ 463435 w 464733"/>
                <a:gd name="connsiteY2" fmla="*/ 235209 h 1133714"/>
                <a:gd name="connsiteX3" fmla="*/ 460920 w 464733"/>
                <a:gd name="connsiteY3" fmla="*/ 235209 h 1133714"/>
                <a:gd name="connsiteX4" fmla="*/ 269470 w 464733"/>
                <a:gd name="connsiteY4" fmla="*/ 565284 h 1133714"/>
                <a:gd name="connsiteX5" fmla="*/ 464733 w 464733"/>
                <a:gd name="connsiteY5" fmla="*/ 892501 h 1133714"/>
                <a:gd name="connsiteX6" fmla="*/ 327531 w 464733"/>
                <a:gd name="connsiteY6" fmla="*/ 1133714 h 1133714"/>
                <a:gd name="connsiteX7" fmla="*/ 0 w 464733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460920 w 467594"/>
                <a:gd name="connsiteY3" fmla="*/ 235209 h 1133714"/>
                <a:gd name="connsiteX4" fmla="*/ 269470 w 467594"/>
                <a:gd name="connsiteY4" fmla="*/ 565284 h 1133714"/>
                <a:gd name="connsiteX5" fmla="*/ 467594 w 467594"/>
                <a:gd name="connsiteY5" fmla="*/ 894406 h 1133714"/>
                <a:gd name="connsiteX6" fmla="*/ 327531 w 467594"/>
                <a:gd name="connsiteY6" fmla="*/ 1133714 h 1133714"/>
                <a:gd name="connsiteX7" fmla="*/ 0 w 467594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269470 w 467594"/>
                <a:gd name="connsiteY3" fmla="*/ 565284 h 1133714"/>
                <a:gd name="connsiteX4" fmla="*/ 467594 w 467594"/>
                <a:gd name="connsiteY4" fmla="*/ 894406 h 1133714"/>
                <a:gd name="connsiteX5" fmla="*/ 327531 w 467594"/>
                <a:gd name="connsiteY5" fmla="*/ 1133714 h 1133714"/>
                <a:gd name="connsiteX6" fmla="*/ 0 w 467594"/>
                <a:gd name="connsiteY6" fmla="*/ 566857 h 1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594" h="1133714">
                  <a:moveTo>
                    <a:pt x="0" y="566857"/>
                  </a:moveTo>
                  <a:lnTo>
                    <a:pt x="327531" y="0"/>
                  </a:lnTo>
                  <a:lnTo>
                    <a:pt x="463435" y="235209"/>
                  </a:lnTo>
                  <a:lnTo>
                    <a:pt x="269470" y="565284"/>
                  </a:lnTo>
                  <a:lnTo>
                    <a:pt x="467594" y="894406"/>
                  </a:lnTo>
                  <a:lnTo>
                    <a:pt x="327531" y="1133714"/>
                  </a:lnTo>
                  <a:lnTo>
                    <a:pt x="0" y="566857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8" name="Hexagon 47"/>
          <p:cNvSpPr/>
          <p:nvPr/>
        </p:nvSpPr>
        <p:spPr>
          <a:xfrm rot="5400000">
            <a:off x="2300609" y="615392"/>
            <a:ext cx="756356" cy="660149"/>
          </a:xfrm>
          <a:prstGeom prst="hexagon">
            <a:avLst>
              <a:gd name="adj" fmla="val 29001"/>
              <a:gd name="vf" fmla="val 115470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635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" name="Grupp 13"/>
          <p:cNvGrpSpPr/>
          <p:nvPr/>
        </p:nvGrpSpPr>
        <p:grpSpPr>
          <a:xfrm>
            <a:off x="2652028" y="3943110"/>
            <a:ext cx="1199957" cy="1156676"/>
            <a:chOff x="2652028" y="3943110"/>
            <a:chExt cx="1199957" cy="1156676"/>
          </a:xfrm>
        </p:grpSpPr>
        <p:sp>
          <p:nvSpPr>
            <p:cNvPr id="55" name="Freeform 127"/>
            <p:cNvSpPr/>
            <p:nvPr/>
          </p:nvSpPr>
          <p:spPr>
            <a:xfrm rot="3600000">
              <a:off x="3265927" y="4368474"/>
              <a:ext cx="336984" cy="58321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eeform 117"/>
            <p:cNvSpPr/>
            <p:nvPr/>
          </p:nvSpPr>
          <p:spPr>
            <a:xfrm rot="10800000" flipH="1">
              <a:off x="3017395" y="4226881"/>
              <a:ext cx="336984" cy="58344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3600000">
              <a:off x="2977684" y="3731611"/>
              <a:ext cx="503747" cy="1147437"/>
            </a:xfrm>
            <a:custGeom>
              <a:avLst/>
              <a:gdLst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334539 w 503747"/>
                <a:gd name="connsiteY2" fmla="*/ 287380 h 1147437"/>
                <a:gd name="connsiteX3" fmla="*/ 335255 w 503747"/>
                <a:gd name="connsiteY3" fmla="*/ 286142 h 1147437"/>
                <a:gd name="connsiteX4" fmla="*/ 503747 w 503747"/>
                <a:gd name="connsiteY4" fmla="*/ 577751 h 1147437"/>
                <a:gd name="connsiteX5" fmla="*/ 335255 w 503747"/>
                <a:gd name="connsiteY5" fmla="*/ 869360 h 1147437"/>
                <a:gd name="connsiteX6" fmla="*/ 333169 w 503747"/>
                <a:gd name="connsiteY6" fmla="*/ 865751 h 1147437"/>
                <a:gd name="connsiteX7" fmla="*/ 170411 w 503747"/>
                <a:gd name="connsiteY7" fmla="*/ 1147437 h 1147437"/>
                <a:gd name="connsiteX8" fmla="*/ 1919 w 503747"/>
                <a:gd name="connsiteY8" fmla="*/ 855827 h 1147437"/>
                <a:gd name="connsiteX9" fmla="*/ 163962 w 503747"/>
                <a:gd name="connsiteY9" fmla="*/ 57538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334539 w 503747"/>
                <a:gd name="connsiteY2" fmla="*/ 287380 h 1147437"/>
                <a:gd name="connsiteX3" fmla="*/ 503747 w 503747"/>
                <a:gd name="connsiteY3" fmla="*/ 577751 h 1147437"/>
                <a:gd name="connsiteX4" fmla="*/ 335255 w 503747"/>
                <a:gd name="connsiteY4" fmla="*/ 869360 h 1147437"/>
                <a:gd name="connsiteX5" fmla="*/ 333169 w 503747"/>
                <a:gd name="connsiteY5" fmla="*/ 865751 h 1147437"/>
                <a:gd name="connsiteX6" fmla="*/ 170411 w 503747"/>
                <a:gd name="connsiteY6" fmla="*/ 1147437 h 1147437"/>
                <a:gd name="connsiteX7" fmla="*/ 1919 w 503747"/>
                <a:gd name="connsiteY7" fmla="*/ 855827 h 1147437"/>
                <a:gd name="connsiteX8" fmla="*/ 163962 w 503747"/>
                <a:gd name="connsiteY8" fmla="*/ 575380 h 1147437"/>
                <a:gd name="connsiteX9" fmla="*/ 0 w 503747"/>
                <a:gd name="connsiteY9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335255 w 503747"/>
                <a:gd name="connsiteY3" fmla="*/ 869360 h 1147437"/>
                <a:gd name="connsiteX4" fmla="*/ 333169 w 503747"/>
                <a:gd name="connsiteY4" fmla="*/ 865751 h 1147437"/>
                <a:gd name="connsiteX5" fmla="*/ 170411 w 503747"/>
                <a:gd name="connsiteY5" fmla="*/ 1147437 h 1147437"/>
                <a:gd name="connsiteX6" fmla="*/ 1919 w 503747"/>
                <a:gd name="connsiteY6" fmla="*/ 855827 h 1147437"/>
                <a:gd name="connsiteX7" fmla="*/ 163962 w 503747"/>
                <a:gd name="connsiteY7" fmla="*/ 575380 h 1147437"/>
                <a:gd name="connsiteX8" fmla="*/ 0 w 503747"/>
                <a:gd name="connsiteY8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335255 w 503747"/>
                <a:gd name="connsiteY3" fmla="*/ 869360 h 1147437"/>
                <a:gd name="connsiteX4" fmla="*/ 170411 w 503747"/>
                <a:gd name="connsiteY4" fmla="*/ 1147437 h 1147437"/>
                <a:gd name="connsiteX5" fmla="*/ 1919 w 503747"/>
                <a:gd name="connsiteY5" fmla="*/ 855827 h 1147437"/>
                <a:gd name="connsiteX6" fmla="*/ 163962 w 503747"/>
                <a:gd name="connsiteY6" fmla="*/ 575380 h 1147437"/>
                <a:gd name="connsiteX7" fmla="*/ 0 w 503747"/>
                <a:gd name="connsiteY7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170411 w 503747"/>
                <a:gd name="connsiteY3" fmla="*/ 1147437 h 1147437"/>
                <a:gd name="connsiteX4" fmla="*/ 1919 w 503747"/>
                <a:gd name="connsiteY4" fmla="*/ 855827 h 1147437"/>
                <a:gd name="connsiteX5" fmla="*/ 163962 w 503747"/>
                <a:gd name="connsiteY5" fmla="*/ 575380 h 1147437"/>
                <a:gd name="connsiteX6" fmla="*/ 0 w 503747"/>
                <a:gd name="connsiteY6" fmla="*/ 291610 h 114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47" h="1147437">
                  <a:moveTo>
                    <a:pt x="0" y="291610"/>
                  </a:moveTo>
                  <a:lnTo>
                    <a:pt x="168492" y="0"/>
                  </a:lnTo>
                  <a:lnTo>
                    <a:pt x="503747" y="577751"/>
                  </a:lnTo>
                  <a:lnTo>
                    <a:pt x="170411" y="1147437"/>
                  </a:lnTo>
                  <a:lnTo>
                    <a:pt x="1919" y="855827"/>
                  </a:lnTo>
                  <a:lnTo>
                    <a:pt x="163962" y="575380"/>
                  </a:lnTo>
                  <a:lnTo>
                    <a:pt x="0" y="291610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8" name="Frihandsfigur 57"/>
            <p:cNvSpPr/>
            <p:nvPr/>
          </p:nvSpPr>
          <p:spPr>
            <a:xfrm rot="7200000">
              <a:off x="2978783" y="4163459"/>
              <a:ext cx="498874" cy="1152384"/>
            </a:xfrm>
            <a:custGeom>
              <a:avLst/>
              <a:gdLst>
                <a:gd name="connsiteX0" fmla="*/ 158400 w 498874"/>
                <a:gd name="connsiteY0" fmla="*/ 860660 h 1152384"/>
                <a:gd name="connsiteX1" fmla="*/ 160579 w 498874"/>
                <a:gd name="connsiteY1" fmla="*/ 856887 h 1152384"/>
                <a:gd name="connsiteX2" fmla="*/ 0 w 498874"/>
                <a:gd name="connsiteY2" fmla="*/ 578863 h 1152384"/>
                <a:gd name="connsiteX3" fmla="*/ 163866 w 498874"/>
                <a:gd name="connsiteY3" fmla="*/ 295147 h 1152384"/>
                <a:gd name="connsiteX4" fmla="*/ 161889 w 498874"/>
                <a:gd name="connsiteY4" fmla="*/ 291724 h 1152384"/>
                <a:gd name="connsiteX5" fmla="*/ 330381 w 498874"/>
                <a:gd name="connsiteY5" fmla="*/ 0 h 1152384"/>
                <a:gd name="connsiteX6" fmla="*/ 498874 w 498874"/>
                <a:gd name="connsiteY6" fmla="*/ 291724 h 1152384"/>
                <a:gd name="connsiteX7" fmla="*/ 335007 w 498874"/>
                <a:gd name="connsiteY7" fmla="*/ 575440 h 1152384"/>
                <a:gd name="connsiteX8" fmla="*/ 336984 w 498874"/>
                <a:gd name="connsiteY8" fmla="*/ 578863 h 1152384"/>
                <a:gd name="connsiteX9" fmla="*/ 334805 w 498874"/>
                <a:gd name="connsiteY9" fmla="*/ 582636 h 1152384"/>
                <a:gd name="connsiteX10" fmla="*/ 495384 w 498874"/>
                <a:gd name="connsiteY10" fmla="*/ 860660 h 1152384"/>
                <a:gd name="connsiteX11" fmla="*/ 326892 w 498874"/>
                <a:gd name="connsiteY11" fmla="*/ 1152384 h 1152384"/>
                <a:gd name="connsiteX0" fmla="*/ 326892 w 498874"/>
                <a:gd name="connsiteY0" fmla="*/ 1152384 h 1152384"/>
                <a:gd name="connsiteX1" fmla="*/ 160579 w 498874"/>
                <a:gd name="connsiteY1" fmla="*/ 856887 h 1152384"/>
                <a:gd name="connsiteX2" fmla="*/ 0 w 498874"/>
                <a:gd name="connsiteY2" fmla="*/ 578863 h 1152384"/>
                <a:gd name="connsiteX3" fmla="*/ 163866 w 498874"/>
                <a:gd name="connsiteY3" fmla="*/ 295147 h 1152384"/>
                <a:gd name="connsiteX4" fmla="*/ 161889 w 498874"/>
                <a:gd name="connsiteY4" fmla="*/ 291724 h 1152384"/>
                <a:gd name="connsiteX5" fmla="*/ 330381 w 498874"/>
                <a:gd name="connsiteY5" fmla="*/ 0 h 1152384"/>
                <a:gd name="connsiteX6" fmla="*/ 498874 w 498874"/>
                <a:gd name="connsiteY6" fmla="*/ 291724 h 1152384"/>
                <a:gd name="connsiteX7" fmla="*/ 335007 w 498874"/>
                <a:gd name="connsiteY7" fmla="*/ 575440 h 1152384"/>
                <a:gd name="connsiteX8" fmla="*/ 336984 w 498874"/>
                <a:gd name="connsiteY8" fmla="*/ 578863 h 1152384"/>
                <a:gd name="connsiteX9" fmla="*/ 334805 w 498874"/>
                <a:gd name="connsiteY9" fmla="*/ 582636 h 1152384"/>
                <a:gd name="connsiteX10" fmla="*/ 495384 w 498874"/>
                <a:gd name="connsiteY10" fmla="*/ 860660 h 1152384"/>
                <a:gd name="connsiteX11" fmla="*/ 326892 w 498874"/>
                <a:gd name="connsiteY11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163866 w 498874"/>
                <a:gd name="connsiteY2" fmla="*/ 295147 h 1152384"/>
                <a:gd name="connsiteX3" fmla="*/ 161889 w 498874"/>
                <a:gd name="connsiteY3" fmla="*/ 291724 h 1152384"/>
                <a:gd name="connsiteX4" fmla="*/ 330381 w 498874"/>
                <a:gd name="connsiteY4" fmla="*/ 0 h 1152384"/>
                <a:gd name="connsiteX5" fmla="*/ 498874 w 498874"/>
                <a:gd name="connsiteY5" fmla="*/ 291724 h 1152384"/>
                <a:gd name="connsiteX6" fmla="*/ 335007 w 498874"/>
                <a:gd name="connsiteY6" fmla="*/ 575440 h 1152384"/>
                <a:gd name="connsiteX7" fmla="*/ 336984 w 498874"/>
                <a:gd name="connsiteY7" fmla="*/ 578863 h 1152384"/>
                <a:gd name="connsiteX8" fmla="*/ 334805 w 498874"/>
                <a:gd name="connsiteY8" fmla="*/ 582636 h 1152384"/>
                <a:gd name="connsiteX9" fmla="*/ 495384 w 498874"/>
                <a:gd name="connsiteY9" fmla="*/ 860660 h 1152384"/>
                <a:gd name="connsiteX10" fmla="*/ 326892 w 498874"/>
                <a:gd name="connsiteY10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163866 w 498874"/>
                <a:gd name="connsiteY2" fmla="*/ 295147 h 1152384"/>
                <a:gd name="connsiteX3" fmla="*/ 330381 w 498874"/>
                <a:gd name="connsiteY3" fmla="*/ 0 h 1152384"/>
                <a:gd name="connsiteX4" fmla="*/ 498874 w 498874"/>
                <a:gd name="connsiteY4" fmla="*/ 291724 h 1152384"/>
                <a:gd name="connsiteX5" fmla="*/ 335007 w 498874"/>
                <a:gd name="connsiteY5" fmla="*/ 575440 h 1152384"/>
                <a:gd name="connsiteX6" fmla="*/ 336984 w 498874"/>
                <a:gd name="connsiteY6" fmla="*/ 578863 h 1152384"/>
                <a:gd name="connsiteX7" fmla="*/ 334805 w 498874"/>
                <a:gd name="connsiteY7" fmla="*/ 582636 h 1152384"/>
                <a:gd name="connsiteX8" fmla="*/ 495384 w 498874"/>
                <a:gd name="connsiteY8" fmla="*/ 860660 h 1152384"/>
                <a:gd name="connsiteX9" fmla="*/ 326892 w 498874"/>
                <a:gd name="connsiteY9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330381 w 498874"/>
                <a:gd name="connsiteY2" fmla="*/ 0 h 1152384"/>
                <a:gd name="connsiteX3" fmla="*/ 498874 w 498874"/>
                <a:gd name="connsiteY3" fmla="*/ 291724 h 1152384"/>
                <a:gd name="connsiteX4" fmla="*/ 335007 w 498874"/>
                <a:gd name="connsiteY4" fmla="*/ 575440 h 1152384"/>
                <a:gd name="connsiteX5" fmla="*/ 336984 w 498874"/>
                <a:gd name="connsiteY5" fmla="*/ 578863 h 1152384"/>
                <a:gd name="connsiteX6" fmla="*/ 334805 w 498874"/>
                <a:gd name="connsiteY6" fmla="*/ 582636 h 1152384"/>
                <a:gd name="connsiteX7" fmla="*/ 495384 w 498874"/>
                <a:gd name="connsiteY7" fmla="*/ 860660 h 1152384"/>
                <a:gd name="connsiteX8" fmla="*/ 326892 w 498874"/>
                <a:gd name="connsiteY8" fmla="*/ 1152384 h 11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874" h="1152384">
                  <a:moveTo>
                    <a:pt x="326892" y="1152384"/>
                  </a:moveTo>
                  <a:lnTo>
                    <a:pt x="0" y="578863"/>
                  </a:lnTo>
                  <a:lnTo>
                    <a:pt x="330381" y="0"/>
                  </a:lnTo>
                  <a:lnTo>
                    <a:pt x="498874" y="291724"/>
                  </a:lnTo>
                  <a:lnTo>
                    <a:pt x="335007" y="575440"/>
                  </a:lnTo>
                  <a:lnTo>
                    <a:pt x="336984" y="578863"/>
                  </a:lnTo>
                  <a:lnTo>
                    <a:pt x="334805" y="582636"/>
                  </a:lnTo>
                  <a:lnTo>
                    <a:pt x="495384" y="860660"/>
                  </a:lnTo>
                  <a:lnTo>
                    <a:pt x="326892" y="1152384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0800000" flipH="1">
              <a:off x="3345723" y="3943110"/>
              <a:ext cx="506262" cy="1154710"/>
            </a:xfrm>
            <a:custGeom>
              <a:avLst/>
              <a:gdLst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170107 w 506262"/>
                <a:gd name="connsiteY9" fmla="*/ 864422 h 11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262" h="1154710">
                  <a:moveTo>
                    <a:pt x="337770" y="1154710"/>
                  </a:moveTo>
                  <a:lnTo>
                    <a:pt x="506262" y="862986"/>
                  </a:lnTo>
                  <a:lnTo>
                    <a:pt x="340513" y="576011"/>
                  </a:lnTo>
                  <a:lnTo>
                    <a:pt x="504709" y="291724"/>
                  </a:lnTo>
                  <a:lnTo>
                    <a:pt x="336217" y="0"/>
                  </a:lnTo>
                  <a:lnTo>
                    <a:pt x="170406" y="287083"/>
                  </a:lnTo>
                  <a:lnTo>
                    <a:pt x="168492" y="283770"/>
                  </a:lnTo>
                  <a:lnTo>
                    <a:pt x="0" y="575494"/>
                  </a:lnTo>
                  <a:lnTo>
                    <a:pt x="168492" y="867218"/>
                  </a:lnTo>
                  <a:lnTo>
                    <a:pt x="170107" y="864422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7" name="Frihandsfigur 56"/>
            <p:cNvSpPr/>
            <p:nvPr/>
          </p:nvSpPr>
          <p:spPr>
            <a:xfrm rot="10800000" flipH="1">
              <a:off x="3344552" y="3945076"/>
              <a:ext cx="506262" cy="1154710"/>
            </a:xfrm>
            <a:custGeom>
              <a:avLst/>
              <a:gdLst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170107 w 506262"/>
                <a:gd name="connsiteY9" fmla="*/ 864422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337770 w 506262"/>
                <a:gd name="connsiteY9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337770 w 506262"/>
                <a:gd name="connsiteY8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0 w 506262"/>
                <a:gd name="connsiteY6" fmla="*/ 575494 h 1154710"/>
                <a:gd name="connsiteX7" fmla="*/ 337770 w 506262"/>
                <a:gd name="connsiteY7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0 w 506262"/>
                <a:gd name="connsiteY5" fmla="*/ 575494 h 1154710"/>
                <a:gd name="connsiteX6" fmla="*/ 337770 w 506262"/>
                <a:gd name="connsiteY6" fmla="*/ 1154710 h 11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262" h="1154710">
                  <a:moveTo>
                    <a:pt x="337770" y="1154710"/>
                  </a:moveTo>
                  <a:lnTo>
                    <a:pt x="506262" y="862986"/>
                  </a:lnTo>
                  <a:lnTo>
                    <a:pt x="340513" y="576011"/>
                  </a:lnTo>
                  <a:lnTo>
                    <a:pt x="504709" y="291724"/>
                  </a:lnTo>
                  <a:lnTo>
                    <a:pt x="336217" y="0"/>
                  </a:lnTo>
                  <a:lnTo>
                    <a:pt x="0" y="575494"/>
                  </a:lnTo>
                  <a:lnTo>
                    <a:pt x="337770" y="1154710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57787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 52"/>
          <p:cNvGrpSpPr/>
          <p:nvPr/>
        </p:nvGrpSpPr>
        <p:grpSpPr>
          <a:xfrm>
            <a:off x="1207598" y="733754"/>
            <a:ext cx="3565552" cy="2952991"/>
            <a:chOff x="3427182" y="1144955"/>
            <a:chExt cx="3565552" cy="2952991"/>
          </a:xfrm>
        </p:grpSpPr>
        <p:sp>
          <p:nvSpPr>
            <p:cNvPr id="39" name="Frihandsfigur 38"/>
            <p:cNvSpPr/>
            <p:nvPr/>
          </p:nvSpPr>
          <p:spPr>
            <a:xfrm>
              <a:off x="4314892" y="1144955"/>
              <a:ext cx="1776045" cy="2741881"/>
            </a:xfrm>
            <a:custGeom>
              <a:avLst/>
              <a:gdLst>
                <a:gd name="connsiteX0" fmla="*/ 888023 w 1776045"/>
                <a:gd name="connsiteY0" fmla="*/ 0 h 2741881"/>
                <a:gd name="connsiteX1" fmla="*/ 1776045 w 1776045"/>
                <a:gd name="connsiteY1" fmla="*/ 888023 h 2741881"/>
                <a:gd name="connsiteX2" fmla="*/ 1776042 w 1776045"/>
                <a:gd name="connsiteY2" fmla="*/ 1854713 h 2741881"/>
                <a:gd name="connsiteX3" fmla="*/ 978815 w 1776045"/>
                <a:gd name="connsiteY3" fmla="*/ 2738150 h 2741881"/>
                <a:gd name="connsiteX4" fmla="*/ 904934 w 1776045"/>
                <a:gd name="connsiteY4" fmla="*/ 2741881 h 2741881"/>
                <a:gd name="connsiteX5" fmla="*/ 904934 w 1776045"/>
                <a:gd name="connsiteY5" fmla="*/ 2179617 h 2741881"/>
                <a:gd name="connsiteX6" fmla="*/ 964977 w 1776045"/>
                <a:gd name="connsiteY6" fmla="*/ 2173564 h 2741881"/>
                <a:gd name="connsiteX7" fmla="*/ 1269877 w 1776045"/>
                <a:gd name="connsiteY7" fmla="*/ 1799465 h 2741881"/>
                <a:gd name="connsiteX8" fmla="*/ 1269877 w 1776045"/>
                <a:gd name="connsiteY8" fmla="*/ 943265 h 2741881"/>
                <a:gd name="connsiteX9" fmla="*/ 888020 w 1776045"/>
                <a:gd name="connsiteY9" fmla="*/ 561408 h 2741881"/>
                <a:gd name="connsiteX10" fmla="*/ 506163 w 1776045"/>
                <a:gd name="connsiteY10" fmla="*/ 943265 h 2741881"/>
                <a:gd name="connsiteX11" fmla="*/ 506163 w 1776045"/>
                <a:gd name="connsiteY11" fmla="*/ 988533 h 2741881"/>
                <a:gd name="connsiteX12" fmla="*/ 0 w 1776045"/>
                <a:gd name="connsiteY12" fmla="*/ 988533 h 2741881"/>
                <a:gd name="connsiteX13" fmla="*/ 0 w 1776045"/>
                <a:gd name="connsiteY13" fmla="*/ 888023 h 2741881"/>
                <a:gd name="connsiteX14" fmla="*/ 888023 w 1776045"/>
                <a:gd name="connsiteY14" fmla="*/ 0 h 27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76045" h="2741881">
                  <a:moveTo>
                    <a:pt x="888023" y="0"/>
                  </a:moveTo>
                  <a:cubicBezTo>
                    <a:pt x="1378463" y="0"/>
                    <a:pt x="1776045" y="397583"/>
                    <a:pt x="1776045" y="888023"/>
                  </a:cubicBezTo>
                  <a:cubicBezTo>
                    <a:pt x="1776045" y="1210253"/>
                    <a:pt x="1776042" y="1532483"/>
                    <a:pt x="1776042" y="1854713"/>
                  </a:cubicBezTo>
                  <a:cubicBezTo>
                    <a:pt x="1776042" y="2314501"/>
                    <a:pt x="1426605" y="2692675"/>
                    <a:pt x="978815" y="2738150"/>
                  </a:cubicBezTo>
                  <a:lnTo>
                    <a:pt x="904934" y="2741881"/>
                  </a:lnTo>
                  <a:lnTo>
                    <a:pt x="904934" y="2179617"/>
                  </a:lnTo>
                  <a:lnTo>
                    <a:pt x="964977" y="2173564"/>
                  </a:lnTo>
                  <a:cubicBezTo>
                    <a:pt x="1138983" y="2137957"/>
                    <a:pt x="1269877" y="1983997"/>
                    <a:pt x="1269877" y="1799465"/>
                  </a:cubicBezTo>
                  <a:lnTo>
                    <a:pt x="1269877" y="943265"/>
                  </a:lnTo>
                  <a:cubicBezTo>
                    <a:pt x="1269877" y="732371"/>
                    <a:pt x="1098913" y="561408"/>
                    <a:pt x="888020" y="561408"/>
                  </a:cubicBezTo>
                  <a:cubicBezTo>
                    <a:pt x="677126" y="561408"/>
                    <a:pt x="506163" y="732371"/>
                    <a:pt x="506163" y="943265"/>
                  </a:cubicBezTo>
                  <a:lnTo>
                    <a:pt x="506163" y="988533"/>
                  </a:lnTo>
                  <a:lnTo>
                    <a:pt x="0" y="988533"/>
                  </a:lnTo>
                  <a:lnTo>
                    <a:pt x="0" y="888023"/>
                  </a:lnTo>
                  <a:cubicBezTo>
                    <a:pt x="0" y="397583"/>
                    <a:pt x="397583" y="0"/>
                    <a:pt x="888023" y="0"/>
                  </a:cubicBezTo>
                  <a:close/>
                </a:path>
              </a:pathLst>
            </a:custGeom>
            <a:solidFill>
              <a:srgbClr val="FFCD2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Frihandsfigur 4"/>
            <p:cNvSpPr/>
            <p:nvPr/>
          </p:nvSpPr>
          <p:spPr>
            <a:xfrm rot="7200000">
              <a:off x="4733344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9B00D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Frihandsfigur 5"/>
            <p:cNvSpPr/>
            <p:nvPr/>
          </p:nvSpPr>
          <p:spPr>
            <a:xfrm rot="14400000">
              <a:off x="3910527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480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Frihandsfigur 42"/>
            <p:cNvSpPr/>
            <p:nvPr/>
          </p:nvSpPr>
          <p:spPr>
            <a:xfrm rot="7200000">
              <a:off x="4952655" y="1705267"/>
              <a:ext cx="904934" cy="17542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B00D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>
              <a:off x="4314892" y="2119934"/>
              <a:ext cx="904934" cy="17669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D2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ihandsfigur 50"/>
            <p:cNvSpPr/>
            <p:nvPr/>
          </p:nvSpPr>
          <p:spPr>
            <a:xfrm rot="14400000">
              <a:off x="4578884" y="2422249"/>
              <a:ext cx="781090" cy="2534652"/>
            </a:xfrm>
            <a:custGeom>
              <a:avLst/>
              <a:gdLst>
                <a:gd name="connsiteX0" fmla="*/ 613764 w 781090"/>
                <a:gd name="connsiteY0" fmla="*/ 2048833 h 2534652"/>
                <a:gd name="connsiteX1" fmla="*/ 333276 w 781090"/>
                <a:gd name="connsiteY1" fmla="*/ 2534652 h 2534652"/>
                <a:gd name="connsiteX2" fmla="*/ 306878 w 781090"/>
                <a:gd name="connsiteY2" fmla="*/ 2515405 h 2534652"/>
                <a:gd name="connsiteX3" fmla="*/ 0 w 781090"/>
                <a:gd name="connsiteY3" fmla="*/ 1843929 h 2534652"/>
                <a:gd name="connsiteX4" fmla="*/ 0 w 781090"/>
                <a:gd name="connsiteY4" fmla="*/ 877243 h 2534652"/>
                <a:gd name="connsiteX5" fmla="*/ 709056 w 781090"/>
                <a:gd name="connsiteY5" fmla="*/ 7261 h 2534652"/>
                <a:gd name="connsiteX6" fmla="*/ 781090 w 781090"/>
                <a:gd name="connsiteY6" fmla="*/ 0 h 2534652"/>
                <a:gd name="connsiteX7" fmla="*/ 781090 w 781090"/>
                <a:gd name="connsiteY7" fmla="*/ 567690 h 2534652"/>
                <a:gd name="connsiteX8" fmla="*/ 739384 w 781090"/>
                <a:gd name="connsiteY8" fmla="*/ 580636 h 2534652"/>
                <a:gd name="connsiteX9" fmla="*/ 506162 w 781090"/>
                <a:gd name="connsiteY9" fmla="*/ 932485 h 2534652"/>
                <a:gd name="connsiteX10" fmla="*/ 506162 w 781090"/>
                <a:gd name="connsiteY10" fmla="*/ 1788684 h 2534652"/>
                <a:gd name="connsiteX11" fmla="*/ 571377 w 781090"/>
                <a:gd name="connsiteY11" fmla="*/ 2002184 h 25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1090" h="2534652">
                  <a:moveTo>
                    <a:pt x="613764" y="2048833"/>
                  </a:moveTo>
                  <a:lnTo>
                    <a:pt x="333276" y="2534652"/>
                  </a:lnTo>
                  <a:lnTo>
                    <a:pt x="306878" y="2515405"/>
                  </a:lnTo>
                  <a:cubicBezTo>
                    <a:pt x="118905" y="2352577"/>
                    <a:pt x="-1" y="2112139"/>
                    <a:pt x="0" y="1843929"/>
                  </a:cubicBezTo>
                  <a:lnTo>
                    <a:pt x="0" y="877243"/>
                  </a:lnTo>
                  <a:cubicBezTo>
                    <a:pt x="0" y="448107"/>
                    <a:pt x="304399" y="90066"/>
                    <a:pt x="709056" y="7261"/>
                  </a:cubicBezTo>
                  <a:lnTo>
                    <a:pt x="781090" y="0"/>
                  </a:lnTo>
                  <a:lnTo>
                    <a:pt x="781090" y="567690"/>
                  </a:lnTo>
                  <a:lnTo>
                    <a:pt x="739384" y="580636"/>
                  </a:lnTo>
                  <a:cubicBezTo>
                    <a:pt x="602330" y="638605"/>
                    <a:pt x="506162" y="774315"/>
                    <a:pt x="506162" y="932485"/>
                  </a:cubicBezTo>
                  <a:lnTo>
                    <a:pt x="506162" y="1788684"/>
                  </a:lnTo>
                  <a:cubicBezTo>
                    <a:pt x="506162" y="1867770"/>
                    <a:pt x="530204" y="1941240"/>
                    <a:pt x="571377" y="2002184"/>
                  </a:cubicBezTo>
                  <a:close/>
                </a:path>
              </a:pathLst>
            </a:custGeom>
            <a:solidFill>
              <a:srgbClr val="FF480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upp 8"/>
          <p:cNvGrpSpPr/>
          <p:nvPr/>
        </p:nvGrpSpPr>
        <p:grpSpPr>
          <a:xfrm>
            <a:off x="5581263" y="805718"/>
            <a:ext cx="3577003" cy="3001542"/>
            <a:chOff x="2073139" y="527769"/>
            <a:chExt cx="6727963" cy="5645581"/>
          </a:xfrm>
        </p:grpSpPr>
        <p:sp>
          <p:nvSpPr>
            <p:cNvPr id="10" name="Frihandsfigur 9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 10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ihandsfigur 11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ihandsfigur 12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ihandsfigur 13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ihandsfigur 14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158CCE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Frihandsfigur 15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ihandsfigur 16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Frihandsfigur 17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3" name="Grupp 32"/>
          <p:cNvGrpSpPr/>
          <p:nvPr/>
        </p:nvGrpSpPr>
        <p:grpSpPr>
          <a:xfrm>
            <a:off x="3330583" y="3476779"/>
            <a:ext cx="3577003" cy="3001542"/>
            <a:chOff x="2073139" y="527769"/>
            <a:chExt cx="6727963" cy="5645581"/>
          </a:xfrm>
        </p:grpSpPr>
        <p:sp>
          <p:nvSpPr>
            <p:cNvPr id="34" name="Frihandsfigur 33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ihandsfigur 43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ihandsfigur 44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4" name="Grupp 53"/>
          <p:cNvGrpSpPr/>
          <p:nvPr/>
        </p:nvGrpSpPr>
        <p:grpSpPr>
          <a:xfrm>
            <a:off x="8079250" y="3455781"/>
            <a:ext cx="3531561" cy="3402219"/>
            <a:chOff x="3217369" y="746119"/>
            <a:chExt cx="5318686" cy="5123892"/>
          </a:xfrm>
        </p:grpSpPr>
        <p:sp>
          <p:nvSpPr>
            <p:cNvPr id="55" name="Frihandsfigur 54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7" name="Frihandsfigur 56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8" name="Frihandsfigur 57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9" name="Frihandsfigur 58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Frihandsfigur 63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69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upp 4"/>
          <p:cNvGrpSpPr/>
          <p:nvPr/>
        </p:nvGrpSpPr>
        <p:grpSpPr>
          <a:xfrm>
            <a:off x="3217369" y="746119"/>
            <a:ext cx="2732670" cy="2632587"/>
            <a:chOff x="3217369" y="746119"/>
            <a:chExt cx="5318686" cy="5123892"/>
          </a:xfrm>
        </p:grpSpPr>
        <p:sp>
          <p:nvSpPr>
            <p:cNvPr id="128" name="Frihandsfigur 127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7" name="Frihandsfigur 126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5" name="Frihandsfigur 114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4" name="Frihandsfigur 113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4" name="Frihandsfigur 23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AE5EC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9" name="Frihandsfigur 2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ihandsfigur 2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ihandsfigur 3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896220" y="4168500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68" name="Diamond 57"/>
          <p:cNvSpPr/>
          <p:nvPr/>
        </p:nvSpPr>
        <p:spPr>
          <a:xfrm>
            <a:off x="6629920" y="3848384"/>
            <a:ext cx="601047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Diamond 58"/>
          <p:cNvSpPr/>
          <p:nvPr/>
        </p:nvSpPr>
        <p:spPr>
          <a:xfrm rot="3600000">
            <a:off x="6487108" y="4106519"/>
            <a:ext cx="601046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Diamond 59"/>
          <p:cNvSpPr/>
          <p:nvPr/>
        </p:nvSpPr>
        <p:spPr>
          <a:xfrm rot="18000000">
            <a:off x="6786182" y="4106519"/>
            <a:ext cx="601046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8270549" y="4517125"/>
            <a:ext cx="827526" cy="938062"/>
            <a:chOff x="8270549" y="4517125"/>
            <a:chExt cx="827526" cy="938062"/>
          </a:xfrm>
        </p:grpSpPr>
        <p:sp>
          <p:nvSpPr>
            <p:cNvPr id="74" name="Diamond 60"/>
            <p:cNvSpPr/>
            <p:nvPr/>
          </p:nvSpPr>
          <p:spPr>
            <a:xfrm rot="10800000">
              <a:off x="8300160" y="5010929"/>
              <a:ext cx="770252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Diamond 61"/>
            <p:cNvSpPr/>
            <p:nvPr/>
          </p:nvSpPr>
          <p:spPr>
            <a:xfrm rot="14400000">
              <a:off x="8490819" y="4680123"/>
              <a:ext cx="770253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Diamond 62"/>
            <p:cNvSpPr/>
            <p:nvPr/>
          </p:nvSpPr>
          <p:spPr>
            <a:xfrm rot="7200000">
              <a:off x="8107551" y="4680123"/>
              <a:ext cx="770253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" name="Grupp 19"/>
          <p:cNvGrpSpPr/>
          <p:nvPr/>
        </p:nvGrpSpPr>
        <p:grpSpPr>
          <a:xfrm>
            <a:off x="7605437" y="4228835"/>
            <a:ext cx="645739" cy="731991"/>
            <a:chOff x="4000893" y="4671471"/>
            <a:chExt cx="645739" cy="731991"/>
          </a:xfrm>
        </p:grpSpPr>
        <p:grpSp>
          <p:nvGrpSpPr>
            <p:cNvPr id="19" name="Grupp 18"/>
            <p:cNvGrpSpPr/>
            <p:nvPr/>
          </p:nvGrpSpPr>
          <p:grpSpPr>
            <a:xfrm>
              <a:off x="4000893" y="4671471"/>
              <a:ext cx="622633" cy="731991"/>
              <a:chOff x="4000893" y="4671471"/>
              <a:chExt cx="622633" cy="731991"/>
            </a:xfrm>
          </p:grpSpPr>
          <p:sp>
            <p:nvSpPr>
              <p:cNvPr id="71" name="Diamond 31"/>
              <p:cNvSpPr/>
              <p:nvPr/>
            </p:nvSpPr>
            <p:spPr>
              <a:xfrm>
                <a:off x="4022479" y="4671471"/>
                <a:ext cx="601047" cy="346665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32"/>
              <p:cNvSpPr/>
              <p:nvPr/>
            </p:nvSpPr>
            <p:spPr>
              <a:xfrm rot="3600000">
                <a:off x="3873703" y="4929606"/>
                <a:ext cx="601046" cy="346665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3" name="Diamond 33"/>
            <p:cNvSpPr/>
            <p:nvPr/>
          </p:nvSpPr>
          <p:spPr>
            <a:xfrm rot="18000000">
              <a:off x="4172777" y="4929606"/>
              <a:ext cx="601046" cy="346665"/>
            </a:xfrm>
            <a:prstGeom prst="diamond">
              <a:avLst/>
            </a:prstGeom>
            <a:solidFill>
              <a:srgbClr val="8E1DFF"/>
            </a:solidFill>
            <a:ln w="952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" name="textruta 1"/>
          <p:cNvSpPr txBox="1"/>
          <p:nvPr/>
        </p:nvSpPr>
        <p:spPr>
          <a:xfrm>
            <a:off x="5829300" y="299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31683" y="2262304"/>
            <a:ext cx="3087636" cy="1241515"/>
            <a:chOff x="5106005" y="2406229"/>
            <a:chExt cx="3157092" cy="1269444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98803" y="3408638"/>
              <a:ext cx="1064294" cy="267035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7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95</Words>
  <Application>Microsoft Macintosh PowerPoint</Application>
  <PresentationFormat>Bredbild</PresentationFormat>
  <Paragraphs>37</Paragraphs>
  <Slides>28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5" baseType="lpstr">
      <vt:lpstr>abeatbyKai</vt:lpstr>
      <vt:lpstr>Arial Black</vt:lpstr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254</cp:revision>
  <dcterms:created xsi:type="dcterms:W3CDTF">2016-12-30T09:39:09Z</dcterms:created>
  <dcterms:modified xsi:type="dcterms:W3CDTF">2017-11-26T14:21:39Z</dcterms:modified>
</cp:coreProperties>
</file>