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88" r:id="rId4"/>
    <p:sldId id="289" r:id="rId5"/>
    <p:sldId id="290" r:id="rId6"/>
    <p:sldId id="287" r:id="rId7"/>
    <p:sldId id="266" r:id="rId8"/>
    <p:sldId id="284" r:id="rId9"/>
    <p:sldId id="285" r:id="rId10"/>
    <p:sldId id="279" r:id="rId11"/>
    <p:sldId id="281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D03"/>
    <a:srgbClr val="FFC001"/>
    <a:srgbClr val="17AEFF"/>
    <a:srgbClr val="1079B2"/>
    <a:srgbClr val="3AFF00"/>
    <a:srgbClr val="FF7940"/>
    <a:srgbClr val="B6431A"/>
    <a:srgbClr val="F55A22"/>
    <a:srgbClr val="282828"/>
    <a:srgbClr val="DD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03" autoAdjust="0"/>
    <p:restoredTop sz="95092" autoAdjust="0"/>
  </p:normalViewPr>
  <p:slideViewPr>
    <p:cSldViewPr snapToGrid="0">
      <p:cViewPr>
        <p:scale>
          <a:sx n="64" d="100"/>
          <a:sy n="64" d="100"/>
        </p:scale>
        <p:origin x="3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8" name="Grupp 47"/>
          <p:cNvGrpSpPr/>
          <p:nvPr/>
        </p:nvGrpSpPr>
        <p:grpSpPr>
          <a:xfrm>
            <a:off x="1959345" y="2424634"/>
            <a:ext cx="8194149" cy="2298573"/>
            <a:chOff x="1235776" y="2361914"/>
            <a:chExt cx="8194149" cy="2298573"/>
          </a:xfrm>
        </p:grpSpPr>
        <p:sp>
          <p:nvSpPr>
            <p:cNvPr id="53" name="Oval 4"/>
            <p:cNvSpPr/>
            <p:nvPr/>
          </p:nvSpPr>
          <p:spPr>
            <a:xfrm>
              <a:off x="1235776" y="3566205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7" name="Grupp 56"/>
            <p:cNvGrpSpPr/>
            <p:nvPr/>
          </p:nvGrpSpPr>
          <p:grpSpPr>
            <a:xfrm>
              <a:off x="2008723" y="2494160"/>
              <a:ext cx="1520493" cy="1464805"/>
              <a:chOff x="3217369" y="746119"/>
              <a:chExt cx="5318686" cy="5123892"/>
            </a:xfrm>
          </p:grpSpPr>
          <p:sp>
            <p:nvSpPr>
              <p:cNvPr id="59" name="Frihandsfigur 58"/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ihandsfigur 59"/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ihandsfigur 60"/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/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/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ihandsfigur 63"/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ihandsfigur 64"/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58CCE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ihandsfigur 65"/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Frihandsfigur 66"/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 67"/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" name="textruta 57"/>
            <p:cNvSpPr txBox="1"/>
            <p:nvPr/>
          </p:nvSpPr>
          <p:spPr>
            <a:xfrm>
              <a:off x="3651868" y="2361914"/>
              <a:ext cx="57780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proto</a:t>
              </a:r>
              <a:r>
                <a:rPr lang="sv-SE" sz="8000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.fabric</a:t>
              </a:r>
              <a:endParaRPr lang="sv-SE" sz="8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 31"/>
          <p:cNvGrpSpPr/>
          <p:nvPr/>
        </p:nvGrpSpPr>
        <p:grpSpPr>
          <a:xfrm>
            <a:off x="1895542" y="1795108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1526373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  <a:solidFill>
            <a:srgbClr val="17AEF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grpFill/>
              <a:ln w="1016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1079B2"/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658274" cy="2924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/>
                  </a:solidFill>
                </a:rPr>
                <a:t>Event-driven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thread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37866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bg1"/>
                </a:solidFill>
              </a:rPr>
              <a:t>Mailbox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Transport</a:t>
              </a:r>
              <a:endParaRPr lang="sv-SE" sz="1400" b="1" dirty="0"/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31166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oup 26"/>
          <p:cNvGrpSpPr/>
          <p:nvPr/>
        </p:nvGrpSpPr>
        <p:grpSpPr>
          <a:xfrm>
            <a:off x="8088518" y="2054648"/>
            <a:ext cx="2613089" cy="2613088"/>
            <a:chOff x="2500643" y="316321"/>
            <a:chExt cx="2613089" cy="2613088"/>
          </a:xfrm>
        </p:grpSpPr>
        <p:sp>
          <p:nvSpPr>
            <p:cNvPr id="39" name="Freeform 38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Octagon 39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47878" y="2054648"/>
            <a:ext cx="2613089" cy="2613088"/>
            <a:chOff x="2500643" y="316321"/>
            <a:chExt cx="2613089" cy="2613088"/>
          </a:xfrm>
        </p:grpSpPr>
        <p:sp>
          <p:nvSpPr>
            <p:cNvPr id="52" name="Freeform 51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3" name="Octagon 52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72965" y="2054648"/>
            <a:ext cx="2613089" cy="2613088"/>
            <a:chOff x="2500643" y="316321"/>
            <a:chExt cx="2613089" cy="2613088"/>
          </a:xfrm>
        </p:grpSpPr>
        <p:sp>
          <p:nvSpPr>
            <p:cNvPr id="63" name="Freeform 6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4" name="Octagon 6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3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ID</a:t>
            </a:r>
            <a:endParaRPr lang="sv-SE" sz="1400" b="1" dirty="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4</a:t>
            </a:r>
            <a:endParaRPr lang="sv-SE" sz="1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Hash Partitions</a:t>
            </a:r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Placement</a:t>
            </a:r>
            <a:endParaRPr lang="sv-SE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Hash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137</Words>
  <Application>Microsoft Macintosh PowerPoint</Application>
  <PresentationFormat>Bredbild</PresentationFormat>
  <Paragraphs>65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279</cp:revision>
  <dcterms:created xsi:type="dcterms:W3CDTF">2016-12-30T09:39:09Z</dcterms:created>
  <dcterms:modified xsi:type="dcterms:W3CDTF">2017-11-27T20:04:36Z</dcterms:modified>
</cp:coreProperties>
</file>