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8A15FF"/>
    <a:srgbClr val="AE2702"/>
    <a:srgbClr val="FF4B4B"/>
    <a:srgbClr val="FFDF79"/>
    <a:srgbClr val="FFCC29"/>
    <a:srgbClr val="FEF876"/>
    <a:srgbClr val="FFA789"/>
    <a:srgbClr val="FF6969"/>
    <a:srgbClr val="D02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60" autoAdjust="0"/>
  </p:normalViewPr>
  <p:slideViewPr>
    <p:cSldViewPr snapToGrid="0">
      <p:cViewPr>
        <p:scale>
          <a:sx n="79" d="100"/>
          <a:sy n="79" d="100"/>
        </p:scale>
        <p:origin x="10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9826" y="1732190"/>
            <a:ext cx="1598610" cy="1812405"/>
            <a:chOff x="3050852" y="1001163"/>
            <a:chExt cx="3741420" cy="4241790"/>
          </a:xfrm>
        </p:grpSpPr>
        <p:grpSp>
          <p:nvGrpSpPr>
            <p:cNvPr id="71" name="Group 70"/>
            <p:cNvGrpSpPr/>
            <p:nvPr/>
          </p:nvGrpSpPr>
          <p:grpSpPr>
            <a:xfrm>
              <a:off x="3050852" y="1001163"/>
              <a:ext cx="3741420" cy="4241790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3916869" y="1805979"/>
              <a:ext cx="2006951" cy="2275357"/>
              <a:chOff x="3050852" y="1001163"/>
              <a:chExt cx="3741420" cy="4241790"/>
            </a:xfrm>
          </p:grpSpPr>
          <p:sp>
            <p:nvSpPr>
              <p:cNvPr id="76" name="Freeform 7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158682" y="2192760"/>
              <a:ext cx="1521191" cy="1724632"/>
              <a:chOff x="3050852" y="1001163"/>
              <a:chExt cx="3741420" cy="4241790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7201851" y="186268"/>
            <a:ext cx="49901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atin typeface="Arial Black" panose="020B0A04020102020204" pitchFamily="34" charset="0"/>
              </a:rPr>
              <a:t>proto </a:t>
            </a:r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633" y="943637"/>
            <a:ext cx="2149929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10993532" y="1273712"/>
            <a:ext cx="181858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 rot="1475428">
            <a:off x="8958776" y="1043244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519620" y="991531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 rot="19916843">
            <a:off x="10595531" y="1505893"/>
            <a:ext cx="61322" cy="436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4447572" y="4102890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57450" y="4131465"/>
            <a:ext cx="1581433" cy="1792668"/>
            <a:chOff x="2457450" y="4131465"/>
            <a:chExt cx="1581433" cy="1792668"/>
          </a:xfrm>
        </p:grpSpPr>
        <p:grpSp>
          <p:nvGrpSpPr>
            <p:cNvPr id="34" name="Group 33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0" name="Diamond 3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72111" y="1718678"/>
            <a:ext cx="1581433" cy="1792668"/>
            <a:chOff x="2457450" y="4131465"/>
            <a:chExt cx="1581433" cy="1792668"/>
          </a:xfrm>
        </p:grpSpPr>
        <p:grpSp>
          <p:nvGrpSpPr>
            <p:cNvPr id="46" name="Group 45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0800000">
              <a:off x="2722258" y="4349922"/>
              <a:ext cx="1046566" cy="1186360"/>
              <a:chOff x="571843" y="783491"/>
              <a:chExt cx="2186083" cy="2478084"/>
            </a:xfrm>
          </p:grpSpPr>
          <p:sp>
            <p:nvSpPr>
              <p:cNvPr id="52" name="Diamond 5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Diamond 5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Diamond 5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872434" y="1665311"/>
            <a:ext cx="1581433" cy="1792668"/>
            <a:chOff x="2909875" y="1735027"/>
            <a:chExt cx="1581433" cy="1792668"/>
          </a:xfrm>
        </p:grpSpPr>
        <p:grpSp>
          <p:nvGrpSpPr>
            <p:cNvPr id="85" name="Group 8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94" name="Diamond 9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Diamond 9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Diamond 9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91" name="Diamond 9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Diamond 9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Diamond 9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8" name="Diamond 8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Diamond 8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Diamond 8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9" name="Freeform 98"/>
          <p:cNvSpPr/>
          <p:nvPr/>
        </p:nvSpPr>
        <p:spPr>
          <a:xfrm rot="5400000">
            <a:off x="3834995" y="-437414"/>
            <a:ext cx="923791" cy="1598806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Freeform 99"/>
          <p:cNvSpPr/>
          <p:nvPr/>
        </p:nvSpPr>
        <p:spPr>
          <a:xfrm rot="9000000">
            <a:off x="3434143" y="254840"/>
            <a:ext cx="923791" cy="1599436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Freeform 100"/>
          <p:cNvSpPr/>
          <p:nvPr/>
        </p:nvSpPr>
        <p:spPr>
          <a:xfrm rot="12600000" flipH="1">
            <a:off x="4234016" y="254840"/>
            <a:ext cx="923791" cy="1599436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8A1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Freeform 102"/>
          <p:cNvSpPr/>
          <p:nvPr/>
        </p:nvSpPr>
        <p:spPr>
          <a:xfrm rot="16200000">
            <a:off x="4046063" y="643365"/>
            <a:ext cx="500590" cy="866371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Freeform 103"/>
          <p:cNvSpPr/>
          <p:nvPr/>
        </p:nvSpPr>
        <p:spPr>
          <a:xfrm rot="19800000">
            <a:off x="4263279" y="267900"/>
            <a:ext cx="500590" cy="866712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Freeform 104"/>
          <p:cNvSpPr/>
          <p:nvPr/>
        </p:nvSpPr>
        <p:spPr>
          <a:xfrm rot="1800000" flipH="1">
            <a:off x="3829839" y="267900"/>
            <a:ext cx="500590" cy="866712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8A1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Freeform 106"/>
          <p:cNvSpPr/>
          <p:nvPr/>
        </p:nvSpPr>
        <p:spPr>
          <a:xfrm rot="5400000">
            <a:off x="4107497" y="311835"/>
            <a:ext cx="375596" cy="650044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Freeform 107"/>
          <p:cNvSpPr/>
          <p:nvPr/>
        </p:nvSpPr>
        <p:spPr>
          <a:xfrm rot="9000000">
            <a:off x="3944518" y="593293"/>
            <a:ext cx="375596" cy="650300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Freeform 108"/>
          <p:cNvSpPr/>
          <p:nvPr/>
        </p:nvSpPr>
        <p:spPr>
          <a:xfrm rot="12600000" flipH="1">
            <a:off x="4269731" y="593293"/>
            <a:ext cx="375596" cy="650300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8A1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000749" y="1938434"/>
            <a:ext cx="2304000" cy="2610000"/>
            <a:chOff x="2909875" y="1735027"/>
            <a:chExt cx="1581433" cy="1792668"/>
          </a:xfrm>
        </p:grpSpPr>
        <p:grpSp>
          <p:nvGrpSpPr>
            <p:cNvPr id="60" name="Group 59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9" name="Diamond 6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Diamond 6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Diamond 7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6" name="Diamond 6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Diamond 6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Diamond 6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63" name="Diamond 6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Diamond 6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4611051" y="1940400"/>
            <a:ext cx="53422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n w="25400">
                  <a:solidFill>
                    <a:srgbClr val="282828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actors</a:t>
            </a:r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001600" y="1940400"/>
            <a:ext cx="2303427" cy="2611101"/>
            <a:chOff x="2909875" y="1735027"/>
            <a:chExt cx="1581433" cy="1792668"/>
          </a:xfrm>
        </p:grpSpPr>
        <p:grpSp>
          <p:nvGrpSpPr>
            <p:cNvPr id="45" name="Group 4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54" name="Diamond 5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Diamond 5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48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4611051" y="1940400"/>
            <a:ext cx="516494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n w="25400">
                  <a:solidFill>
                    <a:srgbClr val="282828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grains</a:t>
            </a:r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1600" y="1901488"/>
            <a:ext cx="2304000" cy="2610000"/>
            <a:chOff x="3635174" y="293213"/>
            <a:chExt cx="3718644" cy="4233018"/>
          </a:xfrm>
        </p:grpSpPr>
        <p:grpSp>
          <p:nvGrpSpPr>
            <p:cNvPr id="7" name="Group 6"/>
            <p:cNvGrpSpPr/>
            <p:nvPr/>
          </p:nvGrpSpPr>
          <p:grpSpPr>
            <a:xfrm>
              <a:off x="3638493" y="1418867"/>
              <a:ext cx="3715325" cy="3107364"/>
              <a:chOff x="3638493" y="1418867"/>
              <a:chExt cx="3715325" cy="310736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621623" y="1418867"/>
                <a:ext cx="2732195" cy="2537303"/>
                <a:chOff x="5699196" y="1135643"/>
                <a:chExt cx="2732195" cy="2537303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5699196" y="1135643"/>
                  <a:ext cx="1723664" cy="1954183"/>
                  <a:chOff x="3638493" y="1988928"/>
                  <a:chExt cx="1723664" cy="1954183"/>
                </a:xfrm>
              </p:grpSpPr>
              <p:sp>
                <p:nvSpPr>
                  <p:cNvPr id="40" name="Freeform 39"/>
                  <p:cNvSpPr/>
                  <p:nvPr/>
                </p:nvSpPr>
                <p:spPr>
                  <a:xfrm rot="5400000">
                    <a:off x="4039345" y="1651421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C29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40"/>
                  <p:cNvSpPr/>
                  <p:nvPr/>
                </p:nvSpPr>
                <p:spPr>
                  <a:xfrm rot="9000000">
                    <a:off x="3638493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B4B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2" name="Freeform 41"/>
                  <p:cNvSpPr/>
                  <p:nvPr/>
                </p:nvSpPr>
                <p:spPr>
                  <a:xfrm rot="12600000" flipH="1">
                    <a:off x="4438366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A15FF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6707727" y="1718763"/>
                  <a:ext cx="1723664" cy="1954183"/>
                  <a:chOff x="3638493" y="1988928"/>
                  <a:chExt cx="1723664" cy="1954183"/>
                </a:xfrm>
              </p:grpSpPr>
              <p:sp>
                <p:nvSpPr>
                  <p:cNvPr id="37" name="Freeform 36"/>
                  <p:cNvSpPr/>
                  <p:nvPr/>
                </p:nvSpPr>
                <p:spPr>
                  <a:xfrm rot="5400000">
                    <a:off x="4039345" y="1651421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C29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37"/>
                  <p:cNvSpPr/>
                  <p:nvPr/>
                </p:nvSpPr>
                <p:spPr>
                  <a:xfrm rot="9000000">
                    <a:off x="3638493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B4B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9" name="Freeform 38"/>
                  <p:cNvSpPr/>
                  <p:nvPr/>
                </p:nvSpPr>
                <p:spPr>
                  <a:xfrm rot="12600000" flipH="1">
                    <a:off x="4438366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A15FF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oup 26"/>
              <p:cNvGrpSpPr/>
              <p:nvPr/>
            </p:nvGrpSpPr>
            <p:grpSpPr>
              <a:xfrm>
                <a:off x="3638493" y="1988928"/>
                <a:ext cx="1723664" cy="1954183"/>
                <a:chOff x="3638493" y="1988928"/>
                <a:chExt cx="1723664" cy="1954183"/>
              </a:xfrm>
            </p:grpSpPr>
            <p:sp>
              <p:nvSpPr>
                <p:cNvPr id="32" name="Freeform 31"/>
                <p:cNvSpPr/>
                <p:nvPr/>
              </p:nvSpPr>
              <p:spPr>
                <a:xfrm rot="5400000">
                  <a:off x="4039345" y="1651421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 rot="9000000">
                  <a:off x="3638493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 rot="12600000" flipH="1">
                  <a:off x="4438366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A15FF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647024" y="2572048"/>
                <a:ext cx="1723664" cy="1954183"/>
                <a:chOff x="3638493" y="1988928"/>
                <a:chExt cx="1723664" cy="1954183"/>
              </a:xfrm>
            </p:grpSpPr>
            <p:sp>
              <p:nvSpPr>
                <p:cNvPr id="29" name="Freeform 28"/>
                <p:cNvSpPr/>
                <p:nvPr/>
              </p:nvSpPr>
              <p:spPr>
                <a:xfrm rot="5400000">
                  <a:off x="4039345" y="1651421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 rot="9000000">
                  <a:off x="3638493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 rot="12600000" flipH="1">
                  <a:off x="4438366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A15FF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3635174" y="293213"/>
              <a:ext cx="3715325" cy="3107364"/>
              <a:chOff x="3790893" y="1571267"/>
              <a:chExt cx="3715325" cy="310736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774023" y="1571267"/>
                <a:ext cx="2732195" cy="2537303"/>
                <a:chOff x="5699196" y="1135643"/>
                <a:chExt cx="2732195" cy="2537303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5699196" y="1135643"/>
                  <a:ext cx="1723664" cy="1954183"/>
                  <a:chOff x="3638493" y="1988928"/>
                  <a:chExt cx="1723664" cy="1954183"/>
                </a:xfrm>
              </p:grpSpPr>
              <p:sp>
                <p:nvSpPr>
                  <p:cNvPr id="23" name="Freeform 22"/>
                  <p:cNvSpPr/>
                  <p:nvPr/>
                </p:nvSpPr>
                <p:spPr>
                  <a:xfrm rot="5400000">
                    <a:off x="4039345" y="1651421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C29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23"/>
                  <p:cNvSpPr/>
                  <p:nvPr/>
                </p:nvSpPr>
                <p:spPr>
                  <a:xfrm rot="9000000">
                    <a:off x="3638493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B4B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24"/>
                  <p:cNvSpPr/>
                  <p:nvPr/>
                </p:nvSpPr>
                <p:spPr>
                  <a:xfrm rot="12600000" flipH="1">
                    <a:off x="4438366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A15FF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707727" y="1718763"/>
                  <a:ext cx="1723664" cy="1954183"/>
                  <a:chOff x="3638493" y="1988928"/>
                  <a:chExt cx="1723664" cy="1954183"/>
                </a:xfrm>
              </p:grpSpPr>
              <p:sp>
                <p:nvSpPr>
                  <p:cNvPr id="20" name="Freeform 19"/>
                  <p:cNvSpPr/>
                  <p:nvPr/>
                </p:nvSpPr>
                <p:spPr>
                  <a:xfrm rot="5400000">
                    <a:off x="4039345" y="1651421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C29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 rot="9000000">
                    <a:off x="3638493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B4B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" name="Freeform 21"/>
                  <p:cNvSpPr/>
                  <p:nvPr/>
                </p:nvSpPr>
                <p:spPr>
                  <a:xfrm rot="12600000" flipH="1">
                    <a:off x="4438366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A15FF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" name="Group 9"/>
              <p:cNvGrpSpPr/>
              <p:nvPr/>
            </p:nvGrpSpPr>
            <p:grpSpPr>
              <a:xfrm>
                <a:off x="3790893" y="2141328"/>
                <a:ext cx="1723664" cy="1954183"/>
                <a:chOff x="3638493" y="1988928"/>
                <a:chExt cx="1723664" cy="1954183"/>
              </a:xfrm>
            </p:grpSpPr>
            <p:sp>
              <p:nvSpPr>
                <p:cNvPr id="15" name="Freeform 14"/>
                <p:cNvSpPr/>
                <p:nvPr/>
              </p:nvSpPr>
              <p:spPr>
                <a:xfrm rot="5400000">
                  <a:off x="4039345" y="1651421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 rot="9000000">
                  <a:off x="3638493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2600000" flipH="1">
                  <a:off x="4438366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A15FF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799424" y="2724448"/>
                <a:ext cx="1723664" cy="1954183"/>
                <a:chOff x="3638493" y="1988928"/>
                <a:chExt cx="1723664" cy="1954183"/>
              </a:xfrm>
            </p:grpSpPr>
            <p:sp>
              <p:nvSpPr>
                <p:cNvPr id="12" name="Freeform 11"/>
                <p:cNvSpPr/>
                <p:nvPr/>
              </p:nvSpPr>
              <p:spPr>
                <a:xfrm rot="5400000">
                  <a:off x="4039345" y="1651421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 rot="9000000">
                  <a:off x="3638493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 rot="12600000" flipH="1">
                  <a:off x="4438366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A15FF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sp>
        <p:nvSpPr>
          <p:cNvPr id="43" name="TextBox 42"/>
          <p:cNvSpPr txBox="1"/>
          <p:nvPr/>
        </p:nvSpPr>
        <p:spPr>
          <a:xfrm>
            <a:off x="4611051" y="1940400"/>
            <a:ext cx="566283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n w="25400">
                  <a:solidFill>
                    <a:srgbClr val="282828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cluster</a:t>
            </a:r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616" y="282005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1633" y="282005"/>
            <a:ext cx="1581433" cy="1792668"/>
            <a:chOff x="2909875" y="1735027"/>
            <a:chExt cx="1581433" cy="1792668"/>
          </a:xfrm>
        </p:grpSpPr>
        <p:grpSp>
          <p:nvGrpSpPr>
            <p:cNvPr id="6" name="Group 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324617" y="2270432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79007" y="2270432"/>
            <a:ext cx="1581433" cy="1792668"/>
            <a:chOff x="2457450" y="4131465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260369" y="4383789"/>
            <a:ext cx="1581433" cy="1792668"/>
            <a:chOff x="2909875" y="1735027"/>
            <a:chExt cx="1581433" cy="1792668"/>
          </a:xfrm>
        </p:grpSpPr>
        <p:grpSp>
          <p:nvGrpSpPr>
            <p:cNvPr id="33" name="Group 3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324616" y="4383789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579" y="5665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iamond 74"/>
          <p:cNvSpPr/>
          <p:nvPr/>
        </p:nvSpPr>
        <p:spPr>
          <a:xfrm rot="18000000">
            <a:off x="3381532" y="1617532"/>
            <a:ext cx="1471980" cy="848993"/>
          </a:xfrm>
          <a:prstGeom prst="diamond">
            <a:avLst/>
          </a:prstGeom>
          <a:gradFill>
            <a:gsLst>
              <a:gs pos="16000">
                <a:srgbClr val="6400C8"/>
              </a:gs>
              <a:gs pos="100000">
                <a:srgbClr val="EF1DFF"/>
              </a:gs>
            </a:gsLst>
            <a:lin ang="5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2960585" y="985350"/>
            <a:ext cx="1524844" cy="1792669"/>
            <a:chOff x="2960585" y="985350"/>
            <a:chExt cx="1524844" cy="1792669"/>
          </a:xfrm>
        </p:grpSpPr>
        <p:sp>
          <p:nvSpPr>
            <p:cNvPr id="73" name="Diamond 72"/>
            <p:cNvSpPr/>
            <p:nvPr/>
          </p:nvSpPr>
          <p:spPr>
            <a:xfrm>
              <a:off x="3013448" y="985350"/>
              <a:ext cx="1471981" cy="848993"/>
            </a:xfrm>
            <a:prstGeom prst="diamond">
              <a:avLst/>
            </a:prstGeom>
            <a:gradFill>
              <a:gsLst>
                <a:gs pos="0">
                  <a:srgbClr val="FF4B4B"/>
                </a:gs>
                <a:gs pos="100000">
                  <a:srgbClr val="FFDF79"/>
                </a:gs>
              </a:gsLst>
              <a:lin ang="162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Diamond 73"/>
            <p:cNvSpPr/>
            <p:nvPr/>
          </p:nvSpPr>
          <p:spPr>
            <a:xfrm rot="3600000">
              <a:off x="2649092" y="1617532"/>
              <a:ext cx="1471980" cy="848993"/>
            </a:xfrm>
            <a:prstGeom prst="diamond">
              <a:avLst/>
            </a:prstGeom>
            <a:gradFill>
              <a:gsLst>
                <a:gs pos="15000">
                  <a:srgbClr val="AE2702"/>
                </a:gs>
                <a:gs pos="78000">
                  <a:srgbClr val="FF4B4B"/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Diamond 69"/>
            <p:cNvSpPr/>
            <p:nvPr/>
          </p:nvSpPr>
          <p:spPr>
            <a:xfrm rot="10800000">
              <a:off x="3364526" y="1827779"/>
              <a:ext cx="770252" cy="444258"/>
            </a:xfrm>
            <a:prstGeom prst="diamond">
              <a:avLst/>
            </a:prstGeom>
            <a:gradFill>
              <a:gsLst>
                <a:gs pos="24000">
                  <a:srgbClr val="FF8F8F">
                    <a:lumMod val="70000"/>
                  </a:srgbClr>
                </a:gs>
                <a:gs pos="73000">
                  <a:srgbClr val="FEF876">
                    <a:lumMod val="70000"/>
                  </a:srgbClr>
                </a:gs>
              </a:gsLst>
              <a:lin ang="162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Diamond 70"/>
            <p:cNvSpPr/>
            <p:nvPr/>
          </p:nvSpPr>
          <p:spPr>
            <a:xfrm rot="14400000">
              <a:off x="3555185" y="1496973"/>
              <a:ext cx="770253" cy="444258"/>
            </a:xfrm>
            <a:prstGeom prst="diamond">
              <a:avLst/>
            </a:prstGeom>
            <a:gradFill>
              <a:gsLst>
                <a:gs pos="15000">
                  <a:srgbClr val="D02E02">
                    <a:lumMod val="70000"/>
                  </a:srgbClr>
                </a:gs>
                <a:gs pos="78000">
                  <a:srgbClr val="FF6969">
                    <a:lumMod val="70000"/>
                  </a:srgbClr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Diamond 71"/>
            <p:cNvSpPr/>
            <p:nvPr/>
          </p:nvSpPr>
          <p:spPr>
            <a:xfrm rot="7200000">
              <a:off x="3171917" y="1496973"/>
              <a:ext cx="770253" cy="444258"/>
            </a:xfrm>
            <a:prstGeom prst="diamond">
              <a:avLst/>
            </a:prstGeom>
            <a:gradFill>
              <a:gsLst>
                <a:gs pos="16000">
                  <a:srgbClr val="6400C8">
                    <a:lumMod val="70000"/>
                  </a:srgbClr>
                </a:gs>
                <a:gs pos="100000">
                  <a:srgbClr val="EF1DFF">
                    <a:lumMod val="70000"/>
                  </a:srgbClr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448154" y="1478489"/>
              <a:ext cx="601047" cy="346665"/>
            </a:xfrm>
            <a:prstGeom prst="diamond">
              <a:avLst/>
            </a:prstGeom>
            <a:gradFill>
              <a:gsLst>
                <a:gs pos="0">
                  <a:srgbClr val="FF4B4B"/>
                </a:gs>
                <a:gs pos="100000">
                  <a:srgbClr val="FFDF79"/>
                </a:gs>
              </a:gsLst>
              <a:lin ang="162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Diamond 67"/>
            <p:cNvSpPr/>
            <p:nvPr/>
          </p:nvSpPr>
          <p:spPr>
            <a:xfrm rot="3600000">
              <a:off x="3299378" y="1736624"/>
              <a:ext cx="601046" cy="346665"/>
            </a:xfrm>
            <a:prstGeom prst="diamond">
              <a:avLst/>
            </a:prstGeom>
            <a:gradFill>
              <a:gsLst>
                <a:gs pos="15000">
                  <a:srgbClr val="AE2702"/>
                </a:gs>
                <a:gs pos="78000">
                  <a:srgbClr val="FF4B4B"/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Diamond 68"/>
            <p:cNvSpPr/>
            <p:nvPr/>
          </p:nvSpPr>
          <p:spPr>
            <a:xfrm rot="18000000">
              <a:off x="3598452" y="1736624"/>
              <a:ext cx="601046" cy="346665"/>
            </a:xfrm>
            <a:prstGeom prst="diamond">
              <a:avLst/>
            </a:prstGeom>
            <a:gradFill>
              <a:gsLst>
                <a:gs pos="16000">
                  <a:srgbClr val="6400C8"/>
                </a:gs>
                <a:gs pos="100000">
                  <a:srgbClr val="EF1DFF"/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71971" y="885751"/>
            <a:ext cx="4209455" cy="1866141"/>
            <a:chOff x="4971971" y="885751"/>
            <a:chExt cx="4209455" cy="1866141"/>
          </a:xfrm>
        </p:grpSpPr>
        <p:sp>
          <p:nvSpPr>
            <p:cNvPr id="17" name="TextBox 1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8934" y="2167117"/>
              <a:ext cx="1372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actor</a:t>
              </a:r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07724" y="3090417"/>
            <a:ext cx="1581433" cy="1792668"/>
            <a:chOff x="2909875" y="1735027"/>
            <a:chExt cx="1581433" cy="1792668"/>
          </a:xfrm>
          <a:solidFill>
            <a:srgbClr val="282828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30" name="Diamond 2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7" name="Diamond 2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24" name="Diamond 2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971971" y="30904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8934" y="4371783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7724" y="4897736"/>
            <a:ext cx="1581433" cy="1792668"/>
            <a:chOff x="2909875" y="1735027"/>
            <a:chExt cx="1581433" cy="1792668"/>
          </a:xfrm>
        </p:grpSpPr>
        <p:grpSp>
          <p:nvGrpSpPr>
            <p:cNvPr id="52" name="Group 5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971971" y="4897736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08934" y="617910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40" y="1450804"/>
            <a:ext cx="1581433" cy="1792668"/>
            <a:chOff x="2909875" y="1735027"/>
            <a:chExt cx="1581433" cy="1792668"/>
          </a:xfrm>
        </p:grpSpPr>
        <p:grpSp>
          <p:nvGrpSpPr>
            <p:cNvPr id="5" name="Group 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Diamond 1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Diamond 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980687" y="1450804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7650" y="2732170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63740" y="3938031"/>
            <a:ext cx="1581433" cy="1792668"/>
            <a:chOff x="2909875" y="1735027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5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09875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6" name="Diamond 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Diamond 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Diamond 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45656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25" name="Diamond 2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2" name="Diamond 2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34911" y="4168500"/>
            <a:ext cx="1581433" cy="1792668"/>
            <a:chOff x="2909875" y="1735027"/>
            <a:chExt cx="1581433" cy="1792668"/>
          </a:xfrm>
        </p:grpSpPr>
        <p:grpSp>
          <p:nvGrpSpPr>
            <p:cNvPr id="29" name="Group 28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8" name="Diamond 3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5" name="Diamond 3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Diamond 3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17027" y="1810405"/>
            <a:ext cx="1581433" cy="1792668"/>
            <a:chOff x="2909875" y="1735027"/>
            <a:chExt cx="1581433" cy="1792668"/>
          </a:xfrm>
        </p:grpSpPr>
        <p:grpSp>
          <p:nvGrpSpPr>
            <p:cNvPr id="42" name="Group 4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48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75858" y="2237998"/>
              <a:ext cx="645738" cy="731991"/>
              <a:chOff x="571843" y="783491"/>
              <a:chExt cx="2186082" cy="2478085"/>
            </a:xfrm>
          </p:grpSpPr>
          <p:sp>
            <p:nvSpPr>
              <p:cNvPr id="45" name="Diamond 4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Diamond 4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Diamond 46"/>
              <p:cNvSpPr/>
              <p:nvPr/>
            </p:nvSpPr>
            <p:spPr>
              <a:xfrm rot="18000000">
                <a:off x="1153733" y="1657385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896220" y="4168500"/>
            <a:ext cx="1581433" cy="1792668"/>
            <a:chOff x="2909875" y="1735027"/>
            <a:chExt cx="1581433" cy="1792668"/>
          </a:xfrm>
        </p:grpSpPr>
        <p:grpSp>
          <p:nvGrpSpPr>
            <p:cNvPr id="55" name="Group 5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962737" y="6015293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86499" y="6015293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Grains on the outside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19382" y="1978364"/>
            <a:ext cx="1581433" cy="1792668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8" name="Diamond 3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Diamond 3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Diamond 3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3793710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5" name="Diamond 34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Diamond 36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Diamond 35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85365" y="2481335"/>
            <a:ext cx="645739" cy="731991"/>
            <a:chOff x="571843" y="783491"/>
            <a:chExt cx="2186083" cy="2478084"/>
          </a:xfrm>
        </p:grpSpPr>
        <p:sp>
          <p:nvSpPr>
            <p:cNvPr id="32" name="Diamond 31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Diamond 32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Diamond 33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81500" y="1978364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oup 55"/>
          <p:cNvGrpSpPr/>
          <p:nvPr/>
        </p:nvGrpSpPr>
        <p:grpSpPr>
          <a:xfrm rot="10800000">
            <a:off x="7255828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61" name="Diamond 6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Diamond 6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Diamond 6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7483" y="2481335"/>
            <a:ext cx="645739" cy="73199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58" name="Diamond 5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Diamond 5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Diamond 5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2676" y="3813698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22336" y="3813698"/>
            <a:ext cx="289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Grains on the outside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 flipH="1" flipV="1">
            <a:off x="3338219" y="1292519"/>
            <a:ext cx="1141579" cy="1292071"/>
            <a:chOff x="1290039" y="491971"/>
            <a:chExt cx="1592892" cy="1802879"/>
          </a:xfrm>
        </p:grpSpPr>
        <p:sp>
          <p:nvSpPr>
            <p:cNvPr id="33" name="Freeform 32"/>
            <p:cNvSpPr/>
            <p:nvPr/>
          </p:nvSpPr>
          <p:spPr>
            <a:xfrm>
              <a:off x="1350429" y="491971"/>
              <a:ext cx="1471980" cy="857428"/>
            </a:xfrm>
            <a:custGeom>
              <a:avLst/>
              <a:gdLst>
                <a:gd name="connsiteX0" fmla="*/ 736133 w 1471980"/>
                <a:gd name="connsiteY0" fmla="*/ 514555 h 857428"/>
                <a:gd name="connsiteX1" fmla="*/ 1031827 w 1471980"/>
                <a:gd name="connsiteY1" fmla="*/ 685103 h 857428"/>
                <a:gd name="connsiteX2" fmla="*/ 735990 w 1471980"/>
                <a:gd name="connsiteY2" fmla="*/ 857428 h 857428"/>
                <a:gd name="connsiteX3" fmla="*/ 440295 w 1471980"/>
                <a:gd name="connsiteY3" fmla="*/ 685186 h 857428"/>
                <a:gd name="connsiteX4" fmla="*/ 735990 w 1471980"/>
                <a:gd name="connsiteY4" fmla="*/ 0 h 857428"/>
                <a:gd name="connsiteX5" fmla="*/ 1471980 w 1471980"/>
                <a:gd name="connsiteY5" fmla="*/ 428714 h 857428"/>
                <a:gd name="connsiteX6" fmla="*/ 1117063 w 1471980"/>
                <a:gd name="connsiteY6" fmla="*/ 635453 h 857428"/>
                <a:gd name="connsiteX7" fmla="*/ 735967 w 1471980"/>
                <a:gd name="connsiteY7" fmla="*/ 415206 h 857428"/>
                <a:gd name="connsiteX8" fmla="*/ 735968 w 1471980"/>
                <a:gd name="connsiteY8" fmla="*/ 414132 h 857428"/>
                <a:gd name="connsiteX9" fmla="*/ 735038 w 1471980"/>
                <a:gd name="connsiteY9" fmla="*/ 414669 h 857428"/>
                <a:gd name="connsiteX10" fmla="*/ 734109 w 1471980"/>
                <a:gd name="connsiteY10" fmla="*/ 414132 h 857428"/>
                <a:gd name="connsiteX11" fmla="*/ 734109 w 1471980"/>
                <a:gd name="connsiteY11" fmla="*/ 415206 h 857428"/>
                <a:gd name="connsiteX12" fmla="*/ 353970 w 1471980"/>
                <a:gd name="connsiteY12" fmla="*/ 634901 h 857428"/>
                <a:gd name="connsiteX13" fmla="*/ 0 w 1471980"/>
                <a:gd name="connsiteY13" fmla="*/ 428714 h 85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1980" h="857428">
                  <a:moveTo>
                    <a:pt x="736133" y="514555"/>
                  </a:moveTo>
                  <a:lnTo>
                    <a:pt x="1031827" y="685103"/>
                  </a:lnTo>
                  <a:lnTo>
                    <a:pt x="735990" y="857428"/>
                  </a:lnTo>
                  <a:lnTo>
                    <a:pt x="440295" y="685186"/>
                  </a:lnTo>
                  <a:close/>
                  <a:moveTo>
                    <a:pt x="735990" y="0"/>
                  </a:moveTo>
                  <a:lnTo>
                    <a:pt x="1471980" y="428714"/>
                  </a:lnTo>
                  <a:lnTo>
                    <a:pt x="1117063" y="635453"/>
                  </a:lnTo>
                  <a:lnTo>
                    <a:pt x="735967" y="415206"/>
                  </a:lnTo>
                  <a:lnTo>
                    <a:pt x="735968" y="414132"/>
                  </a:lnTo>
                  <a:lnTo>
                    <a:pt x="735038" y="414669"/>
                  </a:lnTo>
                  <a:lnTo>
                    <a:pt x="734109" y="414132"/>
                  </a:lnTo>
                  <a:lnTo>
                    <a:pt x="734109" y="415206"/>
                  </a:lnTo>
                  <a:lnTo>
                    <a:pt x="353970" y="634901"/>
                  </a:lnTo>
                  <a:lnTo>
                    <a:pt x="0" y="428714"/>
                  </a:lnTo>
                  <a:close/>
                </a:path>
              </a:pathLst>
            </a:custGeom>
            <a:gradFill>
              <a:gsLst>
                <a:gs pos="16000">
                  <a:srgbClr val="FFA789"/>
                </a:gs>
                <a:gs pos="100000">
                  <a:srgbClr val="FEF876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Freeform 33"/>
            <p:cNvSpPr/>
            <p:nvPr/>
          </p:nvSpPr>
          <p:spPr>
            <a:xfrm rot="14400000">
              <a:off x="982763" y="1130146"/>
              <a:ext cx="1471980" cy="857428"/>
            </a:xfrm>
            <a:custGeom>
              <a:avLst/>
              <a:gdLst>
                <a:gd name="connsiteX0" fmla="*/ 736133 w 1471980"/>
                <a:gd name="connsiteY0" fmla="*/ 514555 h 857428"/>
                <a:gd name="connsiteX1" fmla="*/ 1031827 w 1471980"/>
                <a:gd name="connsiteY1" fmla="*/ 685103 h 857428"/>
                <a:gd name="connsiteX2" fmla="*/ 735990 w 1471980"/>
                <a:gd name="connsiteY2" fmla="*/ 857428 h 857428"/>
                <a:gd name="connsiteX3" fmla="*/ 440295 w 1471980"/>
                <a:gd name="connsiteY3" fmla="*/ 685186 h 857428"/>
                <a:gd name="connsiteX4" fmla="*/ 735990 w 1471980"/>
                <a:gd name="connsiteY4" fmla="*/ 0 h 857428"/>
                <a:gd name="connsiteX5" fmla="*/ 1471980 w 1471980"/>
                <a:gd name="connsiteY5" fmla="*/ 428714 h 857428"/>
                <a:gd name="connsiteX6" fmla="*/ 1117063 w 1471980"/>
                <a:gd name="connsiteY6" fmla="*/ 635453 h 857428"/>
                <a:gd name="connsiteX7" fmla="*/ 735967 w 1471980"/>
                <a:gd name="connsiteY7" fmla="*/ 415206 h 857428"/>
                <a:gd name="connsiteX8" fmla="*/ 735968 w 1471980"/>
                <a:gd name="connsiteY8" fmla="*/ 414132 h 857428"/>
                <a:gd name="connsiteX9" fmla="*/ 735038 w 1471980"/>
                <a:gd name="connsiteY9" fmla="*/ 414669 h 857428"/>
                <a:gd name="connsiteX10" fmla="*/ 734109 w 1471980"/>
                <a:gd name="connsiteY10" fmla="*/ 414132 h 857428"/>
                <a:gd name="connsiteX11" fmla="*/ 734109 w 1471980"/>
                <a:gd name="connsiteY11" fmla="*/ 415206 h 857428"/>
                <a:gd name="connsiteX12" fmla="*/ 353970 w 1471980"/>
                <a:gd name="connsiteY12" fmla="*/ 634901 h 857428"/>
                <a:gd name="connsiteX13" fmla="*/ 0 w 1471980"/>
                <a:gd name="connsiteY13" fmla="*/ 428714 h 85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1980" h="857428">
                  <a:moveTo>
                    <a:pt x="736133" y="514555"/>
                  </a:moveTo>
                  <a:lnTo>
                    <a:pt x="1031827" y="685103"/>
                  </a:lnTo>
                  <a:lnTo>
                    <a:pt x="735990" y="857428"/>
                  </a:lnTo>
                  <a:lnTo>
                    <a:pt x="440295" y="685186"/>
                  </a:lnTo>
                  <a:close/>
                  <a:moveTo>
                    <a:pt x="735990" y="0"/>
                  </a:moveTo>
                  <a:lnTo>
                    <a:pt x="1471980" y="428714"/>
                  </a:lnTo>
                  <a:lnTo>
                    <a:pt x="1117063" y="635453"/>
                  </a:lnTo>
                  <a:lnTo>
                    <a:pt x="735967" y="415206"/>
                  </a:lnTo>
                  <a:lnTo>
                    <a:pt x="735968" y="414132"/>
                  </a:lnTo>
                  <a:lnTo>
                    <a:pt x="735038" y="414669"/>
                  </a:lnTo>
                  <a:lnTo>
                    <a:pt x="734109" y="414132"/>
                  </a:lnTo>
                  <a:lnTo>
                    <a:pt x="734109" y="415206"/>
                  </a:lnTo>
                  <a:lnTo>
                    <a:pt x="353970" y="634901"/>
                  </a:lnTo>
                  <a:lnTo>
                    <a:pt x="0" y="428714"/>
                  </a:lnTo>
                  <a:close/>
                </a:path>
              </a:pathLst>
            </a:custGeom>
            <a:gradFill>
              <a:gsLst>
                <a:gs pos="16000">
                  <a:srgbClr val="D02E02"/>
                </a:gs>
                <a:gs pos="100000">
                  <a:srgbClr val="FF6969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Freeform 34"/>
            <p:cNvSpPr/>
            <p:nvPr/>
          </p:nvSpPr>
          <p:spPr>
            <a:xfrm rot="7200000" flipH="1">
              <a:off x="1718227" y="1130145"/>
              <a:ext cx="1471980" cy="857428"/>
            </a:xfrm>
            <a:custGeom>
              <a:avLst/>
              <a:gdLst>
                <a:gd name="connsiteX0" fmla="*/ 736133 w 1471980"/>
                <a:gd name="connsiteY0" fmla="*/ 514555 h 857428"/>
                <a:gd name="connsiteX1" fmla="*/ 1031827 w 1471980"/>
                <a:gd name="connsiteY1" fmla="*/ 685103 h 857428"/>
                <a:gd name="connsiteX2" fmla="*/ 735990 w 1471980"/>
                <a:gd name="connsiteY2" fmla="*/ 857428 h 857428"/>
                <a:gd name="connsiteX3" fmla="*/ 440295 w 1471980"/>
                <a:gd name="connsiteY3" fmla="*/ 685186 h 857428"/>
                <a:gd name="connsiteX4" fmla="*/ 735990 w 1471980"/>
                <a:gd name="connsiteY4" fmla="*/ 0 h 857428"/>
                <a:gd name="connsiteX5" fmla="*/ 1471980 w 1471980"/>
                <a:gd name="connsiteY5" fmla="*/ 428714 h 857428"/>
                <a:gd name="connsiteX6" fmla="*/ 1117063 w 1471980"/>
                <a:gd name="connsiteY6" fmla="*/ 635453 h 857428"/>
                <a:gd name="connsiteX7" fmla="*/ 735967 w 1471980"/>
                <a:gd name="connsiteY7" fmla="*/ 415206 h 857428"/>
                <a:gd name="connsiteX8" fmla="*/ 735968 w 1471980"/>
                <a:gd name="connsiteY8" fmla="*/ 414132 h 857428"/>
                <a:gd name="connsiteX9" fmla="*/ 735038 w 1471980"/>
                <a:gd name="connsiteY9" fmla="*/ 414669 h 857428"/>
                <a:gd name="connsiteX10" fmla="*/ 734109 w 1471980"/>
                <a:gd name="connsiteY10" fmla="*/ 414132 h 857428"/>
                <a:gd name="connsiteX11" fmla="*/ 734109 w 1471980"/>
                <a:gd name="connsiteY11" fmla="*/ 415206 h 857428"/>
                <a:gd name="connsiteX12" fmla="*/ 353970 w 1471980"/>
                <a:gd name="connsiteY12" fmla="*/ 634901 h 857428"/>
                <a:gd name="connsiteX13" fmla="*/ 0 w 1471980"/>
                <a:gd name="connsiteY13" fmla="*/ 428714 h 85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1980" h="857428">
                  <a:moveTo>
                    <a:pt x="736133" y="514555"/>
                  </a:moveTo>
                  <a:lnTo>
                    <a:pt x="1031827" y="685103"/>
                  </a:lnTo>
                  <a:lnTo>
                    <a:pt x="735990" y="857428"/>
                  </a:lnTo>
                  <a:lnTo>
                    <a:pt x="440295" y="685186"/>
                  </a:lnTo>
                  <a:close/>
                  <a:moveTo>
                    <a:pt x="735990" y="0"/>
                  </a:moveTo>
                  <a:lnTo>
                    <a:pt x="1471980" y="428714"/>
                  </a:lnTo>
                  <a:lnTo>
                    <a:pt x="1117063" y="635453"/>
                  </a:lnTo>
                  <a:lnTo>
                    <a:pt x="735967" y="415206"/>
                  </a:lnTo>
                  <a:lnTo>
                    <a:pt x="735968" y="414132"/>
                  </a:lnTo>
                  <a:lnTo>
                    <a:pt x="735038" y="414669"/>
                  </a:lnTo>
                  <a:lnTo>
                    <a:pt x="734109" y="414132"/>
                  </a:lnTo>
                  <a:lnTo>
                    <a:pt x="734109" y="415206"/>
                  </a:lnTo>
                  <a:lnTo>
                    <a:pt x="353970" y="634901"/>
                  </a:lnTo>
                  <a:lnTo>
                    <a:pt x="0" y="428714"/>
                  </a:lnTo>
                  <a:close/>
                </a:path>
              </a:pathLst>
            </a:custGeom>
            <a:gradFill>
              <a:gsLst>
                <a:gs pos="16000">
                  <a:srgbClr val="6400C8"/>
                </a:gs>
                <a:gs pos="100000">
                  <a:srgbClr val="EF1DFF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Freeform 43"/>
          <p:cNvSpPr/>
          <p:nvPr/>
        </p:nvSpPr>
        <p:spPr>
          <a:xfrm flipH="1" flipV="1">
            <a:off x="3431215" y="1426571"/>
            <a:ext cx="954585" cy="1100714"/>
          </a:xfrm>
          <a:custGeom>
            <a:avLst/>
            <a:gdLst>
              <a:gd name="connsiteX0" fmla="*/ 531223 w 1059252"/>
              <a:gd name="connsiteY0" fmla="*/ 856230 h 1221404"/>
              <a:gd name="connsiteX1" fmla="*/ 529625 w 1059252"/>
              <a:gd name="connsiteY1" fmla="*/ 855306 h 1221404"/>
              <a:gd name="connsiteX2" fmla="*/ 528030 w 1059252"/>
              <a:gd name="connsiteY2" fmla="*/ 856229 h 1221404"/>
              <a:gd name="connsiteX3" fmla="*/ 528023 w 1059252"/>
              <a:gd name="connsiteY3" fmla="*/ 854380 h 1221404"/>
              <a:gd name="connsiteX4" fmla="*/ 319310 w 1059252"/>
              <a:gd name="connsiteY4" fmla="*/ 733759 h 1221404"/>
              <a:gd name="connsiteX5" fmla="*/ 319205 w 1059252"/>
              <a:gd name="connsiteY5" fmla="*/ 491951 h 1221404"/>
              <a:gd name="connsiteX6" fmla="*/ 317664 w 1059252"/>
              <a:gd name="connsiteY6" fmla="*/ 491053 h 1221404"/>
              <a:gd name="connsiteX7" fmla="*/ 319205 w 1059252"/>
              <a:gd name="connsiteY7" fmla="*/ 490164 h 1221404"/>
              <a:gd name="connsiteX8" fmla="*/ 319204 w 1059252"/>
              <a:gd name="connsiteY8" fmla="*/ 489122 h 1221404"/>
              <a:gd name="connsiteX9" fmla="*/ 320112 w 1059252"/>
              <a:gd name="connsiteY9" fmla="*/ 489641 h 1221404"/>
              <a:gd name="connsiteX10" fmla="*/ 529682 w 1059252"/>
              <a:gd name="connsiteY10" fmla="*/ 368767 h 1221404"/>
              <a:gd name="connsiteX11" fmla="*/ 739196 w 1059252"/>
              <a:gd name="connsiteY11" fmla="*/ 489609 h 1221404"/>
              <a:gd name="connsiteX12" fmla="*/ 740048 w 1059252"/>
              <a:gd name="connsiteY12" fmla="*/ 489121 h 1221404"/>
              <a:gd name="connsiteX13" fmla="*/ 740048 w 1059252"/>
              <a:gd name="connsiteY13" fmla="*/ 490100 h 1221404"/>
              <a:gd name="connsiteX14" fmla="*/ 741597 w 1059252"/>
              <a:gd name="connsiteY14" fmla="*/ 490994 h 1221404"/>
              <a:gd name="connsiteX15" fmla="*/ 740047 w 1059252"/>
              <a:gd name="connsiteY15" fmla="*/ 491897 h 1221404"/>
              <a:gd name="connsiteX16" fmla="*/ 739942 w 1059252"/>
              <a:gd name="connsiteY16" fmla="*/ 733758 h 1221404"/>
              <a:gd name="connsiteX17" fmla="*/ 531230 w 1059252"/>
              <a:gd name="connsiteY17" fmla="*/ 854379 h 1221404"/>
              <a:gd name="connsiteX18" fmla="*/ 529625 w 1059252"/>
              <a:gd name="connsiteY18" fmla="*/ 927065 h 1221404"/>
              <a:gd name="connsiteX19" fmla="*/ 800879 w 1059252"/>
              <a:gd name="connsiteY19" fmla="*/ 770615 h 1221404"/>
              <a:gd name="connsiteX20" fmla="*/ 801545 w 1059252"/>
              <a:gd name="connsiteY20" fmla="*/ 771000 h 1221404"/>
              <a:gd name="connsiteX21" fmla="*/ 801545 w 1059252"/>
              <a:gd name="connsiteY21" fmla="*/ 770231 h 1221404"/>
              <a:gd name="connsiteX22" fmla="*/ 802211 w 1059252"/>
              <a:gd name="connsiteY22" fmla="*/ 769846 h 1221404"/>
              <a:gd name="connsiteX23" fmla="*/ 801544 w 1059252"/>
              <a:gd name="connsiteY23" fmla="*/ 769462 h 1221404"/>
              <a:gd name="connsiteX24" fmla="*/ 801407 w 1059252"/>
              <a:gd name="connsiteY24" fmla="*/ 454673 h 1221404"/>
              <a:gd name="connsiteX25" fmla="*/ 529563 w 1059252"/>
              <a:gd name="connsiteY25" fmla="*/ 297566 h 1221404"/>
              <a:gd name="connsiteX26" fmla="*/ 529564 w 1059252"/>
              <a:gd name="connsiteY26" fmla="*/ 296797 h 1221404"/>
              <a:gd name="connsiteX27" fmla="*/ 528897 w 1059252"/>
              <a:gd name="connsiteY27" fmla="*/ 297181 h 1221404"/>
              <a:gd name="connsiteX28" fmla="*/ 528232 w 1059252"/>
              <a:gd name="connsiteY28" fmla="*/ 296797 h 1221404"/>
              <a:gd name="connsiteX29" fmla="*/ 528232 w 1059252"/>
              <a:gd name="connsiteY29" fmla="*/ 297566 h 1221404"/>
              <a:gd name="connsiteX30" fmla="*/ 257689 w 1059252"/>
              <a:gd name="connsiteY30" fmla="*/ 453922 h 1221404"/>
              <a:gd name="connsiteX31" fmla="*/ 257846 w 1059252"/>
              <a:gd name="connsiteY31" fmla="*/ 454011 h 1221404"/>
              <a:gd name="connsiteX32" fmla="*/ 257708 w 1059252"/>
              <a:gd name="connsiteY32" fmla="*/ 769463 h 1221404"/>
              <a:gd name="connsiteX33" fmla="*/ 257041 w 1059252"/>
              <a:gd name="connsiteY33" fmla="*/ 769847 h 1221404"/>
              <a:gd name="connsiteX34" fmla="*/ 257708 w 1059252"/>
              <a:gd name="connsiteY34" fmla="*/ 770232 h 1221404"/>
              <a:gd name="connsiteX35" fmla="*/ 257707 w 1059252"/>
              <a:gd name="connsiteY35" fmla="*/ 771001 h 1221404"/>
              <a:gd name="connsiteX36" fmla="*/ 258374 w 1059252"/>
              <a:gd name="connsiteY36" fmla="*/ 770616 h 1221404"/>
              <a:gd name="connsiteX37" fmla="*/ 529815 w 1059252"/>
              <a:gd name="connsiteY37" fmla="*/ 1221404 h 1221404"/>
              <a:gd name="connsiteX38" fmla="*/ 529625 w 1059252"/>
              <a:gd name="connsiteY38" fmla="*/ 1221295 h 1221404"/>
              <a:gd name="connsiteX39" fmla="*/ 529437 w 1059252"/>
              <a:gd name="connsiteY39" fmla="*/ 1221403 h 1221404"/>
              <a:gd name="connsiteX40" fmla="*/ 529436 w 1059252"/>
              <a:gd name="connsiteY40" fmla="*/ 1221187 h 1221404"/>
              <a:gd name="connsiteX41" fmla="*/ 0 w 1059252"/>
              <a:gd name="connsiteY41" fmla="*/ 918232 h 1221404"/>
              <a:gd name="connsiteX42" fmla="*/ 2352 w 1059252"/>
              <a:gd name="connsiteY42" fmla="*/ 307812 h 1221404"/>
              <a:gd name="connsiteX43" fmla="*/ 44012 w 1059252"/>
              <a:gd name="connsiteY43" fmla="*/ 331651 h 1221404"/>
              <a:gd name="connsiteX44" fmla="*/ 2117 w 1059252"/>
              <a:gd name="connsiteY44" fmla="*/ 307247 h 1221404"/>
              <a:gd name="connsiteX45" fmla="*/ 529580 w 1059252"/>
              <a:gd name="connsiteY45" fmla="*/ 0 h 1221404"/>
              <a:gd name="connsiteX46" fmla="*/ 1057042 w 1059252"/>
              <a:gd name="connsiteY46" fmla="*/ 307247 h 1221404"/>
              <a:gd name="connsiteX47" fmla="*/ 1010081 w 1059252"/>
              <a:gd name="connsiteY47" fmla="*/ 334602 h 1221404"/>
              <a:gd name="connsiteX48" fmla="*/ 1056900 w 1059252"/>
              <a:gd name="connsiteY48" fmla="*/ 307811 h 1221404"/>
              <a:gd name="connsiteX49" fmla="*/ 1059252 w 1059252"/>
              <a:gd name="connsiteY49" fmla="*/ 918231 h 1221404"/>
              <a:gd name="connsiteX50" fmla="*/ 529816 w 1059252"/>
              <a:gd name="connsiteY50" fmla="*/ 1221186 h 12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9252" h="1221404">
                <a:moveTo>
                  <a:pt x="531223" y="856230"/>
                </a:moveTo>
                <a:lnTo>
                  <a:pt x="529625" y="855306"/>
                </a:lnTo>
                <a:lnTo>
                  <a:pt x="528030" y="856229"/>
                </a:lnTo>
                <a:lnTo>
                  <a:pt x="528023" y="854380"/>
                </a:lnTo>
                <a:lnTo>
                  <a:pt x="319310" y="733759"/>
                </a:lnTo>
                <a:lnTo>
                  <a:pt x="319205" y="491951"/>
                </a:lnTo>
                <a:lnTo>
                  <a:pt x="317664" y="491053"/>
                </a:lnTo>
                <a:lnTo>
                  <a:pt x="319205" y="490164"/>
                </a:lnTo>
                <a:lnTo>
                  <a:pt x="319204" y="489122"/>
                </a:lnTo>
                <a:lnTo>
                  <a:pt x="320112" y="489641"/>
                </a:lnTo>
                <a:lnTo>
                  <a:pt x="529682" y="368767"/>
                </a:lnTo>
                <a:lnTo>
                  <a:pt x="739196" y="489609"/>
                </a:lnTo>
                <a:lnTo>
                  <a:pt x="740048" y="489121"/>
                </a:lnTo>
                <a:lnTo>
                  <a:pt x="740048" y="490100"/>
                </a:lnTo>
                <a:lnTo>
                  <a:pt x="741597" y="490994"/>
                </a:lnTo>
                <a:lnTo>
                  <a:pt x="740047" y="491897"/>
                </a:lnTo>
                <a:lnTo>
                  <a:pt x="739942" y="733758"/>
                </a:lnTo>
                <a:lnTo>
                  <a:pt x="531230" y="854379"/>
                </a:lnTo>
                <a:close/>
                <a:moveTo>
                  <a:pt x="529625" y="927065"/>
                </a:moveTo>
                <a:lnTo>
                  <a:pt x="800879" y="770615"/>
                </a:lnTo>
                <a:lnTo>
                  <a:pt x="801545" y="771000"/>
                </a:lnTo>
                <a:lnTo>
                  <a:pt x="801545" y="770231"/>
                </a:lnTo>
                <a:lnTo>
                  <a:pt x="802211" y="769846"/>
                </a:lnTo>
                <a:lnTo>
                  <a:pt x="801544" y="769462"/>
                </a:lnTo>
                <a:lnTo>
                  <a:pt x="801407" y="454673"/>
                </a:lnTo>
                <a:lnTo>
                  <a:pt x="529563" y="297566"/>
                </a:lnTo>
                <a:lnTo>
                  <a:pt x="529564" y="296797"/>
                </a:lnTo>
                <a:lnTo>
                  <a:pt x="528897" y="297181"/>
                </a:lnTo>
                <a:lnTo>
                  <a:pt x="528232" y="296797"/>
                </a:lnTo>
                <a:lnTo>
                  <a:pt x="528232" y="297566"/>
                </a:lnTo>
                <a:lnTo>
                  <a:pt x="257689" y="453922"/>
                </a:lnTo>
                <a:lnTo>
                  <a:pt x="257846" y="454011"/>
                </a:lnTo>
                <a:lnTo>
                  <a:pt x="257708" y="769463"/>
                </a:lnTo>
                <a:lnTo>
                  <a:pt x="257041" y="769847"/>
                </a:lnTo>
                <a:lnTo>
                  <a:pt x="257708" y="770232"/>
                </a:lnTo>
                <a:lnTo>
                  <a:pt x="257707" y="771001"/>
                </a:lnTo>
                <a:lnTo>
                  <a:pt x="258374" y="770616"/>
                </a:lnTo>
                <a:close/>
                <a:moveTo>
                  <a:pt x="529815" y="1221404"/>
                </a:moveTo>
                <a:lnTo>
                  <a:pt x="529625" y="1221295"/>
                </a:lnTo>
                <a:lnTo>
                  <a:pt x="529437" y="1221403"/>
                </a:lnTo>
                <a:lnTo>
                  <a:pt x="529436" y="1221187"/>
                </a:lnTo>
                <a:lnTo>
                  <a:pt x="0" y="918232"/>
                </a:lnTo>
                <a:lnTo>
                  <a:pt x="2352" y="307812"/>
                </a:lnTo>
                <a:lnTo>
                  <a:pt x="44012" y="331651"/>
                </a:lnTo>
                <a:lnTo>
                  <a:pt x="2117" y="307247"/>
                </a:lnTo>
                <a:lnTo>
                  <a:pt x="529580" y="0"/>
                </a:lnTo>
                <a:lnTo>
                  <a:pt x="1057042" y="307247"/>
                </a:lnTo>
                <a:lnTo>
                  <a:pt x="1010081" y="334602"/>
                </a:lnTo>
                <a:lnTo>
                  <a:pt x="1056900" y="307811"/>
                </a:lnTo>
                <a:lnTo>
                  <a:pt x="1059252" y="918231"/>
                </a:lnTo>
                <a:lnTo>
                  <a:pt x="529816" y="1221186"/>
                </a:lnTo>
                <a:close/>
              </a:path>
            </a:pathLst>
          </a:cu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Freeform 20"/>
          <p:cNvSpPr/>
          <p:nvPr/>
        </p:nvSpPr>
        <p:spPr>
          <a:xfrm>
            <a:off x="3173648" y="1119499"/>
            <a:ext cx="1471980" cy="857428"/>
          </a:xfrm>
          <a:custGeom>
            <a:avLst/>
            <a:gdLst>
              <a:gd name="connsiteX0" fmla="*/ 736133 w 1471980"/>
              <a:gd name="connsiteY0" fmla="*/ 514555 h 857428"/>
              <a:gd name="connsiteX1" fmla="*/ 1031827 w 1471980"/>
              <a:gd name="connsiteY1" fmla="*/ 685103 h 857428"/>
              <a:gd name="connsiteX2" fmla="*/ 735990 w 1471980"/>
              <a:gd name="connsiteY2" fmla="*/ 857428 h 857428"/>
              <a:gd name="connsiteX3" fmla="*/ 440295 w 1471980"/>
              <a:gd name="connsiteY3" fmla="*/ 685186 h 857428"/>
              <a:gd name="connsiteX4" fmla="*/ 735990 w 1471980"/>
              <a:gd name="connsiteY4" fmla="*/ 0 h 857428"/>
              <a:gd name="connsiteX5" fmla="*/ 1471980 w 1471980"/>
              <a:gd name="connsiteY5" fmla="*/ 428714 h 857428"/>
              <a:gd name="connsiteX6" fmla="*/ 1117063 w 1471980"/>
              <a:gd name="connsiteY6" fmla="*/ 635453 h 857428"/>
              <a:gd name="connsiteX7" fmla="*/ 735967 w 1471980"/>
              <a:gd name="connsiteY7" fmla="*/ 415206 h 857428"/>
              <a:gd name="connsiteX8" fmla="*/ 735968 w 1471980"/>
              <a:gd name="connsiteY8" fmla="*/ 414132 h 857428"/>
              <a:gd name="connsiteX9" fmla="*/ 735038 w 1471980"/>
              <a:gd name="connsiteY9" fmla="*/ 414669 h 857428"/>
              <a:gd name="connsiteX10" fmla="*/ 734109 w 1471980"/>
              <a:gd name="connsiteY10" fmla="*/ 414132 h 857428"/>
              <a:gd name="connsiteX11" fmla="*/ 734109 w 1471980"/>
              <a:gd name="connsiteY11" fmla="*/ 415206 h 857428"/>
              <a:gd name="connsiteX12" fmla="*/ 353970 w 1471980"/>
              <a:gd name="connsiteY12" fmla="*/ 634901 h 857428"/>
              <a:gd name="connsiteX13" fmla="*/ 0 w 1471980"/>
              <a:gd name="connsiteY13" fmla="*/ 428714 h 85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1980" h="857428">
                <a:moveTo>
                  <a:pt x="736133" y="514555"/>
                </a:moveTo>
                <a:lnTo>
                  <a:pt x="1031827" y="685103"/>
                </a:lnTo>
                <a:lnTo>
                  <a:pt x="735990" y="857428"/>
                </a:lnTo>
                <a:lnTo>
                  <a:pt x="440295" y="685186"/>
                </a:lnTo>
                <a:close/>
                <a:moveTo>
                  <a:pt x="735990" y="0"/>
                </a:moveTo>
                <a:lnTo>
                  <a:pt x="1471980" y="428714"/>
                </a:lnTo>
                <a:lnTo>
                  <a:pt x="1117063" y="635453"/>
                </a:lnTo>
                <a:lnTo>
                  <a:pt x="735967" y="415206"/>
                </a:lnTo>
                <a:lnTo>
                  <a:pt x="735968" y="414132"/>
                </a:lnTo>
                <a:lnTo>
                  <a:pt x="735038" y="414669"/>
                </a:lnTo>
                <a:lnTo>
                  <a:pt x="734109" y="414132"/>
                </a:lnTo>
                <a:lnTo>
                  <a:pt x="734109" y="415206"/>
                </a:lnTo>
                <a:lnTo>
                  <a:pt x="353970" y="634901"/>
                </a:lnTo>
                <a:lnTo>
                  <a:pt x="0" y="428714"/>
                </a:lnTo>
                <a:close/>
              </a:path>
            </a:pathLst>
          </a:custGeom>
          <a:gradFill>
            <a:gsLst>
              <a:gs pos="16000">
                <a:srgbClr val="FFA789"/>
              </a:gs>
              <a:gs pos="100000">
                <a:srgbClr val="FEF876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14400000">
            <a:off x="2805982" y="1757674"/>
            <a:ext cx="1471980" cy="857428"/>
          </a:xfrm>
          <a:custGeom>
            <a:avLst/>
            <a:gdLst>
              <a:gd name="connsiteX0" fmla="*/ 736133 w 1471980"/>
              <a:gd name="connsiteY0" fmla="*/ 514555 h 857428"/>
              <a:gd name="connsiteX1" fmla="*/ 1031827 w 1471980"/>
              <a:gd name="connsiteY1" fmla="*/ 685103 h 857428"/>
              <a:gd name="connsiteX2" fmla="*/ 735990 w 1471980"/>
              <a:gd name="connsiteY2" fmla="*/ 857428 h 857428"/>
              <a:gd name="connsiteX3" fmla="*/ 440295 w 1471980"/>
              <a:gd name="connsiteY3" fmla="*/ 685186 h 857428"/>
              <a:gd name="connsiteX4" fmla="*/ 735990 w 1471980"/>
              <a:gd name="connsiteY4" fmla="*/ 0 h 857428"/>
              <a:gd name="connsiteX5" fmla="*/ 1471980 w 1471980"/>
              <a:gd name="connsiteY5" fmla="*/ 428714 h 857428"/>
              <a:gd name="connsiteX6" fmla="*/ 1117063 w 1471980"/>
              <a:gd name="connsiteY6" fmla="*/ 635453 h 857428"/>
              <a:gd name="connsiteX7" fmla="*/ 735967 w 1471980"/>
              <a:gd name="connsiteY7" fmla="*/ 415206 h 857428"/>
              <a:gd name="connsiteX8" fmla="*/ 735968 w 1471980"/>
              <a:gd name="connsiteY8" fmla="*/ 414132 h 857428"/>
              <a:gd name="connsiteX9" fmla="*/ 735038 w 1471980"/>
              <a:gd name="connsiteY9" fmla="*/ 414669 h 857428"/>
              <a:gd name="connsiteX10" fmla="*/ 734109 w 1471980"/>
              <a:gd name="connsiteY10" fmla="*/ 414132 h 857428"/>
              <a:gd name="connsiteX11" fmla="*/ 734109 w 1471980"/>
              <a:gd name="connsiteY11" fmla="*/ 415206 h 857428"/>
              <a:gd name="connsiteX12" fmla="*/ 353970 w 1471980"/>
              <a:gd name="connsiteY12" fmla="*/ 634901 h 857428"/>
              <a:gd name="connsiteX13" fmla="*/ 0 w 1471980"/>
              <a:gd name="connsiteY13" fmla="*/ 428714 h 85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1980" h="857428">
                <a:moveTo>
                  <a:pt x="736133" y="514555"/>
                </a:moveTo>
                <a:lnTo>
                  <a:pt x="1031827" y="685103"/>
                </a:lnTo>
                <a:lnTo>
                  <a:pt x="735990" y="857428"/>
                </a:lnTo>
                <a:lnTo>
                  <a:pt x="440295" y="685186"/>
                </a:lnTo>
                <a:close/>
                <a:moveTo>
                  <a:pt x="735990" y="0"/>
                </a:moveTo>
                <a:lnTo>
                  <a:pt x="1471980" y="428714"/>
                </a:lnTo>
                <a:lnTo>
                  <a:pt x="1117063" y="635453"/>
                </a:lnTo>
                <a:lnTo>
                  <a:pt x="735967" y="415206"/>
                </a:lnTo>
                <a:lnTo>
                  <a:pt x="735968" y="414132"/>
                </a:lnTo>
                <a:lnTo>
                  <a:pt x="735038" y="414669"/>
                </a:lnTo>
                <a:lnTo>
                  <a:pt x="734109" y="414132"/>
                </a:lnTo>
                <a:lnTo>
                  <a:pt x="734109" y="415206"/>
                </a:lnTo>
                <a:lnTo>
                  <a:pt x="353970" y="634901"/>
                </a:lnTo>
                <a:lnTo>
                  <a:pt x="0" y="428714"/>
                </a:lnTo>
                <a:close/>
              </a:path>
            </a:pathLst>
          </a:custGeom>
          <a:gradFill>
            <a:gsLst>
              <a:gs pos="16000">
                <a:srgbClr val="D02E02"/>
              </a:gs>
              <a:gs pos="100000">
                <a:srgbClr val="FF696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7200000" flipH="1">
            <a:off x="3541446" y="1757673"/>
            <a:ext cx="1471980" cy="857428"/>
          </a:xfrm>
          <a:custGeom>
            <a:avLst/>
            <a:gdLst>
              <a:gd name="connsiteX0" fmla="*/ 736133 w 1471980"/>
              <a:gd name="connsiteY0" fmla="*/ 514555 h 857428"/>
              <a:gd name="connsiteX1" fmla="*/ 1031827 w 1471980"/>
              <a:gd name="connsiteY1" fmla="*/ 685103 h 857428"/>
              <a:gd name="connsiteX2" fmla="*/ 735990 w 1471980"/>
              <a:gd name="connsiteY2" fmla="*/ 857428 h 857428"/>
              <a:gd name="connsiteX3" fmla="*/ 440295 w 1471980"/>
              <a:gd name="connsiteY3" fmla="*/ 685186 h 857428"/>
              <a:gd name="connsiteX4" fmla="*/ 735990 w 1471980"/>
              <a:gd name="connsiteY4" fmla="*/ 0 h 857428"/>
              <a:gd name="connsiteX5" fmla="*/ 1471980 w 1471980"/>
              <a:gd name="connsiteY5" fmla="*/ 428714 h 857428"/>
              <a:gd name="connsiteX6" fmla="*/ 1117063 w 1471980"/>
              <a:gd name="connsiteY6" fmla="*/ 635453 h 857428"/>
              <a:gd name="connsiteX7" fmla="*/ 735967 w 1471980"/>
              <a:gd name="connsiteY7" fmla="*/ 415206 h 857428"/>
              <a:gd name="connsiteX8" fmla="*/ 735968 w 1471980"/>
              <a:gd name="connsiteY8" fmla="*/ 414132 h 857428"/>
              <a:gd name="connsiteX9" fmla="*/ 735038 w 1471980"/>
              <a:gd name="connsiteY9" fmla="*/ 414669 h 857428"/>
              <a:gd name="connsiteX10" fmla="*/ 734109 w 1471980"/>
              <a:gd name="connsiteY10" fmla="*/ 414132 h 857428"/>
              <a:gd name="connsiteX11" fmla="*/ 734109 w 1471980"/>
              <a:gd name="connsiteY11" fmla="*/ 415206 h 857428"/>
              <a:gd name="connsiteX12" fmla="*/ 353970 w 1471980"/>
              <a:gd name="connsiteY12" fmla="*/ 634901 h 857428"/>
              <a:gd name="connsiteX13" fmla="*/ 0 w 1471980"/>
              <a:gd name="connsiteY13" fmla="*/ 428714 h 85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1980" h="857428">
                <a:moveTo>
                  <a:pt x="736133" y="514555"/>
                </a:moveTo>
                <a:lnTo>
                  <a:pt x="1031827" y="685103"/>
                </a:lnTo>
                <a:lnTo>
                  <a:pt x="735990" y="857428"/>
                </a:lnTo>
                <a:lnTo>
                  <a:pt x="440295" y="685186"/>
                </a:lnTo>
                <a:close/>
                <a:moveTo>
                  <a:pt x="735990" y="0"/>
                </a:moveTo>
                <a:lnTo>
                  <a:pt x="1471980" y="428714"/>
                </a:lnTo>
                <a:lnTo>
                  <a:pt x="1117063" y="635453"/>
                </a:lnTo>
                <a:lnTo>
                  <a:pt x="735967" y="415206"/>
                </a:lnTo>
                <a:lnTo>
                  <a:pt x="735968" y="414132"/>
                </a:lnTo>
                <a:lnTo>
                  <a:pt x="735038" y="414669"/>
                </a:lnTo>
                <a:lnTo>
                  <a:pt x="734109" y="414132"/>
                </a:lnTo>
                <a:lnTo>
                  <a:pt x="734109" y="415206"/>
                </a:lnTo>
                <a:lnTo>
                  <a:pt x="353970" y="634901"/>
                </a:lnTo>
                <a:lnTo>
                  <a:pt x="0" y="428714"/>
                </a:lnTo>
                <a:close/>
              </a:path>
            </a:pathLst>
          </a:custGeom>
          <a:gradFill>
            <a:gsLst>
              <a:gs pos="16000">
                <a:srgbClr val="6400C8"/>
              </a:gs>
              <a:gs pos="100000">
                <a:srgbClr val="EF1DFF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5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00374" y="1571680"/>
            <a:ext cx="3718644" cy="4233018"/>
            <a:chOff x="3635174" y="293213"/>
            <a:chExt cx="3718644" cy="4233018"/>
          </a:xfrm>
        </p:grpSpPr>
        <p:grpSp>
          <p:nvGrpSpPr>
            <p:cNvPr id="45" name="Group 44"/>
            <p:cNvGrpSpPr/>
            <p:nvPr/>
          </p:nvGrpSpPr>
          <p:grpSpPr>
            <a:xfrm>
              <a:off x="3638493" y="1418867"/>
              <a:ext cx="3715325" cy="3107364"/>
              <a:chOff x="3638493" y="1418867"/>
              <a:chExt cx="3715325" cy="3107364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621623" y="1418867"/>
                <a:ext cx="2732195" cy="2537303"/>
                <a:chOff x="5699196" y="1135643"/>
                <a:chExt cx="2732195" cy="253730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5699196" y="1135643"/>
                  <a:ext cx="1723664" cy="1954183"/>
                  <a:chOff x="3638493" y="1988928"/>
                  <a:chExt cx="1723664" cy="1954183"/>
                </a:xfrm>
              </p:grpSpPr>
              <p:sp>
                <p:nvSpPr>
                  <p:cNvPr id="18" name="Freeform 17"/>
                  <p:cNvSpPr/>
                  <p:nvPr/>
                </p:nvSpPr>
                <p:spPr>
                  <a:xfrm rot="5400000">
                    <a:off x="4039345" y="1651421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C29"/>
                  </a:solidFill>
                  <a:ln w="635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 rot="9000000">
                    <a:off x="3638493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B4B"/>
                  </a:solidFill>
                  <a:ln w="635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" name="Freeform 21"/>
                  <p:cNvSpPr/>
                  <p:nvPr/>
                </p:nvSpPr>
                <p:spPr>
                  <a:xfrm rot="12600000" flipH="1">
                    <a:off x="4438366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A15FF"/>
                  </a:solidFill>
                  <a:ln w="635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6707727" y="1718763"/>
                  <a:ext cx="1723664" cy="1954183"/>
                  <a:chOff x="3638493" y="1988928"/>
                  <a:chExt cx="1723664" cy="1954183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 rot="5400000">
                    <a:off x="4039345" y="1651421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C29"/>
                  </a:solidFill>
                  <a:ln w="635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24"/>
                  <p:cNvSpPr/>
                  <p:nvPr/>
                </p:nvSpPr>
                <p:spPr>
                  <a:xfrm rot="9000000">
                    <a:off x="3638493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B4B"/>
                  </a:solidFill>
                  <a:ln w="635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 rot="12600000" flipH="1">
                    <a:off x="4438366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A15FF"/>
                  </a:solidFill>
                  <a:ln w="635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" name="Group 1"/>
              <p:cNvGrpSpPr/>
              <p:nvPr/>
            </p:nvGrpSpPr>
            <p:grpSpPr>
              <a:xfrm>
                <a:off x="3638493" y="1988928"/>
                <a:ext cx="1723664" cy="1954183"/>
                <a:chOff x="3638493" y="1988928"/>
                <a:chExt cx="1723664" cy="1954183"/>
              </a:xfrm>
            </p:grpSpPr>
            <p:sp>
              <p:nvSpPr>
                <p:cNvPr id="4" name="Freeform 3"/>
                <p:cNvSpPr/>
                <p:nvPr/>
              </p:nvSpPr>
              <p:spPr>
                <a:xfrm rot="5400000">
                  <a:off x="4039345" y="1651421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635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 rot="9000000">
                  <a:off x="3638493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635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 rot="12600000" flipH="1">
                  <a:off x="4438366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A15FF"/>
                </a:solidFill>
                <a:ln w="635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647024" y="2572048"/>
                <a:ext cx="1723664" cy="1954183"/>
                <a:chOff x="3638493" y="1988928"/>
                <a:chExt cx="1723664" cy="1954183"/>
              </a:xfrm>
            </p:grpSpPr>
            <p:sp>
              <p:nvSpPr>
                <p:cNvPr id="13" name="Freeform 12"/>
                <p:cNvSpPr/>
                <p:nvPr/>
              </p:nvSpPr>
              <p:spPr>
                <a:xfrm rot="5400000">
                  <a:off x="4039345" y="1651421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635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 rot="9000000">
                  <a:off x="3638493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635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 rot="12600000" flipH="1">
                  <a:off x="4438366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A15FF"/>
                </a:solidFill>
                <a:ln w="635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3635174" y="293213"/>
              <a:ext cx="3715325" cy="3107364"/>
              <a:chOff x="3790893" y="1571267"/>
              <a:chExt cx="3715325" cy="3107364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774023" y="1571267"/>
                <a:ext cx="2732195" cy="2537303"/>
                <a:chOff x="5699196" y="1135643"/>
                <a:chExt cx="2732195" cy="2537303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5699196" y="1135643"/>
                  <a:ext cx="1723664" cy="1954183"/>
                  <a:chOff x="3638493" y="1988928"/>
                  <a:chExt cx="1723664" cy="1954183"/>
                </a:xfrm>
              </p:grpSpPr>
              <p:sp>
                <p:nvSpPr>
                  <p:cNvPr id="34" name="Freeform 33"/>
                  <p:cNvSpPr/>
                  <p:nvPr/>
                </p:nvSpPr>
                <p:spPr>
                  <a:xfrm rot="5400000">
                    <a:off x="4039345" y="1651421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C29"/>
                  </a:solidFill>
                  <a:ln w="635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34"/>
                  <p:cNvSpPr/>
                  <p:nvPr/>
                </p:nvSpPr>
                <p:spPr>
                  <a:xfrm rot="9000000">
                    <a:off x="3638493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B4B"/>
                  </a:solidFill>
                  <a:ln w="635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6" name="Freeform 35"/>
                  <p:cNvSpPr/>
                  <p:nvPr/>
                </p:nvSpPr>
                <p:spPr>
                  <a:xfrm rot="12600000" flipH="1">
                    <a:off x="4438366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A15FF"/>
                  </a:solidFill>
                  <a:ln w="635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6707727" y="1718763"/>
                  <a:ext cx="1723664" cy="1954183"/>
                  <a:chOff x="3638493" y="1988928"/>
                  <a:chExt cx="1723664" cy="1954183"/>
                </a:xfrm>
              </p:grpSpPr>
              <p:sp>
                <p:nvSpPr>
                  <p:cNvPr id="31" name="Freeform 30"/>
                  <p:cNvSpPr/>
                  <p:nvPr/>
                </p:nvSpPr>
                <p:spPr>
                  <a:xfrm rot="5400000">
                    <a:off x="4039345" y="1651421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C29"/>
                  </a:solidFill>
                  <a:ln w="635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 rot="9000000">
                    <a:off x="3638493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B4B"/>
                  </a:solidFill>
                  <a:ln w="635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 rot="12600000" flipH="1">
                    <a:off x="4438366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A15FF"/>
                  </a:solidFill>
                  <a:ln w="635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3790893" y="2141328"/>
                <a:ext cx="1723664" cy="1954183"/>
                <a:chOff x="3638493" y="1988928"/>
                <a:chExt cx="1723664" cy="1954183"/>
              </a:xfrm>
            </p:grpSpPr>
            <p:sp>
              <p:nvSpPr>
                <p:cNvPr id="38" name="Freeform 37"/>
                <p:cNvSpPr/>
                <p:nvPr/>
              </p:nvSpPr>
              <p:spPr>
                <a:xfrm rot="5400000">
                  <a:off x="4039345" y="1651421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635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 rot="9000000">
                  <a:off x="3638493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635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 rot="12600000" flipH="1">
                  <a:off x="4438366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A15FF"/>
                </a:solidFill>
                <a:ln w="635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799424" y="2724448"/>
                <a:ext cx="1723664" cy="1954183"/>
                <a:chOff x="3638493" y="1988928"/>
                <a:chExt cx="1723664" cy="1954183"/>
              </a:xfrm>
            </p:grpSpPr>
            <p:sp>
              <p:nvSpPr>
                <p:cNvPr id="42" name="Freeform 41"/>
                <p:cNvSpPr/>
                <p:nvPr/>
              </p:nvSpPr>
              <p:spPr>
                <a:xfrm rot="5400000">
                  <a:off x="4039345" y="1651421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635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 rot="9000000">
                  <a:off x="3638493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635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 rot="12600000" flipH="1">
                  <a:off x="4438366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A15FF"/>
                </a:solidFill>
                <a:ln w="635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85" name="Group 84"/>
          <p:cNvGrpSpPr/>
          <p:nvPr/>
        </p:nvGrpSpPr>
        <p:grpSpPr>
          <a:xfrm>
            <a:off x="513475" y="725910"/>
            <a:ext cx="2232657" cy="2541485"/>
            <a:chOff x="3635174" y="293213"/>
            <a:chExt cx="3718644" cy="4233018"/>
          </a:xfrm>
        </p:grpSpPr>
        <p:grpSp>
          <p:nvGrpSpPr>
            <p:cNvPr id="86" name="Group 85"/>
            <p:cNvGrpSpPr/>
            <p:nvPr/>
          </p:nvGrpSpPr>
          <p:grpSpPr>
            <a:xfrm>
              <a:off x="3638493" y="1418867"/>
              <a:ext cx="3715325" cy="3107364"/>
              <a:chOff x="3638493" y="1418867"/>
              <a:chExt cx="3715325" cy="3107364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4621623" y="1418867"/>
                <a:ext cx="2732195" cy="2537303"/>
                <a:chOff x="5699196" y="1135643"/>
                <a:chExt cx="2732195" cy="2537303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5699196" y="1135643"/>
                  <a:ext cx="1723664" cy="1954183"/>
                  <a:chOff x="3638493" y="1988928"/>
                  <a:chExt cx="1723664" cy="1954183"/>
                </a:xfrm>
              </p:grpSpPr>
              <p:sp>
                <p:nvSpPr>
                  <p:cNvPr id="119" name="Freeform 118"/>
                  <p:cNvSpPr/>
                  <p:nvPr/>
                </p:nvSpPr>
                <p:spPr>
                  <a:xfrm rot="5400000">
                    <a:off x="4039345" y="1651421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C29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19"/>
                  <p:cNvSpPr/>
                  <p:nvPr/>
                </p:nvSpPr>
                <p:spPr>
                  <a:xfrm rot="9000000">
                    <a:off x="3638493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B4B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1" name="Freeform 120"/>
                  <p:cNvSpPr/>
                  <p:nvPr/>
                </p:nvSpPr>
                <p:spPr>
                  <a:xfrm rot="12600000" flipH="1">
                    <a:off x="4438366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A15FF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6707727" y="1718763"/>
                  <a:ext cx="1723664" cy="1954183"/>
                  <a:chOff x="3638493" y="1988928"/>
                  <a:chExt cx="1723664" cy="1954183"/>
                </a:xfrm>
              </p:grpSpPr>
              <p:sp>
                <p:nvSpPr>
                  <p:cNvPr id="116" name="Freeform 115"/>
                  <p:cNvSpPr/>
                  <p:nvPr/>
                </p:nvSpPr>
                <p:spPr>
                  <a:xfrm rot="5400000">
                    <a:off x="4039345" y="1651421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C29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16"/>
                  <p:cNvSpPr/>
                  <p:nvPr/>
                </p:nvSpPr>
                <p:spPr>
                  <a:xfrm rot="9000000">
                    <a:off x="3638493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B4B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8" name="Freeform 117"/>
                  <p:cNvSpPr/>
                  <p:nvPr/>
                </p:nvSpPr>
                <p:spPr>
                  <a:xfrm rot="12600000" flipH="1">
                    <a:off x="4438366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A15FF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6" name="Group 105"/>
              <p:cNvGrpSpPr/>
              <p:nvPr/>
            </p:nvGrpSpPr>
            <p:grpSpPr>
              <a:xfrm>
                <a:off x="3638493" y="1988928"/>
                <a:ext cx="1723664" cy="1954183"/>
                <a:chOff x="3638493" y="1988928"/>
                <a:chExt cx="1723664" cy="1954183"/>
              </a:xfrm>
            </p:grpSpPr>
            <p:sp>
              <p:nvSpPr>
                <p:cNvPr id="111" name="Freeform 110"/>
                <p:cNvSpPr/>
                <p:nvPr/>
              </p:nvSpPr>
              <p:spPr>
                <a:xfrm rot="5400000">
                  <a:off x="4039345" y="1651421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9000000">
                  <a:off x="3638493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rot="12600000" flipH="1">
                  <a:off x="4438366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A15FF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4647024" y="2572048"/>
                <a:ext cx="1723664" cy="1954183"/>
                <a:chOff x="3638493" y="1988928"/>
                <a:chExt cx="1723664" cy="1954183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 rot="5400000">
                  <a:off x="4039345" y="1651421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 rot="9000000">
                  <a:off x="3638493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 rot="12600000" flipH="1">
                  <a:off x="4438366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A15FF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3635174" y="293213"/>
              <a:ext cx="3715325" cy="3107364"/>
              <a:chOff x="3790893" y="1571267"/>
              <a:chExt cx="3715325" cy="3107364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4774023" y="1571267"/>
                <a:ext cx="2732195" cy="2537303"/>
                <a:chOff x="5699196" y="1135643"/>
                <a:chExt cx="2732195" cy="2537303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5699196" y="1135643"/>
                  <a:ext cx="1723664" cy="1954183"/>
                  <a:chOff x="3638493" y="1988928"/>
                  <a:chExt cx="1723664" cy="1954183"/>
                </a:xfrm>
              </p:grpSpPr>
              <p:sp>
                <p:nvSpPr>
                  <p:cNvPr id="102" name="Freeform 101"/>
                  <p:cNvSpPr/>
                  <p:nvPr/>
                </p:nvSpPr>
                <p:spPr>
                  <a:xfrm rot="5400000">
                    <a:off x="4039345" y="1651421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C29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02"/>
                  <p:cNvSpPr/>
                  <p:nvPr/>
                </p:nvSpPr>
                <p:spPr>
                  <a:xfrm rot="9000000">
                    <a:off x="3638493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B4B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03"/>
                  <p:cNvSpPr/>
                  <p:nvPr/>
                </p:nvSpPr>
                <p:spPr>
                  <a:xfrm rot="12600000" flipH="1">
                    <a:off x="4438366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A15FF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6707727" y="1718763"/>
                  <a:ext cx="1723664" cy="1954183"/>
                  <a:chOff x="3638493" y="1988928"/>
                  <a:chExt cx="1723664" cy="1954183"/>
                </a:xfrm>
              </p:grpSpPr>
              <p:sp>
                <p:nvSpPr>
                  <p:cNvPr id="99" name="Freeform 98"/>
                  <p:cNvSpPr/>
                  <p:nvPr/>
                </p:nvSpPr>
                <p:spPr>
                  <a:xfrm rot="5400000">
                    <a:off x="4039345" y="1651421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C29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99"/>
                  <p:cNvSpPr/>
                  <p:nvPr/>
                </p:nvSpPr>
                <p:spPr>
                  <a:xfrm rot="9000000">
                    <a:off x="3638493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4B4B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00"/>
                  <p:cNvSpPr/>
                  <p:nvPr/>
                </p:nvSpPr>
                <p:spPr>
                  <a:xfrm rot="12600000" flipH="1">
                    <a:off x="4438366" y="2343675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A15FF"/>
                  </a:solidFill>
                  <a:ln w="63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89" name="Group 88"/>
              <p:cNvGrpSpPr/>
              <p:nvPr/>
            </p:nvGrpSpPr>
            <p:grpSpPr>
              <a:xfrm>
                <a:off x="3790893" y="2141328"/>
                <a:ext cx="1723664" cy="1954183"/>
                <a:chOff x="3638493" y="1988928"/>
                <a:chExt cx="1723664" cy="1954183"/>
              </a:xfrm>
            </p:grpSpPr>
            <p:sp>
              <p:nvSpPr>
                <p:cNvPr id="94" name="Freeform 93"/>
                <p:cNvSpPr/>
                <p:nvPr/>
              </p:nvSpPr>
              <p:spPr>
                <a:xfrm rot="5400000">
                  <a:off x="4039345" y="1651421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 rot="9000000">
                  <a:off x="3638493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Freeform 95"/>
                <p:cNvSpPr/>
                <p:nvPr/>
              </p:nvSpPr>
              <p:spPr>
                <a:xfrm rot="12600000" flipH="1">
                  <a:off x="4438366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A15FF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799424" y="2724448"/>
                <a:ext cx="1723664" cy="1954183"/>
                <a:chOff x="3638493" y="1988928"/>
                <a:chExt cx="1723664" cy="1954183"/>
              </a:xfrm>
            </p:grpSpPr>
            <p:sp>
              <p:nvSpPr>
                <p:cNvPr id="91" name="Freeform 90"/>
                <p:cNvSpPr/>
                <p:nvPr/>
              </p:nvSpPr>
              <p:spPr>
                <a:xfrm rot="5400000">
                  <a:off x="4039345" y="1651421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 rot="9000000">
                  <a:off x="3638493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 rot="12600000" flipH="1">
                  <a:off x="4438366" y="2343675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A15FF"/>
                </a:solidFill>
                <a:ln w="63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098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001600" y="1938434"/>
            <a:ext cx="2304000" cy="2610000"/>
            <a:chOff x="3050852" y="1001163"/>
            <a:chExt cx="3741420" cy="4241790"/>
          </a:xfrm>
        </p:grpSpPr>
        <p:grpSp>
          <p:nvGrpSpPr>
            <p:cNvPr id="20" name="Group 19"/>
            <p:cNvGrpSpPr/>
            <p:nvPr/>
          </p:nvGrpSpPr>
          <p:grpSpPr>
            <a:xfrm>
              <a:off x="3050852" y="1001163"/>
              <a:ext cx="3741420" cy="4241790"/>
              <a:chOff x="3050852" y="1001163"/>
              <a:chExt cx="3741420" cy="4241790"/>
            </a:xfrm>
          </p:grpSpPr>
          <p:sp>
            <p:nvSpPr>
              <p:cNvPr id="29" name="Freeform 28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3916869" y="1805979"/>
              <a:ext cx="2006951" cy="2275357"/>
              <a:chOff x="3050852" y="1001163"/>
              <a:chExt cx="3741420" cy="4241790"/>
            </a:xfrm>
          </p:grpSpPr>
          <p:sp>
            <p:nvSpPr>
              <p:cNvPr id="26" name="Freeform 2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158682" y="2192760"/>
              <a:ext cx="1521191" cy="1724632"/>
              <a:chOff x="3050852" y="1001163"/>
              <a:chExt cx="3741420" cy="4241790"/>
            </a:xfrm>
          </p:grpSpPr>
          <p:sp>
            <p:nvSpPr>
              <p:cNvPr id="23" name="Freeform 22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4776007" y="2365844"/>
            <a:ext cx="4209455" cy="1866141"/>
            <a:chOff x="4971971" y="885751"/>
            <a:chExt cx="4209455" cy="1866141"/>
          </a:xfrm>
        </p:grpSpPr>
        <p:sp>
          <p:nvSpPr>
            <p:cNvPr id="17" name="TextBox 1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8934" y="2167117"/>
              <a:ext cx="1372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actor</a:t>
              </a:r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6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26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59</cp:revision>
  <dcterms:created xsi:type="dcterms:W3CDTF">2016-12-30T09:39:09Z</dcterms:created>
  <dcterms:modified xsi:type="dcterms:W3CDTF">2017-01-09T14:13:36Z</dcterms:modified>
</cp:coreProperties>
</file>