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96"/>
    <a:srgbClr val="313D4D"/>
    <a:srgbClr val="FF0066"/>
    <a:srgbClr val="E20000"/>
    <a:srgbClr val="5B9BD5"/>
    <a:srgbClr val="9DC3E6"/>
    <a:srgbClr val="8E0000"/>
    <a:srgbClr val="6C0000"/>
    <a:srgbClr val="D8F3F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315" y="5896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9956095" y="958409"/>
            <a:ext cx="2004453" cy="857221"/>
          </a:xfrm>
          <a:prstGeom prst="wedgeRoundRectCallout">
            <a:avLst>
              <a:gd name="adj1" fmla="val -20294"/>
              <a:gd name="adj2" fmla="val 887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oup 23"/>
          <p:cNvGrpSpPr/>
          <p:nvPr/>
        </p:nvGrpSpPr>
        <p:grpSpPr>
          <a:xfrm>
            <a:off x="10128873" y="1168835"/>
            <a:ext cx="1654514" cy="585735"/>
            <a:chOff x="10168182" y="428380"/>
            <a:chExt cx="1654514" cy="5857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182" y="459326"/>
              <a:ext cx="442508" cy="44250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708" y="428380"/>
              <a:ext cx="585735" cy="58573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1397514" y="459327"/>
              <a:ext cx="425182" cy="375426"/>
            </a:xfrm>
            <a:prstGeom prst="rect">
              <a:avLst/>
            </a:prstGeom>
            <a:solidFill>
              <a:srgbClr val="76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TPL</a:t>
              </a:r>
              <a:endParaRPr lang="sv-S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>
                <a:solidFill>
                  <a:schemeClr val="tx1"/>
                </a:solidFill>
              </a:rPr>
              <a:t>All </a:t>
            </a:r>
            <a:r>
              <a:rPr lang="sv-SE" sz="160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Apache Kafka.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1"/>
            <a:ext cx="636168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466</Words>
  <Application>Microsoft Office PowerPoint</Application>
  <PresentationFormat>Widescreen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143</cp:revision>
  <dcterms:created xsi:type="dcterms:W3CDTF">2016-11-05T07:11:57Z</dcterms:created>
  <dcterms:modified xsi:type="dcterms:W3CDTF">2016-11-07T08:36:26Z</dcterms:modified>
</cp:coreProperties>
</file>