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4" r:id="rId9"/>
    <p:sldId id="266" r:id="rId10"/>
    <p:sldId id="265" r:id="rId11"/>
    <p:sldId id="269" r:id="rId12"/>
    <p:sldId id="268" r:id="rId1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  <a:srgbClr val="2D2D2D"/>
    <a:srgbClr val="363636"/>
    <a:srgbClr val="8E1DFF"/>
    <a:srgbClr val="FFFFFF"/>
    <a:srgbClr val="FFCC29"/>
    <a:srgbClr val="FF4B4B"/>
    <a:srgbClr val="2A2A2A"/>
    <a:srgbClr val="282828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60" autoAdjust="0"/>
  </p:normalViewPr>
  <p:slideViewPr>
    <p:cSldViewPr snapToGrid="0">
      <p:cViewPr>
        <p:scale>
          <a:sx n="44" d="100"/>
          <a:sy n="44" d="100"/>
        </p:scale>
        <p:origin x="1445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2017-01-22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2017-01-22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2017-01-22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2017-01-22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2017-01-22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2017-01-22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2017-01-22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2017-01-22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2017-01-22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2017-01-22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2017-01-22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2017-01-22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89826" y="1732190"/>
            <a:ext cx="1598610" cy="1812405"/>
            <a:chOff x="3050852" y="1001163"/>
            <a:chExt cx="3741420" cy="4241790"/>
          </a:xfrm>
        </p:grpSpPr>
        <p:grpSp>
          <p:nvGrpSpPr>
            <p:cNvPr id="71" name="Group 70"/>
            <p:cNvGrpSpPr/>
            <p:nvPr/>
          </p:nvGrpSpPr>
          <p:grpSpPr>
            <a:xfrm>
              <a:off x="3050852" y="1001163"/>
              <a:ext cx="3741420" cy="4241790"/>
              <a:chOff x="3050852" y="1001163"/>
              <a:chExt cx="3741420" cy="4241790"/>
            </a:xfrm>
          </p:grpSpPr>
          <p:sp>
            <p:nvSpPr>
              <p:cNvPr id="72" name="Freeform 71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3" name="Freeform 72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 rot="10800000">
              <a:off x="3916869" y="1805979"/>
              <a:ext cx="2006951" cy="2275357"/>
              <a:chOff x="3050852" y="1001163"/>
              <a:chExt cx="3741420" cy="4241790"/>
            </a:xfrm>
          </p:grpSpPr>
          <p:sp>
            <p:nvSpPr>
              <p:cNvPr id="76" name="Freeform 75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Freeform 76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Freeform 77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4158682" y="2192760"/>
              <a:ext cx="1521191" cy="1724632"/>
              <a:chOff x="3050852" y="1001163"/>
              <a:chExt cx="3741420" cy="4241790"/>
            </a:xfrm>
          </p:grpSpPr>
          <p:sp>
            <p:nvSpPr>
              <p:cNvPr id="80" name="Freeform 79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1" name="Freeform 80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2" name="Freeform 81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7201851" y="186268"/>
            <a:ext cx="499014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800" spc="-1400" dirty="0" smtClean="0">
                <a:latin typeface="Arial Black" panose="020B0A04020102020204" pitchFamily="34" charset="0"/>
              </a:rPr>
              <a:t>proto </a:t>
            </a:r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25633" y="943637"/>
            <a:ext cx="2149929" cy="22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8"/>
          <p:cNvSpPr/>
          <p:nvPr/>
        </p:nvSpPr>
        <p:spPr>
          <a:xfrm>
            <a:off x="10993532" y="1273712"/>
            <a:ext cx="181858" cy="289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ctangle 9"/>
          <p:cNvSpPr/>
          <p:nvPr/>
        </p:nvSpPr>
        <p:spPr>
          <a:xfrm rot="1475428">
            <a:off x="8958776" y="1043244"/>
            <a:ext cx="267154" cy="22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ctangle 10"/>
          <p:cNvSpPr/>
          <p:nvPr/>
        </p:nvSpPr>
        <p:spPr>
          <a:xfrm>
            <a:off x="10519620" y="991531"/>
            <a:ext cx="267154" cy="22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ctangle 11"/>
          <p:cNvSpPr/>
          <p:nvPr/>
        </p:nvSpPr>
        <p:spPr>
          <a:xfrm rot="19916843">
            <a:off x="10595531" y="1505893"/>
            <a:ext cx="61322" cy="4364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TextBox 15"/>
          <p:cNvSpPr txBox="1"/>
          <p:nvPr/>
        </p:nvSpPr>
        <p:spPr>
          <a:xfrm>
            <a:off x="4447572" y="4102890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2457450" y="4131465"/>
            <a:ext cx="1581433" cy="1792668"/>
            <a:chOff x="2457450" y="4131465"/>
            <a:chExt cx="1581433" cy="1792668"/>
          </a:xfrm>
        </p:grpSpPr>
        <p:grpSp>
          <p:nvGrpSpPr>
            <p:cNvPr id="34" name="Group 33"/>
            <p:cNvGrpSpPr/>
            <p:nvPr/>
          </p:nvGrpSpPr>
          <p:grpSpPr>
            <a:xfrm>
              <a:off x="2457450" y="4131465"/>
              <a:ext cx="1581433" cy="1792668"/>
              <a:chOff x="571843" y="783491"/>
              <a:chExt cx="2186083" cy="2478084"/>
            </a:xfrm>
          </p:grpSpPr>
          <p:sp>
            <p:nvSpPr>
              <p:cNvPr id="26" name="Diamond 2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Diamond 3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Diamond 3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 rot="10800000">
              <a:off x="2705013" y="4338342"/>
              <a:ext cx="1046566" cy="1186360"/>
              <a:chOff x="571843" y="783491"/>
              <a:chExt cx="2186083" cy="2478084"/>
            </a:xfrm>
          </p:grpSpPr>
          <p:sp>
            <p:nvSpPr>
              <p:cNvPr id="36" name="Diamond 3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Diamond 3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Diamond 3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2923433" y="4634436"/>
              <a:ext cx="645739" cy="731991"/>
              <a:chOff x="571843" y="783491"/>
              <a:chExt cx="2186083" cy="2478084"/>
            </a:xfrm>
          </p:grpSpPr>
          <p:sp>
            <p:nvSpPr>
              <p:cNvPr id="40" name="Diamond 39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Diamond 40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Diamond 41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872111" y="1718678"/>
            <a:ext cx="1581433" cy="1792668"/>
            <a:chOff x="2457450" y="4131465"/>
            <a:chExt cx="1581433" cy="1792668"/>
          </a:xfrm>
        </p:grpSpPr>
        <p:grpSp>
          <p:nvGrpSpPr>
            <p:cNvPr id="46" name="Group 45"/>
            <p:cNvGrpSpPr/>
            <p:nvPr/>
          </p:nvGrpSpPr>
          <p:grpSpPr>
            <a:xfrm>
              <a:off x="2457450" y="4131465"/>
              <a:ext cx="1581433" cy="1792668"/>
              <a:chOff x="571843" y="783491"/>
              <a:chExt cx="2186083" cy="2478084"/>
            </a:xfrm>
          </p:grpSpPr>
          <p:sp>
            <p:nvSpPr>
              <p:cNvPr id="55" name="Diamond 5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Diamond 5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Diamond 56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 rot="10800000">
              <a:off x="2722258" y="4349922"/>
              <a:ext cx="1046566" cy="1186360"/>
              <a:chOff x="571843" y="783491"/>
              <a:chExt cx="2186083" cy="2478084"/>
            </a:xfrm>
          </p:grpSpPr>
          <p:sp>
            <p:nvSpPr>
              <p:cNvPr id="52" name="Diamond 5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Diamond 5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Diamond 5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2923433" y="4634436"/>
              <a:ext cx="645739" cy="731991"/>
              <a:chOff x="571843" y="783491"/>
              <a:chExt cx="2186083" cy="2478084"/>
            </a:xfrm>
          </p:grpSpPr>
          <p:sp>
            <p:nvSpPr>
              <p:cNvPr id="49" name="Diamond 4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Diamond 4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Diamond 5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4872434" y="1665311"/>
            <a:ext cx="1581433" cy="1792668"/>
            <a:chOff x="2909875" y="1735027"/>
            <a:chExt cx="1581433" cy="1792668"/>
          </a:xfrm>
        </p:grpSpPr>
        <p:grpSp>
          <p:nvGrpSpPr>
            <p:cNvPr id="85" name="Group 84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94" name="Diamond 93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5" name="Diamond 94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6" name="Diamond 95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91" name="Diamond 9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2" name="Diamond 9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3" name="Diamond 9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88" name="Diamond 8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9" name="Diamond 8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0" name="Diamond 8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99" name="Freeform 98"/>
          <p:cNvSpPr/>
          <p:nvPr/>
        </p:nvSpPr>
        <p:spPr>
          <a:xfrm rot="5400000">
            <a:off x="3834995" y="-437414"/>
            <a:ext cx="923791" cy="1598806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0" name="Freeform 99"/>
          <p:cNvSpPr/>
          <p:nvPr/>
        </p:nvSpPr>
        <p:spPr>
          <a:xfrm rot="9000000">
            <a:off x="3434143" y="254840"/>
            <a:ext cx="923791" cy="1599436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1" name="Freeform 100"/>
          <p:cNvSpPr/>
          <p:nvPr/>
        </p:nvSpPr>
        <p:spPr>
          <a:xfrm rot="12600000" flipH="1">
            <a:off x="4234016" y="254840"/>
            <a:ext cx="923791" cy="1599436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8A1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3" name="Freeform 102"/>
          <p:cNvSpPr/>
          <p:nvPr/>
        </p:nvSpPr>
        <p:spPr>
          <a:xfrm rot="16200000">
            <a:off x="4046063" y="643365"/>
            <a:ext cx="500590" cy="866371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4" name="Freeform 103"/>
          <p:cNvSpPr/>
          <p:nvPr/>
        </p:nvSpPr>
        <p:spPr>
          <a:xfrm rot="19800000">
            <a:off x="4263279" y="267900"/>
            <a:ext cx="500590" cy="866712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" name="Freeform 104"/>
          <p:cNvSpPr/>
          <p:nvPr/>
        </p:nvSpPr>
        <p:spPr>
          <a:xfrm rot="1800000" flipH="1">
            <a:off x="3829839" y="267900"/>
            <a:ext cx="500590" cy="866712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8A1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7" name="Freeform 106"/>
          <p:cNvSpPr/>
          <p:nvPr/>
        </p:nvSpPr>
        <p:spPr>
          <a:xfrm rot="5400000">
            <a:off x="4107497" y="311835"/>
            <a:ext cx="375596" cy="650044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8" name="Freeform 107"/>
          <p:cNvSpPr/>
          <p:nvPr/>
        </p:nvSpPr>
        <p:spPr>
          <a:xfrm rot="9000000">
            <a:off x="3944518" y="593293"/>
            <a:ext cx="375596" cy="650300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9" name="Freeform 108"/>
          <p:cNvSpPr/>
          <p:nvPr/>
        </p:nvSpPr>
        <p:spPr>
          <a:xfrm rot="12600000" flipH="1">
            <a:off x="4269731" y="593293"/>
            <a:ext cx="375596" cy="650300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8A1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525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1776553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1" name="Oval 40"/>
          <p:cNvSpPr/>
          <p:nvPr/>
        </p:nvSpPr>
        <p:spPr>
          <a:xfrm>
            <a:off x="2352335" y="3348000"/>
            <a:ext cx="3071622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Rectangle 38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0" name="TextBox 79"/>
          <p:cNvSpPr txBox="1"/>
          <p:nvPr/>
        </p:nvSpPr>
        <p:spPr>
          <a:xfrm>
            <a:off x="5098364" y="2409250"/>
            <a:ext cx="4178172" cy="956314"/>
          </a:xfrm>
          <a:custGeom>
            <a:avLst/>
            <a:gdLst/>
            <a:ahLst/>
            <a:cxnLst/>
            <a:rect l="l" t="t" r="r" b="b"/>
            <a:pathLst>
              <a:path w="5570896" h="1275085">
                <a:moveTo>
                  <a:pt x="3681561" y="600745"/>
                </a:moveTo>
                <a:lnTo>
                  <a:pt x="3681561" y="922726"/>
                </a:lnTo>
                <a:cubicBezTo>
                  <a:pt x="3681561" y="961440"/>
                  <a:pt x="3685269" y="987059"/>
                  <a:pt x="3692686" y="999584"/>
                </a:cubicBezTo>
                <a:cubicBezTo>
                  <a:pt x="3704096" y="1018945"/>
                  <a:pt x="3724064" y="1028626"/>
                  <a:pt x="3752589" y="1028626"/>
                </a:cubicBezTo>
                <a:cubicBezTo>
                  <a:pt x="3771844" y="1028626"/>
                  <a:pt x="3796875" y="1024462"/>
                  <a:pt x="3827682" y="1016133"/>
                </a:cubicBezTo>
                <a:lnTo>
                  <a:pt x="3857473" y="1007290"/>
                </a:lnTo>
                <a:lnTo>
                  <a:pt x="3856082" y="1004585"/>
                </a:lnTo>
                <a:cubicBezTo>
                  <a:pt x="3830569" y="944307"/>
                  <a:pt x="3817813" y="876728"/>
                  <a:pt x="3817813" y="801849"/>
                </a:cubicBezTo>
                <a:cubicBezTo>
                  <a:pt x="3817813" y="730821"/>
                  <a:pt x="3829188" y="666568"/>
                  <a:pt x="3851936" y="609089"/>
                </a:cubicBezTo>
                <a:lnTo>
                  <a:pt x="3855764" y="600745"/>
                </a:lnTo>
                <a:close/>
                <a:moveTo>
                  <a:pt x="539985" y="563947"/>
                </a:moveTo>
                <a:cubicBezTo>
                  <a:pt x="482364" y="563947"/>
                  <a:pt x="435725" y="584590"/>
                  <a:pt x="400068" y="625877"/>
                </a:cubicBezTo>
                <a:cubicBezTo>
                  <a:pt x="364412" y="667163"/>
                  <a:pt x="346583" y="729667"/>
                  <a:pt x="346583" y="813389"/>
                </a:cubicBezTo>
                <a:cubicBezTo>
                  <a:pt x="346583" y="887992"/>
                  <a:pt x="364269" y="944655"/>
                  <a:pt x="399640" y="983378"/>
                </a:cubicBezTo>
                <a:cubicBezTo>
                  <a:pt x="435012" y="1022101"/>
                  <a:pt x="480082" y="1041463"/>
                  <a:pt x="534851" y="1041463"/>
                </a:cubicBezTo>
                <a:cubicBezTo>
                  <a:pt x="580491" y="1041463"/>
                  <a:pt x="618858" y="1029767"/>
                  <a:pt x="649951" y="1006376"/>
                </a:cubicBezTo>
                <a:cubicBezTo>
                  <a:pt x="681043" y="982985"/>
                  <a:pt x="704292" y="947043"/>
                  <a:pt x="719695" y="898550"/>
                </a:cubicBezTo>
                <a:lnTo>
                  <a:pt x="996888" y="930066"/>
                </a:lnTo>
                <a:lnTo>
                  <a:pt x="996888" y="642339"/>
                </a:lnTo>
                <a:lnTo>
                  <a:pt x="705147" y="681187"/>
                </a:lnTo>
                <a:cubicBezTo>
                  <a:pt x="694878" y="642392"/>
                  <a:pt x="676194" y="613154"/>
                  <a:pt x="649095" y="593471"/>
                </a:cubicBezTo>
                <a:cubicBezTo>
                  <a:pt x="621996" y="573789"/>
                  <a:pt x="585626" y="563947"/>
                  <a:pt x="539985" y="563947"/>
                </a:cubicBezTo>
                <a:close/>
                <a:moveTo>
                  <a:pt x="4345818" y="531429"/>
                </a:moveTo>
                <a:cubicBezTo>
                  <a:pt x="4290478" y="531429"/>
                  <a:pt x="4246264" y="553393"/>
                  <a:pt x="4213175" y="597322"/>
                </a:cubicBezTo>
                <a:cubicBezTo>
                  <a:pt x="4192066" y="624707"/>
                  <a:pt x="4178659" y="665498"/>
                  <a:pt x="4172954" y="719696"/>
                </a:cubicBezTo>
                <a:lnTo>
                  <a:pt x="4516114" y="719696"/>
                </a:lnTo>
                <a:cubicBezTo>
                  <a:pt x="4509268" y="652376"/>
                  <a:pt x="4491154" y="604168"/>
                  <a:pt x="4461774" y="575072"/>
                </a:cubicBezTo>
                <a:cubicBezTo>
                  <a:pt x="4432392" y="545976"/>
                  <a:pt x="4393740" y="531429"/>
                  <a:pt x="4345818" y="531429"/>
                </a:cubicBezTo>
                <a:close/>
                <a:moveTo>
                  <a:pt x="3681561" y="0"/>
                </a:moveTo>
                <a:lnTo>
                  <a:pt x="3681561" y="345728"/>
                </a:lnTo>
                <a:lnTo>
                  <a:pt x="3873252" y="345728"/>
                </a:lnTo>
                <a:lnTo>
                  <a:pt x="3873252" y="563698"/>
                </a:lnTo>
                <a:lnTo>
                  <a:pt x="3894591" y="527952"/>
                </a:lnTo>
                <a:cubicBezTo>
                  <a:pt x="3911652" y="502600"/>
                  <a:pt x="3931558" y="478942"/>
                  <a:pt x="3954307" y="456977"/>
                </a:cubicBezTo>
                <a:cubicBezTo>
                  <a:pt x="4045303" y="369119"/>
                  <a:pt x="4170958" y="325190"/>
                  <a:pt x="4331270" y="325190"/>
                </a:cubicBezTo>
                <a:cubicBezTo>
                  <a:pt x="4461346" y="325190"/>
                  <a:pt x="4564037" y="344872"/>
                  <a:pt x="4639344" y="384238"/>
                </a:cubicBezTo>
                <a:cubicBezTo>
                  <a:pt x="4714651" y="423603"/>
                  <a:pt x="4771987" y="480653"/>
                  <a:pt x="4811352" y="555390"/>
                </a:cubicBezTo>
                <a:cubicBezTo>
                  <a:pt x="4826114" y="583416"/>
                  <a:pt x="4838108" y="614611"/>
                  <a:pt x="4847334" y="648975"/>
                </a:cubicBezTo>
                <a:lnTo>
                  <a:pt x="4855480" y="683722"/>
                </a:lnTo>
                <a:lnTo>
                  <a:pt x="4855480" y="345728"/>
                </a:lnTo>
                <a:lnTo>
                  <a:pt x="5181524" y="345728"/>
                </a:lnTo>
                <a:lnTo>
                  <a:pt x="5181524" y="494631"/>
                </a:lnTo>
                <a:cubicBezTo>
                  <a:pt x="5212902" y="430163"/>
                  <a:pt x="5245279" y="385806"/>
                  <a:pt x="5278654" y="361560"/>
                </a:cubicBezTo>
                <a:cubicBezTo>
                  <a:pt x="5312028" y="337313"/>
                  <a:pt x="5353248" y="325190"/>
                  <a:pt x="5402311" y="325190"/>
                </a:cubicBezTo>
                <a:cubicBezTo>
                  <a:pt x="5453657" y="325190"/>
                  <a:pt x="5509852" y="341164"/>
                  <a:pt x="5570896" y="373113"/>
                </a:cubicBezTo>
                <a:lnTo>
                  <a:pt x="5463070" y="621284"/>
                </a:lnTo>
                <a:cubicBezTo>
                  <a:pt x="5421994" y="604168"/>
                  <a:pt x="5389475" y="595611"/>
                  <a:pt x="5365514" y="595611"/>
                </a:cubicBezTo>
                <a:cubicBezTo>
                  <a:pt x="5319872" y="595611"/>
                  <a:pt x="5284501" y="614437"/>
                  <a:pt x="5259399" y="652091"/>
                </a:cubicBezTo>
                <a:cubicBezTo>
                  <a:pt x="5223457" y="705148"/>
                  <a:pt x="5205486" y="804417"/>
                  <a:pt x="5205486" y="949896"/>
                </a:cubicBezTo>
                <a:lnTo>
                  <a:pt x="5205486" y="1254547"/>
                </a:lnTo>
                <a:lnTo>
                  <a:pt x="4855480" y="1254547"/>
                </a:lnTo>
                <a:lnTo>
                  <a:pt x="4855480" y="886570"/>
                </a:lnTo>
                <a:lnTo>
                  <a:pt x="4172098" y="886570"/>
                </a:lnTo>
                <a:cubicBezTo>
                  <a:pt x="4178374" y="942479"/>
                  <a:pt x="4193492" y="984127"/>
                  <a:pt x="4217454" y="1011511"/>
                </a:cubicBezTo>
                <a:cubicBezTo>
                  <a:pt x="4251114" y="1050876"/>
                  <a:pt x="4295043" y="1070558"/>
                  <a:pt x="4349241" y="1070558"/>
                </a:cubicBezTo>
                <a:cubicBezTo>
                  <a:pt x="4383472" y="1070558"/>
                  <a:pt x="4415990" y="1062001"/>
                  <a:pt x="4446798" y="1044886"/>
                </a:cubicBezTo>
                <a:cubicBezTo>
                  <a:pt x="4465624" y="1034046"/>
                  <a:pt x="4485878" y="1014934"/>
                  <a:pt x="4507557" y="987550"/>
                </a:cubicBezTo>
                <a:lnTo>
                  <a:pt x="4850717" y="1019213"/>
                </a:lnTo>
                <a:cubicBezTo>
                  <a:pt x="4798230" y="1110494"/>
                  <a:pt x="4734904" y="1175960"/>
                  <a:pt x="4660738" y="1215610"/>
                </a:cubicBezTo>
                <a:cubicBezTo>
                  <a:pt x="4586572" y="1255260"/>
                  <a:pt x="4480172" y="1275085"/>
                  <a:pt x="4341539" y="1275085"/>
                </a:cubicBezTo>
                <a:cubicBezTo>
                  <a:pt x="4221162" y="1275085"/>
                  <a:pt x="4126458" y="1258113"/>
                  <a:pt x="4057426" y="1224168"/>
                </a:cubicBezTo>
                <a:cubicBezTo>
                  <a:pt x="3988395" y="1190223"/>
                  <a:pt x="3931201" y="1136309"/>
                  <a:pt x="3885846" y="1062429"/>
                </a:cubicBezTo>
                <a:lnTo>
                  <a:pt x="3861303" y="1014732"/>
                </a:lnTo>
                <a:lnTo>
                  <a:pt x="3886088" y="1246845"/>
                </a:lnTo>
                <a:cubicBezTo>
                  <a:pt x="3799941" y="1265672"/>
                  <a:pt x="3719500" y="1275085"/>
                  <a:pt x="3644763" y="1275085"/>
                </a:cubicBezTo>
                <a:cubicBezTo>
                  <a:pt x="3558046" y="1275085"/>
                  <a:pt x="3494149" y="1263974"/>
                  <a:pt x="3453072" y="1241751"/>
                </a:cubicBezTo>
                <a:cubicBezTo>
                  <a:pt x="3411996" y="1219528"/>
                  <a:pt x="3381616" y="1185768"/>
                  <a:pt x="3361934" y="1140470"/>
                </a:cubicBezTo>
                <a:cubicBezTo>
                  <a:pt x="3342251" y="1095173"/>
                  <a:pt x="3332410" y="1021816"/>
                  <a:pt x="3332410" y="920399"/>
                </a:cubicBezTo>
                <a:lnTo>
                  <a:pt x="3332410" y="600745"/>
                </a:lnTo>
                <a:lnTo>
                  <a:pt x="3204046" y="600745"/>
                </a:lnTo>
                <a:lnTo>
                  <a:pt x="3204046" y="572680"/>
                </a:lnTo>
                <a:lnTo>
                  <a:pt x="2918966" y="600745"/>
                </a:lnTo>
                <a:cubicBezTo>
                  <a:pt x="2910408" y="571649"/>
                  <a:pt x="2896145" y="550255"/>
                  <a:pt x="2876177" y="536563"/>
                </a:cubicBezTo>
                <a:cubicBezTo>
                  <a:pt x="2848793" y="518307"/>
                  <a:pt x="2815704" y="509179"/>
                  <a:pt x="2776909" y="509179"/>
                </a:cubicBezTo>
                <a:cubicBezTo>
                  <a:pt x="2737544" y="509179"/>
                  <a:pt x="2708876" y="516156"/>
                  <a:pt x="2690905" y="530111"/>
                </a:cubicBezTo>
                <a:cubicBezTo>
                  <a:pt x="2672934" y="544067"/>
                  <a:pt x="2663949" y="561015"/>
                  <a:pt x="2663949" y="580956"/>
                </a:cubicBezTo>
                <a:cubicBezTo>
                  <a:pt x="2663949" y="603170"/>
                  <a:pt x="2675359" y="619973"/>
                  <a:pt x="2698179" y="631365"/>
                </a:cubicBezTo>
                <a:cubicBezTo>
                  <a:pt x="2720999" y="642758"/>
                  <a:pt x="2770634" y="653014"/>
                  <a:pt x="2847082" y="662133"/>
                </a:cubicBezTo>
                <a:cubicBezTo>
                  <a:pt x="2962895" y="675237"/>
                  <a:pt x="3049041" y="693473"/>
                  <a:pt x="3105522" y="716841"/>
                </a:cubicBezTo>
                <a:cubicBezTo>
                  <a:pt x="3162002" y="740210"/>
                  <a:pt x="3205218" y="773551"/>
                  <a:pt x="3235170" y="816865"/>
                </a:cubicBezTo>
                <a:cubicBezTo>
                  <a:pt x="3265121" y="860179"/>
                  <a:pt x="3280097" y="907768"/>
                  <a:pt x="3280097" y="959630"/>
                </a:cubicBezTo>
                <a:cubicBezTo>
                  <a:pt x="3280097" y="1012064"/>
                  <a:pt x="3264265" y="1063073"/>
                  <a:pt x="3232602" y="1112658"/>
                </a:cubicBezTo>
                <a:cubicBezTo>
                  <a:pt x="3200939" y="1162243"/>
                  <a:pt x="3151019" y="1201711"/>
                  <a:pt x="3082844" y="1231061"/>
                </a:cubicBezTo>
                <a:cubicBezTo>
                  <a:pt x="3014668" y="1260411"/>
                  <a:pt x="2921818" y="1275085"/>
                  <a:pt x="2804293" y="1275085"/>
                </a:cubicBezTo>
                <a:cubicBezTo>
                  <a:pt x="2638276" y="1275085"/>
                  <a:pt x="2520038" y="1251409"/>
                  <a:pt x="2449580" y="1204057"/>
                </a:cubicBezTo>
                <a:cubicBezTo>
                  <a:pt x="2405544" y="1174462"/>
                  <a:pt x="2371369" y="1137067"/>
                  <a:pt x="2347056" y="1091872"/>
                </a:cubicBezTo>
                <a:lnTo>
                  <a:pt x="2342554" y="1082451"/>
                </a:lnTo>
                <a:lnTo>
                  <a:pt x="2342554" y="1254547"/>
                </a:lnTo>
                <a:lnTo>
                  <a:pt x="2017365" y="1254547"/>
                </a:lnTo>
                <a:lnTo>
                  <a:pt x="2017365" y="1107356"/>
                </a:lnTo>
                <a:cubicBezTo>
                  <a:pt x="1968872" y="1167830"/>
                  <a:pt x="1919951" y="1210903"/>
                  <a:pt x="1870602" y="1236576"/>
                </a:cubicBezTo>
                <a:cubicBezTo>
                  <a:pt x="1821253" y="1262249"/>
                  <a:pt x="1760636" y="1275085"/>
                  <a:pt x="1688752" y="1275085"/>
                </a:cubicBezTo>
                <a:cubicBezTo>
                  <a:pt x="1592907" y="1275085"/>
                  <a:pt x="1517743" y="1246417"/>
                  <a:pt x="1463259" y="1189081"/>
                </a:cubicBezTo>
                <a:cubicBezTo>
                  <a:pt x="1408776" y="1131745"/>
                  <a:pt x="1381534" y="1043459"/>
                  <a:pt x="1381534" y="924223"/>
                </a:cubicBezTo>
                <a:lnTo>
                  <a:pt x="1381534" y="345728"/>
                </a:lnTo>
                <a:lnTo>
                  <a:pt x="1731541" y="345728"/>
                </a:lnTo>
                <a:lnTo>
                  <a:pt x="1731541" y="845493"/>
                </a:lnTo>
                <a:cubicBezTo>
                  <a:pt x="1731541" y="902544"/>
                  <a:pt x="1742095" y="943050"/>
                  <a:pt x="1763204" y="967011"/>
                </a:cubicBezTo>
                <a:cubicBezTo>
                  <a:pt x="1784313" y="990973"/>
                  <a:pt x="1813979" y="1002953"/>
                  <a:pt x="1852203" y="1002953"/>
                </a:cubicBezTo>
                <a:cubicBezTo>
                  <a:pt x="1893850" y="1002953"/>
                  <a:pt x="1927938" y="986979"/>
                  <a:pt x="1954466" y="955031"/>
                </a:cubicBezTo>
                <a:cubicBezTo>
                  <a:pt x="1980995" y="923082"/>
                  <a:pt x="1994259" y="865746"/>
                  <a:pt x="1994259" y="783023"/>
                </a:cubicBezTo>
                <a:lnTo>
                  <a:pt x="1994259" y="345728"/>
                </a:lnTo>
                <a:lnTo>
                  <a:pt x="2342554" y="345728"/>
                </a:lnTo>
                <a:lnTo>
                  <a:pt x="2342554" y="999406"/>
                </a:lnTo>
                <a:lnTo>
                  <a:pt x="2659670" y="969579"/>
                </a:lnTo>
                <a:cubicBezTo>
                  <a:pt x="2673933" y="1010655"/>
                  <a:pt x="2693900" y="1040036"/>
                  <a:pt x="2719573" y="1057722"/>
                </a:cubicBezTo>
                <a:cubicBezTo>
                  <a:pt x="2745246" y="1075408"/>
                  <a:pt x="2779476" y="1084251"/>
                  <a:pt x="2822264" y="1084251"/>
                </a:cubicBezTo>
                <a:cubicBezTo>
                  <a:pt x="2869046" y="1084251"/>
                  <a:pt x="2905273" y="1074280"/>
                  <a:pt x="2930946" y="1054339"/>
                </a:cubicBezTo>
                <a:cubicBezTo>
                  <a:pt x="2950914" y="1039533"/>
                  <a:pt x="2960898" y="1021022"/>
                  <a:pt x="2960898" y="998808"/>
                </a:cubicBezTo>
                <a:cubicBezTo>
                  <a:pt x="2960898" y="973742"/>
                  <a:pt x="2947776" y="954371"/>
                  <a:pt x="2921533" y="940697"/>
                </a:cubicBezTo>
                <a:cubicBezTo>
                  <a:pt x="2902706" y="931016"/>
                  <a:pt x="2852787" y="919053"/>
                  <a:pt x="2771775" y="904808"/>
                </a:cubicBezTo>
                <a:cubicBezTo>
                  <a:pt x="2650827" y="883726"/>
                  <a:pt x="2566820" y="864208"/>
                  <a:pt x="2519753" y="846255"/>
                </a:cubicBezTo>
                <a:cubicBezTo>
                  <a:pt x="2472686" y="828302"/>
                  <a:pt x="2433036" y="797954"/>
                  <a:pt x="2400802" y="755210"/>
                </a:cubicBezTo>
                <a:cubicBezTo>
                  <a:pt x="2368568" y="712467"/>
                  <a:pt x="2352451" y="663737"/>
                  <a:pt x="2352451" y="609022"/>
                </a:cubicBezTo>
                <a:cubicBezTo>
                  <a:pt x="2352451" y="549172"/>
                  <a:pt x="2369852" y="497590"/>
                  <a:pt x="2404653" y="454276"/>
                </a:cubicBezTo>
                <a:cubicBezTo>
                  <a:pt x="2439454" y="410962"/>
                  <a:pt x="2487377" y="378619"/>
                  <a:pt x="2548421" y="357248"/>
                </a:cubicBezTo>
                <a:cubicBezTo>
                  <a:pt x="2609465" y="335876"/>
                  <a:pt x="2691333" y="325190"/>
                  <a:pt x="2794024" y="325190"/>
                </a:cubicBezTo>
                <a:cubicBezTo>
                  <a:pt x="2902421" y="325190"/>
                  <a:pt x="2982435" y="333462"/>
                  <a:pt x="3034066" y="350007"/>
                </a:cubicBezTo>
                <a:cubicBezTo>
                  <a:pt x="3085696" y="366552"/>
                  <a:pt x="3128770" y="392225"/>
                  <a:pt x="3163286" y="427026"/>
                </a:cubicBezTo>
                <a:cubicBezTo>
                  <a:pt x="3171914" y="435726"/>
                  <a:pt x="3180178" y="445193"/>
                  <a:pt x="3188076" y="455426"/>
                </a:cubicBezTo>
                <a:lnTo>
                  <a:pt x="3204046" y="478748"/>
                </a:lnTo>
                <a:lnTo>
                  <a:pt x="3204046" y="345728"/>
                </a:lnTo>
                <a:lnTo>
                  <a:pt x="3332410" y="345728"/>
                </a:lnTo>
                <a:lnTo>
                  <a:pt x="3332410" y="178855"/>
                </a:lnTo>
                <a:close/>
                <a:moveTo>
                  <a:pt x="996888" y="0"/>
                </a:moveTo>
                <a:lnTo>
                  <a:pt x="1346039" y="0"/>
                </a:lnTo>
                <a:lnTo>
                  <a:pt x="1346039" y="1254547"/>
                </a:lnTo>
                <a:lnTo>
                  <a:pt x="996888" y="1254547"/>
                </a:lnTo>
                <a:lnTo>
                  <a:pt x="996888" y="1063954"/>
                </a:lnTo>
                <a:lnTo>
                  <a:pt x="990062" y="1075880"/>
                </a:lnTo>
                <a:cubicBezTo>
                  <a:pt x="981113" y="1089661"/>
                  <a:pt x="971432" y="1102863"/>
                  <a:pt x="961020" y="1115486"/>
                </a:cubicBezTo>
                <a:cubicBezTo>
                  <a:pt x="919373" y="1165976"/>
                  <a:pt x="866173" y="1205198"/>
                  <a:pt x="801420" y="1233153"/>
                </a:cubicBezTo>
                <a:cubicBezTo>
                  <a:pt x="736668" y="1261108"/>
                  <a:pt x="654372" y="1275085"/>
                  <a:pt x="554533" y="1275085"/>
                </a:cubicBezTo>
                <a:cubicBezTo>
                  <a:pt x="458117" y="1275085"/>
                  <a:pt x="377818" y="1266109"/>
                  <a:pt x="313636" y="1248156"/>
                </a:cubicBezTo>
                <a:cubicBezTo>
                  <a:pt x="249454" y="1230202"/>
                  <a:pt x="194258" y="1201133"/>
                  <a:pt x="148046" y="1160948"/>
                </a:cubicBezTo>
                <a:cubicBezTo>
                  <a:pt x="101835" y="1120763"/>
                  <a:pt x="65608" y="1073596"/>
                  <a:pt x="39365" y="1019447"/>
                </a:cubicBezTo>
                <a:cubicBezTo>
                  <a:pt x="13121" y="965298"/>
                  <a:pt x="0" y="893478"/>
                  <a:pt x="0" y="803989"/>
                </a:cubicBezTo>
                <a:cubicBezTo>
                  <a:pt x="0" y="710506"/>
                  <a:pt x="15974" y="632698"/>
                  <a:pt x="47922" y="570566"/>
                </a:cubicBezTo>
                <a:cubicBezTo>
                  <a:pt x="71313" y="524970"/>
                  <a:pt x="103262" y="484074"/>
                  <a:pt x="143768" y="447878"/>
                </a:cubicBezTo>
                <a:cubicBezTo>
                  <a:pt x="184274" y="411682"/>
                  <a:pt x="225921" y="384750"/>
                  <a:pt x="268709" y="367082"/>
                </a:cubicBezTo>
                <a:cubicBezTo>
                  <a:pt x="336599" y="339154"/>
                  <a:pt x="423602" y="325190"/>
                  <a:pt x="529716" y="325190"/>
                </a:cubicBezTo>
                <a:cubicBezTo>
                  <a:pt x="678048" y="325190"/>
                  <a:pt x="791151" y="351719"/>
                  <a:pt x="869026" y="404776"/>
                </a:cubicBezTo>
                <a:cubicBezTo>
                  <a:pt x="917697" y="437937"/>
                  <a:pt x="957287" y="480680"/>
                  <a:pt x="987796" y="533006"/>
                </a:cubicBezTo>
                <a:lnTo>
                  <a:pt x="996888" y="550194"/>
                </a:lnTo>
                <a:close/>
              </a:path>
            </a:pathLst>
          </a:custGeom>
          <a:solidFill>
            <a:schemeClr val="bg1"/>
          </a:solidFill>
          <a:ln w="15240">
            <a:solidFill>
              <a:srgbClr val="282828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n w="25400">
                <a:solidFill>
                  <a:srgbClr val="282828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059503" y="2084897"/>
            <a:ext cx="1658243" cy="1897224"/>
            <a:chOff x="2047337" y="1937403"/>
            <a:chExt cx="2210990" cy="2529632"/>
          </a:xfrm>
        </p:grpSpPr>
        <p:grpSp>
          <p:nvGrpSpPr>
            <p:cNvPr id="46" name="Group 45"/>
            <p:cNvGrpSpPr/>
            <p:nvPr/>
          </p:nvGrpSpPr>
          <p:grpSpPr>
            <a:xfrm>
              <a:off x="2682825" y="2671630"/>
              <a:ext cx="936763" cy="1061177"/>
              <a:chOff x="3050852" y="1001163"/>
              <a:chExt cx="3741420" cy="4241790"/>
            </a:xfrm>
          </p:grpSpPr>
          <p:sp>
            <p:nvSpPr>
              <p:cNvPr id="76" name="Freeform 75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w="1524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Freeform 76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 w="1524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Freeform 77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 w="1524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048646" y="3035744"/>
              <a:ext cx="936763" cy="1061177"/>
              <a:chOff x="3050852" y="1001163"/>
              <a:chExt cx="3741420" cy="4241790"/>
            </a:xfrm>
          </p:grpSpPr>
          <p:sp>
            <p:nvSpPr>
              <p:cNvPr id="73" name="Freeform 72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w="1524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 w="1524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Freeform 74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 w="1524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3321564" y="3035743"/>
              <a:ext cx="936763" cy="1061177"/>
              <a:chOff x="3050852" y="1001163"/>
              <a:chExt cx="3741420" cy="4241790"/>
            </a:xfrm>
          </p:grpSpPr>
          <p:sp>
            <p:nvSpPr>
              <p:cNvPr id="70" name="Freeform 69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w="1524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70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 w="1524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Freeform 71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 w="1524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2685121" y="3405858"/>
              <a:ext cx="936763" cy="1061177"/>
              <a:chOff x="3050852" y="1001163"/>
              <a:chExt cx="3741420" cy="4241790"/>
            </a:xfrm>
          </p:grpSpPr>
          <p:sp>
            <p:nvSpPr>
              <p:cNvPr id="67" name="Freeform 66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w="1524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Freeform 67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 w="1524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Freeform 68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 w="1524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2047337" y="1937403"/>
              <a:ext cx="2209681" cy="1795405"/>
              <a:chOff x="2047337" y="1937403"/>
              <a:chExt cx="2209681" cy="1795405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2681516" y="1937403"/>
                <a:ext cx="936763" cy="1061177"/>
                <a:chOff x="3050852" y="1001163"/>
                <a:chExt cx="3741420" cy="4241790"/>
              </a:xfrm>
            </p:grpSpPr>
            <p:sp>
              <p:nvSpPr>
                <p:cNvPr id="64" name="Freeform 63"/>
                <p:cNvSpPr/>
                <p:nvPr/>
              </p:nvSpPr>
              <p:spPr>
                <a:xfrm rot="5400000">
                  <a:off x="3920950" y="268563"/>
                  <a:ext cx="2005200" cy="3470400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w="1524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5" name="Freeform 64"/>
                <p:cNvSpPr/>
                <p:nvPr/>
              </p:nvSpPr>
              <p:spPr>
                <a:xfrm rot="9000000">
                  <a:off x="3050852" y="1771185"/>
                  <a:ext cx="2005200" cy="3471768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B4B"/>
                </a:solidFill>
                <a:ln w="1524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6" name="Freeform 65"/>
                <p:cNvSpPr/>
                <p:nvPr/>
              </p:nvSpPr>
              <p:spPr>
                <a:xfrm rot="12600000" flipH="1">
                  <a:off x="4787072" y="1771185"/>
                  <a:ext cx="2005200" cy="3471768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933FF"/>
                </a:solidFill>
                <a:ln w="1524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2047337" y="2301517"/>
                <a:ext cx="936763" cy="1061177"/>
                <a:chOff x="3050852" y="1001163"/>
                <a:chExt cx="3741420" cy="4241790"/>
              </a:xfrm>
            </p:grpSpPr>
            <p:sp>
              <p:nvSpPr>
                <p:cNvPr id="61" name="Freeform 60"/>
                <p:cNvSpPr/>
                <p:nvPr/>
              </p:nvSpPr>
              <p:spPr>
                <a:xfrm rot="5400000">
                  <a:off x="3920950" y="268563"/>
                  <a:ext cx="2005200" cy="3470400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w="1524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 rot="9000000">
                  <a:off x="3050852" y="1771185"/>
                  <a:ext cx="2005200" cy="3471768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B4B"/>
                </a:solidFill>
                <a:ln w="1524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3" name="Freeform 62"/>
                <p:cNvSpPr/>
                <p:nvPr/>
              </p:nvSpPr>
              <p:spPr>
                <a:xfrm rot="12600000" flipH="1">
                  <a:off x="4787072" y="1771185"/>
                  <a:ext cx="2005200" cy="3471768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933FF"/>
                </a:solidFill>
                <a:ln w="1524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3320255" y="2301516"/>
                <a:ext cx="936763" cy="1061177"/>
                <a:chOff x="3050852" y="1001163"/>
                <a:chExt cx="3741420" cy="4241790"/>
              </a:xfrm>
            </p:grpSpPr>
            <p:sp>
              <p:nvSpPr>
                <p:cNvPr id="58" name="Freeform 57"/>
                <p:cNvSpPr/>
                <p:nvPr/>
              </p:nvSpPr>
              <p:spPr>
                <a:xfrm rot="5400000">
                  <a:off x="3920950" y="268563"/>
                  <a:ext cx="2005200" cy="3470400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w="1524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9" name="Freeform 58"/>
                <p:cNvSpPr/>
                <p:nvPr/>
              </p:nvSpPr>
              <p:spPr>
                <a:xfrm rot="9000000">
                  <a:off x="3050852" y="1771185"/>
                  <a:ext cx="2005200" cy="3471768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B4B"/>
                </a:solidFill>
                <a:ln w="1524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59"/>
                <p:cNvSpPr/>
                <p:nvPr/>
              </p:nvSpPr>
              <p:spPr>
                <a:xfrm rot="12600000" flipH="1">
                  <a:off x="4787072" y="1771185"/>
                  <a:ext cx="2005200" cy="3471768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933FF"/>
                </a:solidFill>
                <a:ln w="1524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2683812" y="2671631"/>
                <a:ext cx="936763" cy="1061177"/>
                <a:chOff x="3050852" y="1001163"/>
                <a:chExt cx="3741420" cy="4241790"/>
              </a:xfrm>
            </p:grpSpPr>
            <p:sp>
              <p:nvSpPr>
                <p:cNvPr id="55" name="Freeform 54"/>
                <p:cNvSpPr/>
                <p:nvPr/>
              </p:nvSpPr>
              <p:spPr>
                <a:xfrm rot="5400000">
                  <a:off x="3920950" y="268563"/>
                  <a:ext cx="2005200" cy="3470400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w="1524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6" name="Freeform 55"/>
                <p:cNvSpPr/>
                <p:nvPr/>
              </p:nvSpPr>
              <p:spPr>
                <a:xfrm rot="9000000">
                  <a:off x="3050852" y="1771185"/>
                  <a:ext cx="2005200" cy="3471768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B4B"/>
                </a:solidFill>
                <a:ln w="1524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7" name="Freeform 56"/>
                <p:cNvSpPr/>
                <p:nvPr/>
              </p:nvSpPr>
              <p:spPr>
                <a:xfrm rot="12600000" flipH="1">
                  <a:off x="4787072" y="1771185"/>
                  <a:ext cx="2005200" cy="3471768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933FF"/>
                </a:solidFill>
                <a:ln w="1524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7469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1776553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Oval 40"/>
          <p:cNvSpPr/>
          <p:nvPr/>
        </p:nvSpPr>
        <p:spPr>
          <a:xfrm>
            <a:off x="2352335" y="3348000"/>
            <a:ext cx="3071622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Rectangle 38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3" name="Freeform 72"/>
          <p:cNvSpPr/>
          <p:nvPr/>
        </p:nvSpPr>
        <p:spPr>
          <a:xfrm rot="5400000">
            <a:off x="3224027" y="2770930"/>
            <a:ext cx="376234" cy="651679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CC29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4" name="Freeform 73"/>
          <p:cNvSpPr/>
          <p:nvPr/>
        </p:nvSpPr>
        <p:spPr>
          <a:xfrm rot="9000000">
            <a:off x="3060485" y="3053131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4B4B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1" name="Freeform 70"/>
          <p:cNvSpPr/>
          <p:nvPr/>
        </p:nvSpPr>
        <p:spPr>
          <a:xfrm rot="9000000">
            <a:off x="4015174" y="3053130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4B4B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2" name="Freeform 71"/>
          <p:cNvSpPr/>
          <p:nvPr/>
        </p:nvSpPr>
        <p:spPr>
          <a:xfrm rot="12600000" flipH="1">
            <a:off x="4341205" y="3053130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9933FF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7" name="Freeform 66"/>
          <p:cNvSpPr/>
          <p:nvPr/>
        </p:nvSpPr>
        <p:spPr>
          <a:xfrm rot="5400000">
            <a:off x="3701383" y="3048515"/>
            <a:ext cx="376234" cy="651679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CC29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Freeform 67"/>
          <p:cNvSpPr/>
          <p:nvPr/>
        </p:nvSpPr>
        <p:spPr>
          <a:xfrm rot="9000000">
            <a:off x="3537841" y="3330716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4B4B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Freeform 68"/>
          <p:cNvSpPr/>
          <p:nvPr/>
        </p:nvSpPr>
        <p:spPr>
          <a:xfrm rot="12600000" flipH="1">
            <a:off x="3863872" y="3330716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9933FF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Freeform 63"/>
          <p:cNvSpPr/>
          <p:nvPr/>
        </p:nvSpPr>
        <p:spPr>
          <a:xfrm rot="5400000">
            <a:off x="3698679" y="1947174"/>
            <a:ext cx="376234" cy="651679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CC29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Freeform 65"/>
          <p:cNvSpPr/>
          <p:nvPr/>
        </p:nvSpPr>
        <p:spPr>
          <a:xfrm rot="12600000" flipH="1">
            <a:off x="3861168" y="2229375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9933FF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Freeform 60"/>
          <p:cNvSpPr/>
          <p:nvPr/>
        </p:nvSpPr>
        <p:spPr>
          <a:xfrm rot="5400000">
            <a:off x="3223045" y="2220259"/>
            <a:ext cx="376234" cy="651679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CC29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2" name="Freeform 61"/>
          <p:cNvSpPr/>
          <p:nvPr/>
        </p:nvSpPr>
        <p:spPr>
          <a:xfrm rot="9000000">
            <a:off x="3059503" y="2502460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4B4B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3" name="Freeform 62"/>
          <p:cNvSpPr/>
          <p:nvPr/>
        </p:nvSpPr>
        <p:spPr>
          <a:xfrm rot="12600000" flipH="1">
            <a:off x="3385534" y="2502460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9933FF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Freeform 57"/>
          <p:cNvSpPr/>
          <p:nvPr/>
        </p:nvSpPr>
        <p:spPr>
          <a:xfrm rot="5400000">
            <a:off x="4177734" y="2220259"/>
            <a:ext cx="376234" cy="651679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CC29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Freeform 58"/>
          <p:cNvSpPr/>
          <p:nvPr/>
        </p:nvSpPr>
        <p:spPr>
          <a:xfrm rot="9000000">
            <a:off x="4014192" y="2502460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4B4B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" name="Freeform 59"/>
          <p:cNvSpPr/>
          <p:nvPr/>
        </p:nvSpPr>
        <p:spPr>
          <a:xfrm rot="12600000" flipH="1">
            <a:off x="4340223" y="2502460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9933FF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Freeform 64"/>
          <p:cNvSpPr/>
          <p:nvPr/>
        </p:nvSpPr>
        <p:spPr>
          <a:xfrm rot="9000000">
            <a:off x="3535137" y="2229375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4B4B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Freeform 69"/>
          <p:cNvSpPr/>
          <p:nvPr/>
        </p:nvSpPr>
        <p:spPr>
          <a:xfrm rot="5400000">
            <a:off x="4178716" y="2770929"/>
            <a:ext cx="376234" cy="651679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CC29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5" name="Freeform 74"/>
          <p:cNvSpPr/>
          <p:nvPr/>
        </p:nvSpPr>
        <p:spPr>
          <a:xfrm rot="12600000" flipH="1">
            <a:off x="3386516" y="3053131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9933FF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" name="TextBox 42"/>
          <p:cNvSpPr txBox="1"/>
          <p:nvPr/>
        </p:nvSpPr>
        <p:spPr>
          <a:xfrm>
            <a:off x="4956900" y="2085671"/>
            <a:ext cx="8477745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300" b="1" spc="-1000" dirty="0" smtClean="0">
                <a:ln w="15240">
                  <a:solidFill>
                    <a:srgbClr val="434343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speed</a:t>
            </a:r>
            <a:endParaRPr lang="sv-SE" sz="10300" b="1" spc="-1000" dirty="0">
              <a:ln w="15240">
                <a:solidFill>
                  <a:srgbClr val="434343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68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628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4616" y="282005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281633" y="282005"/>
            <a:ext cx="1581433" cy="1792668"/>
            <a:chOff x="2909875" y="1735027"/>
            <a:chExt cx="1581433" cy="1792668"/>
          </a:xfrm>
        </p:grpSpPr>
        <p:grpSp>
          <p:nvGrpSpPr>
            <p:cNvPr id="6" name="Group 5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15" name="Diamond 1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" name="Diamond 1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" name="Diamond 16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12" name="Diamond 1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" name="Diamond 1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" name="Diamond 1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9" name="Diamond 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" name="Diamond 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" name="Diamond 1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4324617" y="2270432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279007" y="2270432"/>
            <a:ext cx="1581433" cy="1792668"/>
            <a:chOff x="2457450" y="4131465"/>
            <a:chExt cx="1581433" cy="1792668"/>
          </a:xfrm>
        </p:grpSpPr>
        <p:grpSp>
          <p:nvGrpSpPr>
            <p:cNvPr id="20" name="Group 19"/>
            <p:cNvGrpSpPr/>
            <p:nvPr/>
          </p:nvGrpSpPr>
          <p:grpSpPr>
            <a:xfrm>
              <a:off x="2457450" y="4131465"/>
              <a:ext cx="1581433" cy="1792668"/>
              <a:chOff x="571843" y="783491"/>
              <a:chExt cx="2186083" cy="2478084"/>
            </a:xfrm>
          </p:grpSpPr>
          <p:sp>
            <p:nvSpPr>
              <p:cNvPr id="29" name="Diamond 2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Diamond 2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Diamond 3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0800000">
              <a:off x="2705013" y="4338342"/>
              <a:ext cx="1046566" cy="1186360"/>
              <a:chOff x="571843" y="783491"/>
              <a:chExt cx="2186083" cy="2478084"/>
            </a:xfrm>
          </p:grpSpPr>
          <p:sp>
            <p:nvSpPr>
              <p:cNvPr id="26" name="Diamond 2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Diamond 2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Diamond 2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923433" y="4634436"/>
              <a:ext cx="645739" cy="731991"/>
              <a:chOff x="571843" y="783491"/>
              <a:chExt cx="2186083" cy="2478084"/>
            </a:xfrm>
          </p:grpSpPr>
          <p:sp>
            <p:nvSpPr>
              <p:cNvPr id="23" name="Diamond 22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" name="Diamond 23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" name="Diamond 24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2260369" y="4383789"/>
            <a:ext cx="1581433" cy="1792668"/>
            <a:chOff x="2909875" y="1735027"/>
            <a:chExt cx="1581433" cy="1792668"/>
          </a:xfrm>
        </p:grpSpPr>
        <p:grpSp>
          <p:nvGrpSpPr>
            <p:cNvPr id="33" name="Group 32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42" name="Diamond 4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" name="Diamond 4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Diamond 4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39" name="Diamond 3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Diamond 3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Diamond 4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36" name="Diamond 3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Diamond 3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Diamond 3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45" name="TextBox 44"/>
          <p:cNvSpPr txBox="1"/>
          <p:nvPr/>
        </p:nvSpPr>
        <p:spPr>
          <a:xfrm>
            <a:off x="4324616" y="4383789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61579" y="5665155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>
                <a:latin typeface="Arial Black" panose="020B0A04020102020204" pitchFamily="34" charset="0"/>
              </a:rPr>
              <a:t>actor</a:t>
            </a:r>
            <a:endParaRPr lang="sv-SE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59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Diamond 74"/>
          <p:cNvSpPr/>
          <p:nvPr/>
        </p:nvSpPr>
        <p:spPr>
          <a:xfrm rot="18000000">
            <a:off x="3381532" y="1617532"/>
            <a:ext cx="1471980" cy="848993"/>
          </a:xfrm>
          <a:prstGeom prst="diamond">
            <a:avLst/>
          </a:prstGeom>
          <a:gradFill>
            <a:gsLst>
              <a:gs pos="16000">
                <a:srgbClr val="6400C8"/>
              </a:gs>
              <a:gs pos="100000">
                <a:srgbClr val="EF1DFF"/>
              </a:gs>
            </a:gsLst>
            <a:lin ang="540000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" name="Group 2"/>
          <p:cNvGrpSpPr/>
          <p:nvPr/>
        </p:nvGrpSpPr>
        <p:grpSpPr>
          <a:xfrm>
            <a:off x="2960585" y="985350"/>
            <a:ext cx="1524844" cy="1792669"/>
            <a:chOff x="2960585" y="985350"/>
            <a:chExt cx="1524844" cy="1792669"/>
          </a:xfrm>
        </p:grpSpPr>
        <p:sp>
          <p:nvSpPr>
            <p:cNvPr id="73" name="Diamond 72"/>
            <p:cNvSpPr/>
            <p:nvPr/>
          </p:nvSpPr>
          <p:spPr>
            <a:xfrm>
              <a:off x="3013448" y="985350"/>
              <a:ext cx="1471981" cy="848993"/>
            </a:xfrm>
            <a:prstGeom prst="diamond">
              <a:avLst/>
            </a:prstGeom>
            <a:gradFill>
              <a:gsLst>
                <a:gs pos="0">
                  <a:srgbClr val="FF4B4B"/>
                </a:gs>
                <a:gs pos="100000">
                  <a:srgbClr val="FFDF79"/>
                </a:gs>
              </a:gsLst>
              <a:lin ang="16200000" scaled="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4" name="Diamond 73"/>
            <p:cNvSpPr/>
            <p:nvPr/>
          </p:nvSpPr>
          <p:spPr>
            <a:xfrm rot="3600000">
              <a:off x="2649092" y="1617532"/>
              <a:ext cx="1471980" cy="848993"/>
            </a:xfrm>
            <a:prstGeom prst="diamond">
              <a:avLst/>
            </a:prstGeom>
            <a:gradFill>
              <a:gsLst>
                <a:gs pos="15000">
                  <a:srgbClr val="AE2702"/>
                </a:gs>
                <a:gs pos="78000">
                  <a:srgbClr val="FF4B4B"/>
                </a:gs>
              </a:gsLst>
              <a:lin ang="5400000" scaled="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0" name="Diamond 69"/>
            <p:cNvSpPr/>
            <p:nvPr/>
          </p:nvSpPr>
          <p:spPr>
            <a:xfrm rot="10800000">
              <a:off x="3364526" y="1827779"/>
              <a:ext cx="770252" cy="444258"/>
            </a:xfrm>
            <a:prstGeom prst="diamond">
              <a:avLst/>
            </a:prstGeom>
            <a:gradFill>
              <a:gsLst>
                <a:gs pos="24000">
                  <a:srgbClr val="FF8F8F">
                    <a:lumMod val="70000"/>
                  </a:srgbClr>
                </a:gs>
                <a:gs pos="73000">
                  <a:srgbClr val="FEF876">
                    <a:lumMod val="70000"/>
                  </a:srgbClr>
                </a:gs>
              </a:gsLst>
              <a:lin ang="16200000" scaled="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Diamond 70"/>
            <p:cNvSpPr/>
            <p:nvPr/>
          </p:nvSpPr>
          <p:spPr>
            <a:xfrm rot="14400000">
              <a:off x="3555185" y="1496973"/>
              <a:ext cx="770253" cy="444258"/>
            </a:xfrm>
            <a:prstGeom prst="diamond">
              <a:avLst/>
            </a:prstGeom>
            <a:gradFill>
              <a:gsLst>
                <a:gs pos="15000">
                  <a:srgbClr val="D02E02">
                    <a:lumMod val="70000"/>
                  </a:srgbClr>
                </a:gs>
                <a:gs pos="78000">
                  <a:srgbClr val="FF6969">
                    <a:lumMod val="70000"/>
                  </a:srgbClr>
                </a:gs>
              </a:gsLst>
              <a:lin ang="5400000" scaled="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2" name="Diamond 71"/>
            <p:cNvSpPr/>
            <p:nvPr/>
          </p:nvSpPr>
          <p:spPr>
            <a:xfrm rot="7200000">
              <a:off x="3171917" y="1496973"/>
              <a:ext cx="770253" cy="444258"/>
            </a:xfrm>
            <a:prstGeom prst="diamond">
              <a:avLst/>
            </a:prstGeom>
            <a:gradFill>
              <a:gsLst>
                <a:gs pos="16000">
                  <a:srgbClr val="6400C8">
                    <a:lumMod val="70000"/>
                  </a:srgbClr>
                </a:gs>
                <a:gs pos="100000">
                  <a:srgbClr val="EF1DFF">
                    <a:lumMod val="70000"/>
                  </a:srgbClr>
                </a:gs>
              </a:gsLst>
              <a:lin ang="5400000" scaled="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Diamond 66"/>
            <p:cNvSpPr/>
            <p:nvPr/>
          </p:nvSpPr>
          <p:spPr>
            <a:xfrm>
              <a:off x="3448154" y="1478489"/>
              <a:ext cx="601047" cy="346665"/>
            </a:xfrm>
            <a:prstGeom prst="diamond">
              <a:avLst/>
            </a:prstGeom>
            <a:gradFill>
              <a:gsLst>
                <a:gs pos="0">
                  <a:srgbClr val="FF4B4B"/>
                </a:gs>
                <a:gs pos="100000">
                  <a:srgbClr val="FFDF79"/>
                </a:gs>
              </a:gsLst>
              <a:lin ang="16200000" scaled="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8" name="Diamond 67"/>
            <p:cNvSpPr/>
            <p:nvPr/>
          </p:nvSpPr>
          <p:spPr>
            <a:xfrm rot="3600000">
              <a:off x="3299378" y="1736624"/>
              <a:ext cx="601046" cy="346665"/>
            </a:xfrm>
            <a:prstGeom prst="diamond">
              <a:avLst/>
            </a:prstGeom>
            <a:gradFill>
              <a:gsLst>
                <a:gs pos="15000">
                  <a:srgbClr val="AE2702"/>
                </a:gs>
                <a:gs pos="78000">
                  <a:srgbClr val="FF4B4B"/>
                </a:gs>
              </a:gsLst>
              <a:lin ang="5400000" scaled="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Diamond 68"/>
            <p:cNvSpPr/>
            <p:nvPr/>
          </p:nvSpPr>
          <p:spPr>
            <a:xfrm rot="18000000">
              <a:off x="3598452" y="1736624"/>
              <a:ext cx="601046" cy="346665"/>
            </a:xfrm>
            <a:prstGeom prst="diamond">
              <a:avLst/>
            </a:prstGeom>
            <a:gradFill>
              <a:gsLst>
                <a:gs pos="16000">
                  <a:srgbClr val="6400C8"/>
                </a:gs>
                <a:gs pos="100000">
                  <a:srgbClr val="EF1DFF"/>
                </a:gs>
              </a:gsLst>
              <a:lin ang="5400000" scaled="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971971" y="885751"/>
            <a:ext cx="4209455" cy="1866141"/>
            <a:chOff x="4971971" y="885751"/>
            <a:chExt cx="4209455" cy="1866141"/>
          </a:xfrm>
        </p:grpSpPr>
        <p:sp>
          <p:nvSpPr>
            <p:cNvPr id="17" name="TextBox 16"/>
            <p:cNvSpPr txBox="1"/>
            <p:nvPr/>
          </p:nvSpPr>
          <p:spPr>
            <a:xfrm>
              <a:off x="4971971" y="885751"/>
              <a:ext cx="4209455" cy="1600275"/>
            </a:xfrm>
            <a:custGeom>
              <a:avLst/>
              <a:gdLst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207172 w 4209455"/>
                <a:gd name="connsiteY49" fmla="*/ 1006416 h 1600275"/>
                <a:gd name="connsiteX50" fmla="*/ 3232845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207172 w 4209455"/>
                <a:gd name="connsiteY49" fmla="*/ 1006416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187578 w 4209455"/>
                <a:gd name="connsiteY49" fmla="*/ 1008593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187578 w 4209455"/>
                <a:gd name="connsiteY49" fmla="*/ 1008593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65713 w 4209455"/>
                <a:gd name="connsiteY94" fmla="*/ 326508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4209455" h="1600275">
                  <a:moveTo>
                    <a:pt x="3688010" y="657971"/>
                  </a:moveTo>
                  <a:cubicBezTo>
                    <a:pt x="3738229" y="657971"/>
                    <a:pt x="3778939" y="722791"/>
                    <a:pt x="3778939" y="802751"/>
                  </a:cubicBezTo>
                  <a:cubicBezTo>
                    <a:pt x="3778939" y="882711"/>
                    <a:pt x="3738229" y="947531"/>
                    <a:pt x="3688010" y="947531"/>
                  </a:cubicBezTo>
                  <a:cubicBezTo>
                    <a:pt x="3637791" y="947531"/>
                    <a:pt x="3597081" y="882711"/>
                    <a:pt x="3597081" y="802751"/>
                  </a:cubicBezTo>
                  <a:cubicBezTo>
                    <a:pt x="3597081" y="722791"/>
                    <a:pt x="3637791" y="657971"/>
                    <a:pt x="3688010" y="657971"/>
                  </a:cubicBezTo>
                  <a:close/>
                  <a:moveTo>
                    <a:pt x="504900" y="581063"/>
                  </a:moveTo>
                  <a:cubicBezTo>
                    <a:pt x="460400" y="581063"/>
                    <a:pt x="423317" y="598463"/>
                    <a:pt x="393651" y="633264"/>
                  </a:cubicBezTo>
                  <a:cubicBezTo>
                    <a:pt x="363984" y="668065"/>
                    <a:pt x="349151" y="724545"/>
                    <a:pt x="349151" y="802705"/>
                  </a:cubicBezTo>
                  <a:cubicBezTo>
                    <a:pt x="349151" y="874589"/>
                    <a:pt x="364270" y="927932"/>
                    <a:pt x="394507" y="962732"/>
                  </a:cubicBezTo>
                  <a:cubicBezTo>
                    <a:pt x="424743" y="997533"/>
                    <a:pt x="462968" y="1014934"/>
                    <a:pt x="509179" y="1014934"/>
                  </a:cubicBezTo>
                  <a:cubicBezTo>
                    <a:pt x="549685" y="1014934"/>
                    <a:pt x="583630" y="998247"/>
                    <a:pt x="611014" y="964872"/>
                  </a:cubicBezTo>
                  <a:cubicBezTo>
                    <a:pt x="638399" y="931497"/>
                    <a:pt x="652091" y="874874"/>
                    <a:pt x="652091" y="795003"/>
                  </a:cubicBezTo>
                  <a:cubicBezTo>
                    <a:pt x="652091" y="721408"/>
                    <a:pt x="637828" y="667352"/>
                    <a:pt x="609303" y="632836"/>
                  </a:cubicBezTo>
                  <a:cubicBezTo>
                    <a:pt x="580777" y="598321"/>
                    <a:pt x="545976" y="581063"/>
                    <a:pt x="504900" y="581063"/>
                  </a:cubicBezTo>
                  <a:close/>
                  <a:moveTo>
                    <a:pt x="3690008" y="564803"/>
                  </a:moveTo>
                  <a:cubicBezTo>
                    <a:pt x="3639233" y="564803"/>
                    <a:pt x="3597300" y="584343"/>
                    <a:pt x="3564211" y="623423"/>
                  </a:cubicBezTo>
                  <a:cubicBezTo>
                    <a:pt x="3531121" y="662503"/>
                    <a:pt x="3514577" y="721978"/>
                    <a:pt x="3514577" y="801849"/>
                  </a:cubicBezTo>
                  <a:cubicBezTo>
                    <a:pt x="3514577" y="882861"/>
                    <a:pt x="3530978" y="942765"/>
                    <a:pt x="3563783" y="981559"/>
                  </a:cubicBezTo>
                  <a:cubicBezTo>
                    <a:pt x="3596587" y="1020354"/>
                    <a:pt x="3637806" y="1039751"/>
                    <a:pt x="3687440" y="1039751"/>
                  </a:cubicBezTo>
                  <a:cubicBezTo>
                    <a:pt x="3737645" y="1039751"/>
                    <a:pt x="3778864" y="1020639"/>
                    <a:pt x="3811098" y="982415"/>
                  </a:cubicBezTo>
                  <a:cubicBezTo>
                    <a:pt x="3843332" y="944191"/>
                    <a:pt x="3859449" y="882861"/>
                    <a:pt x="3859449" y="798426"/>
                  </a:cubicBezTo>
                  <a:cubicBezTo>
                    <a:pt x="3859449" y="719696"/>
                    <a:pt x="3843189" y="661076"/>
                    <a:pt x="3810670" y="622567"/>
                  </a:cubicBezTo>
                  <a:cubicBezTo>
                    <a:pt x="3778151" y="584058"/>
                    <a:pt x="3737930" y="564803"/>
                    <a:pt x="3690008" y="564803"/>
                  </a:cubicBezTo>
                  <a:close/>
                  <a:moveTo>
                    <a:pt x="2099333" y="564803"/>
                  </a:moveTo>
                  <a:cubicBezTo>
                    <a:pt x="2048558" y="564803"/>
                    <a:pt x="2006625" y="584343"/>
                    <a:pt x="1973536" y="623423"/>
                  </a:cubicBezTo>
                  <a:cubicBezTo>
                    <a:pt x="1940446" y="662503"/>
                    <a:pt x="1923902" y="721978"/>
                    <a:pt x="1923902" y="801849"/>
                  </a:cubicBezTo>
                  <a:cubicBezTo>
                    <a:pt x="1923902" y="882861"/>
                    <a:pt x="1940304" y="942765"/>
                    <a:pt x="1973108" y="981559"/>
                  </a:cubicBezTo>
                  <a:cubicBezTo>
                    <a:pt x="2005912" y="1020354"/>
                    <a:pt x="2047131" y="1039751"/>
                    <a:pt x="2096765" y="1039751"/>
                  </a:cubicBezTo>
                  <a:cubicBezTo>
                    <a:pt x="2146970" y="1039751"/>
                    <a:pt x="2188189" y="1020639"/>
                    <a:pt x="2220423" y="982415"/>
                  </a:cubicBezTo>
                  <a:cubicBezTo>
                    <a:pt x="2252657" y="944191"/>
                    <a:pt x="2268774" y="882861"/>
                    <a:pt x="2268774" y="798426"/>
                  </a:cubicBezTo>
                  <a:cubicBezTo>
                    <a:pt x="2268774" y="719696"/>
                    <a:pt x="2252514" y="661076"/>
                    <a:pt x="2219995" y="622567"/>
                  </a:cubicBezTo>
                  <a:cubicBezTo>
                    <a:pt x="2187476" y="584058"/>
                    <a:pt x="2147255" y="564803"/>
                    <a:pt x="2099333" y="564803"/>
                  </a:cubicBezTo>
                  <a:close/>
                  <a:moveTo>
                    <a:pt x="3028318" y="0"/>
                  </a:moveTo>
                  <a:lnTo>
                    <a:pt x="3028318" y="324267"/>
                  </a:lnTo>
                  <a:lnTo>
                    <a:pt x="3675301" y="324267"/>
                  </a:lnTo>
                  <a:lnTo>
                    <a:pt x="3675301" y="325902"/>
                  </a:lnTo>
                  <a:lnTo>
                    <a:pt x="3684873" y="325190"/>
                  </a:lnTo>
                  <a:cubicBezTo>
                    <a:pt x="3866865" y="325190"/>
                    <a:pt x="4004358" y="377962"/>
                    <a:pt x="4097350" y="483506"/>
                  </a:cubicBezTo>
                  <a:cubicBezTo>
                    <a:pt x="4172087" y="568512"/>
                    <a:pt x="4209455" y="673200"/>
                    <a:pt x="4209455" y="797570"/>
                  </a:cubicBezTo>
                  <a:cubicBezTo>
                    <a:pt x="4209455" y="937345"/>
                    <a:pt x="4163101" y="1051874"/>
                    <a:pt x="4070394" y="1141159"/>
                  </a:cubicBezTo>
                  <a:cubicBezTo>
                    <a:pt x="3977686" y="1230443"/>
                    <a:pt x="3849465" y="1275085"/>
                    <a:pt x="3685729" y="1275085"/>
                  </a:cubicBezTo>
                  <a:cubicBezTo>
                    <a:pt x="3539679" y="1275085"/>
                    <a:pt x="3421584" y="1238002"/>
                    <a:pt x="3331444" y="1163836"/>
                  </a:cubicBezTo>
                  <a:cubicBezTo>
                    <a:pt x="3220765" y="1071985"/>
                    <a:pt x="3165426" y="951608"/>
                    <a:pt x="3165426" y="802705"/>
                  </a:cubicBezTo>
                  <a:cubicBezTo>
                    <a:pt x="3165426" y="733388"/>
                    <a:pt x="3177121" y="670169"/>
                    <a:pt x="3200512" y="613047"/>
                  </a:cubicBezTo>
                  <a:lnTo>
                    <a:pt x="3206334" y="600745"/>
                  </a:lnTo>
                  <a:lnTo>
                    <a:pt x="3028318" y="600745"/>
                  </a:lnTo>
                  <a:lnTo>
                    <a:pt x="3028318" y="922726"/>
                  </a:lnTo>
                  <a:cubicBezTo>
                    <a:pt x="3028318" y="961440"/>
                    <a:pt x="3032026" y="987059"/>
                    <a:pt x="3039443" y="999584"/>
                  </a:cubicBezTo>
                  <a:cubicBezTo>
                    <a:pt x="3050853" y="1018945"/>
                    <a:pt x="3074657" y="1027125"/>
                    <a:pt x="3099346" y="1028626"/>
                  </a:cubicBezTo>
                  <a:cubicBezTo>
                    <a:pt x="3124035" y="1030127"/>
                    <a:pt x="3141367" y="1023400"/>
                    <a:pt x="3187578" y="1008593"/>
                  </a:cubicBezTo>
                  <a:cubicBezTo>
                    <a:pt x="3196136" y="1088736"/>
                    <a:pt x="3200339" y="1166702"/>
                    <a:pt x="3208897" y="1246845"/>
                  </a:cubicBezTo>
                  <a:cubicBezTo>
                    <a:pt x="3122750" y="1265672"/>
                    <a:pt x="3059698" y="1275934"/>
                    <a:pt x="2991520" y="1275085"/>
                  </a:cubicBezTo>
                  <a:cubicBezTo>
                    <a:pt x="2923342" y="1274236"/>
                    <a:pt x="2840906" y="1263974"/>
                    <a:pt x="2799829" y="1241751"/>
                  </a:cubicBezTo>
                  <a:cubicBezTo>
                    <a:pt x="2758753" y="1219528"/>
                    <a:pt x="2728373" y="1185768"/>
                    <a:pt x="2708691" y="1140470"/>
                  </a:cubicBezTo>
                  <a:cubicBezTo>
                    <a:pt x="2689008" y="1095173"/>
                    <a:pt x="2679167" y="1021816"/>
                    <a:pt x="2679167" y="920399"/>
                  </a:cubicBezTo>
                  <a:lnTo>
                    <a:pt x="2679167" y="600745"/>
                  </a:lnTo>
                  <a:lnTo>
                    <a:pt x="2580460" y="600745"/>
                  </a:lnTo>
                  <a:lnTo>
                    <a:pt x="2590754" y="625776"/>
                  </a:lnTo>
                  <a:cubicBezTo>
                    <a:pt x="2609438" y="678120"/>
                    <a:pt x="2618780" y="735385"/>
                    <a:pt x="2618780" y="797570"/>
                  </a:cubicBezTo>
                  <a:cubicBezTo>
                    <a:pt x="2618780" y="937345"/>
                    <a:pt x="2572426" y="1051874"/>
                    <a:pt x="2479719" y="1141159"/>
                  </a:cubicBezTo>
                  <a:cubicBezTo>
                    <a:pt x="2387011" y="1230443"/>
                    <a:pt x="2258790" y="1275085"/>
                    <a:pt x="2095054" y="1275085"/>
                  </a:cubicBezTo>
                  <a:cubicBezTo>
                    <a:pt x="1949004" y="1275085"/>
                    <a:pt x="1830909" y="1238002"/>
                    <a:pt x="1740769" y="1163836"/>
                  </a:cubicBezTo>
                  <a:cubicBezTo>
                    <a:pt x="1630090" y="1071985"/>
                    <a:pt x="1574751" y="951608"/>
                    <a:pt x="1574751" y="802705"/>
                  </a:cubicBezTo>
                  <a:cubicBezTo>
                    <a:pt x="1574751" y="768047"/>
                    <a:pt x="1577675" y="734913"/>
                    <a:pt x="1583522" y="703303"/>
                  </a:cubicBezTo>
                  <a:lnTo>
                    <a:pt x="1606967" y="622890"/>
                  </a:lnTo>
                  <a:lnTo>
                    <a:pt x="1600492" y="619927"/>
                  </a:lnTo>
                  <a:lnTo>
                    <a:pt x="1599903" y="621284"/>
                  </a:lnTo>
                  <a:cubicBezTo>
                    <a:pt x="1558826" y="604168"/>
                    <a:pt x="1526307" y="595611"/>
                    <a:pt x="1502346" y="595611"/>
                  </a:cubicBezTo>
                  <a:cubicBezTo>
                    <a:pt x="1456705" y="595611"/>
                    <a:pt x="1421334" y="614437"/>
                    <a:pt x="1396232" y="652091"/>
                  </a:cubicBezTo>
                  <a:cubicBezTo>
                    <a:pt x="1360290" y="705148"/>
                    <a:pt x="1342319" y="804417"/>
                    <a:pt x="1342319" y="949896"/>
                  </a:cubicBezTo>
                  <a:lnTo>
                    <a:pt x="1342319" y="1254547"/>
                  </a:lnTo>
                  <a:lnTo>
                    <a:pt x="992312" y="1254547"/>
                  </a:lnTo>
                  <a:lnTo>
                    <a:pt x="992312" y="922089"/>
                  </a:lnTo>
                  <a:lnTo>
                    <a:pt x="973216" y="1009478"/>
                  </a:lnTo>
                  <a:cubicBezTo>
                    <a:pt x="955102" y="1067171"/>
                    <a:pt x="927932" y="1115914"/>
                    <a:pt x="891704" y="1155707"/>
                  </a:cubicBezTo>
                  <a:cubicBezTo>
                    <a:pt x="819250" y="1235293"/>
                    <a:pt x="727683" y="1275085"/>
                    <a:pt x="617005" y="1275085"/>
                  </a:cubicBezTo>
                  <a:cubicBezTo>
                    <a:pt x="563377" y="1275085"/>
                    <a:pt x="514456" y="1265957"/>
                    <a:pt x="470241" y="1247701"/>
                  </a:cubicBezTo>
                  <a:cubicBezTo>
                    <a:pt x="426027" y="1229445"/>
                    <a:pt x="386519" y="1202346"/>
                    <a:pt x="351718" y="1166404"/>
                  </a:cubicBezTo>
                  <a:lnTo>
                    <a:pt x="351718" y="1600275"/>
                  </a:lnTo>
                  <a:lnTo>
                    <a:pt x="0" y="1600275"/>
                  </a:lnTo>
                  <a:lnTo>
                    <a:pt x="0" y="345728"/>
                  </a:lnTo>
                  <a:lnTo>
                    <a:pt x="326046" y="345728"/>
                  </a:lnTo>
                  <a:lnTo>
                    <a:pt x="326046" y="480083"/>
                  </a:lnTo>
                  <a:cubicBezTo>
                    <a:pt x="371116" y="423603"/>
                    <a:pt x="412478" y="385379"/>
                    <a:pt x="450131" y="365411"/>
                  </a:cubicBezTo>
                  <a:cubicBezTo>
                    <a:pt x="500906" y="338597"/>
                    <a:pt x="557101" y="325190"/>
                    <a:pt x="618716" y="325190"/>
                  </a:cubicBezTo>
                  <a:cubicBezTo>
                    <a:pt x="740234" y="325190"/>
                    <a:pt x="834226" y="371686"/>
                    <a:pt x="900690" y="464679"/>
                  </a:cubicBezTo>
                  <a:cubicBezTo>
                    <a:pt x="933922" y="511176"/>
                    <a:pt x="958846" y="563163"/>
                    <a:pt x="975462" y="620642"/>
                  </a:cubicBezTo>
                  <a:lnTo>
                    <a:pt x="992312" y="702074"/>
                  </a:lnTo>
                  <a:lnTo>
                    <a:pt x="992312" y="345728"/>
                  </a:lnTo>
                  <a:lnTo>
                    <a:pt x="1318357" y="345728"/>
                  </a:lnTo>
                  <a:lnTo>
                    <a:pt x="1318357" y="494631"/>
                  </a:lnTo>
                  <a:cubicBezTo>
                    <a:pt x="1349735" y="430163"/>
                    <a:pt x="1382111" y="385806"/>
                    <a:pt x="1415486" y="361560"/>
                  </a:cubicBezTo>
                  <a:cubicBezTo>
                    <a:pt x="1432174" y="349437"/>
                    <a:pt x="1450822" y="340344"/>
                    <a:pt x="1471432" y="334282"/>
                  </a:cubicBezTo>
                  <a:lnTo>
                    <a:pt x="1525372" y="327039"/>
                  </a:lnTo>
                  <a:lnTo>
                    <a:pt x="1565713" y="326508"/>
                  </a:lnTo>
                  <a:lnTo>
                    <a:pt x="2679167" y="324267"/>
                  </a:lnTo>
                  <a:lnTo>
                    <a:pt x="2679167" y="178855"/>
                  </a:lnTo>
                  <a:lnTo>
                    <a:pt x="3028318" y="0"/>
                  </a:ln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rgbClr val="282828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v-SE" sz="13800" spc="-1400" dirty="0">
                <a:latin typeface="Arial Black" panose="020B0A040201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808934" y="2167117"/>
              <a:ext cx="13724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32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actor</a:t>
              </a:r>
              <a:endParaRPr lang="sv-SE" sz="2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907724" y="3090417"/>
            <a:ext cx="1581433" cy="1792668"/>
            <a:chOff x="2909875" y="1735027"/>
            <a:chExt cx="1581433" cy="1792668"/>
          </a:xfrm>
          <a:solidFill>
            <a:srgbClr val="282828"/>
          </a:solidFill>
        </p:grpSpPr>
        <p:grpSp>
          <p:nvGrpSpPr>
            <p:cNvPr id="21" name="Group 20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  <a:grpFill/>
          </p:grpSpPr>
          <p:sp>
            <p:nvSpPr>
              <p:cNvPr id="30" name="Diamond 29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Diamond 30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Diamond 31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  <a:grpFill/>
          </p:grpSpPr>
          <p:sp>
            <p:nvSpPr>
              <p:cNvPr id="27" name="Diamond 26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Diamond 27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" name="Diamond 28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  <a:grpFill/>
          </p:grpSpPr>
          <p:sp>
            <p:nvSpPr>
              <p:cNvPr id="24" name="Diamond 23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" name="Diamond 24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Diamond 25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3" name="TextBox 32"/>
          <p:cNvSpPr txBox="1"/>
          <p:nvPr/>
        </p:nvSpPr>
        <p:spPr>
          <a:xfrm>
            <a:off x="4971971" y="3090417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08934" y="4371783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actor</a:t>
            </a:r>
            <a:endParaRPr lang="sv-SE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2907724" y="4897736"/>
            <a:ext cx="1581433" cy="1792668"/>
            <a:chOff x="2909875" y="1735027"/>
            <a:chExt cx="1581433" cy="1792668"/>
          </a:xfrm>
        </p:grpSpPr>
        <p:grpSp>
          <p:nvGrpSpPr>
            <p:cNvPr id="52" name="Group 51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61" name="Diamond 6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Diamond 6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3" name="Diamond 6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7B00F6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58" name="Diamond 5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Diamond 5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Diamond 5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7B00F6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55" name="Diamond 5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Diamond 5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Diamond 56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7B00F6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64" name="TextBox 63"/>
          <p:cNvSpPr txBox="1"/>
          <p:nvPr/>
        </p:nvSpPr>
        <p:spPr>
          <a:xfrm>
            <a:off x="4971971" y="4897736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rgbClr val="282828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808934" y="6179102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actor</a:t>
            </a:r>
            <a:endParaRPr lang="sv-SE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67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16440" y="1450804"/>
            <a:ext cx="1581433" cy="1792668"/>
            <a:chOff x="2909875" y="1735027"/>
            <a:chExt cx="1581433" cy="1792668"/>
          </a:xfrm>
        </p:grpSpPr>
        <p:grpSp>
          <p:nvGrpSpPr>
            <p:cNvPr id="5" name="Group 4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14" name="Diamond 13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" name="Diamond 14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" name="Diamond 15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11" name="Diamond 1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" name="Diamond 1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" name="Diamond 1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8" name="Diamond 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" name="Diamond 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" name="Diamond 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3980687" y="1450804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17650" y="2732170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>
                <a:latin typeface="Arial Black" panose="020B0A04020102020204" pitchFamily="34" charset="0"/>
              </a:rPr>
              <a:t>actor</a:t>
            </a:r>
            <a:endParaRPr lang="sv-SE" sz="2400" dirty="0">
              <a:latin typeface="Arial Black" panose="020B0A040201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763740" y="3938031"/>
            <a:ext cx="1581433" cy="1792668"/>
            <a:chOff x="2909875" y="1735027"/>
            <a:chExt cx="1581433" cy="1792668"/>
          </a:xfrm>
        </p:grpSpPr>
        <p:grpSp>
          <p:nvGrpSpPr>
            <p:cNvPr id="20" name="Group 19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29" name="Diamond 2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adFill>
                <a:gsLst>
                  <a:gs pos="24000">
                    <a:srgbClr val="FF8F8F"/>
                  </a:gs>
                  <a:gs pos="73000">
                    <a:srgbClr val="FEF876"/>
                  </a:gs>
                </a:gsLst>
                <a:lin ang="162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Diamond 2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adFill>
                <a:gsLst>
                  <a:gs pos="15000">
                    <a:srgbClr val="D02E02"/>
                  </a:gs>
                  <a:gs pos="78000">
                    <a:srgbClr val="FF6969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Diamond 3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adFill>
                <a:gsLst>
                  <a:gs pos="16000">
                    <a:srgbClr val="6400C8"/>
                  </a:gs>
                  <a:gs pos="100000">
                    <a:srgbClr val="EF1DFF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26" name="Diamond 2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adFill>
                <a:gsLst>
                  <a:gs pos="24000">
                    <a:srgbClr val="FF8F8F"/>
                  </a:gs>
                  <a:gs pos="73000">
                    <a:srgbClr val="FEF876"/>
                  </a:gs>
                </a:gsLst>
                <a:lin ang="162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Diamond 2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adFill>
                <a:gsLst>
                  <a:gs pos="15000">
                    <a:srgbClr val="D02E02"/>
                  </a:gs>
                  <a:gs pos="78000">
                    <a:srgbClr val="FF6969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Diamond 2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adFill>
                <a:gsLst>
                  <a:gs pos="16000">
                    <a:srgbClr val="6400C8"/>
                  </a:gs>
                  <a:gs pos="100000">
                    <a:srgbClr val="EF1DFF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23" name="Diamond 22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adFill>
                <a:gsLst>
                  <a:gs pos="24000">
                    <a:srgbClr val="FF8F8F"/>
                  </a:gs>
                  <a:gs pos="73000">
                    <a:srgbClr val="FEF876"/>
                  </a:gs>
                </a:gsLst>
                <a:lin ang="162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" name="Diamond 23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adFill>
                <a:gsLst>
                  <a:gs pos="15000">
                    <a:srgbClr val="D02E02"/>
                  </a:gs>
                  <a:gs pos="78000">
                    <a:srgbClr val="FF6969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" name="Diamond 24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adFill>
                <a:gsLst>
                  <a:gs pos="16000">
                    <a:srgbClr val="6400C8"/>
                  </a:gs>
                  <a:gs pos="100000">
                    <a:srgbClr val="EF1DFF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253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09875" y="1735027"/>
            <a:ext cx="1581433" cy="1792668"/>
            <a:chOff x="2909875" y="1735027"/>
            <a:chExt cx="1581433" cy="1792668"/>
          </a:xfrm>
          <a:solidFill>
            <a:schemeClr val="tx1"/>
          </a:solidFill>
        </p:grpSpPr>
        <p:grpSp>
          <p:nvGrpSpPr>
            <p:cNvPr id="3" name="Group 2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  <a:grpFill/>
          </p:grpSpPr>
          <p:sp>
            <p:nvSpPr>
              <p:cNvPr id="12" name="Diamond 1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" name="Diamond 1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" name="Diamond 1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  <a:grpFill/>
          </p:grpSpPr>
          <p:sp>
            <p:nvSpPr>
              <p:cNvPr id="9" name="Diamond 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" name="Diamond 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" name="Diamond 1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  <a:grpFill/>
          </p:grpSpPr>
          <p:sp>
            <p:nvSpPr>
              <p:cNvPr id="6" name="Diamond 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" name="Diamond 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" name="Diamond 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4845656" y="1735027"/>
            <a:ext cx="1581433" cy="1792668"/>
            <a:chOff x="2909875" y="1735027"/>
            <a:chExt cx="1581433" cy="1792668"/>
          </a:xfrm>
          <a:solidFill>
            <a:schemeClr val="tx1"/>
          </a:solidFill>
        </p:grpSpPr>
        <p:grpSp>
          <p:nvGrpSpPr>
            <p:cNvPr id="16" name="Group 15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  <a:grpFill/>
          </p:grpSpPr>
          <p:sp>
            <p:nvSpPr>
              <p:cNvPr id="25" name="Diamond 2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Diamond 2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Diamond 26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  <a:grpFill/>
          </p:grpSpPr>
          <p:sp>
            <p:nvSpPr>
              <p:cNvPr id="22" name="Diamond 2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3" name="Diamond 2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" name="Diamond 2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534911" y="4168500"/>
            <a:ext cx="1581433" cy="1792668"/>
            <a:chOff x="2909875" y="1735027"/>
            <a:chExt cx="1581433" cy="1792668"/>
          </a:xfrm>
        </p:grpSpPr>
        <p:grpSp>
          <p:nvGrpSpPr>
            <p:cNvPr id="29" name="Group 28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38" name="Diamond 3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Diamond 3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Diamond 3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35" name="Diamond 3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" name="Diamond 3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Diamond 36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32" name="Diamond 3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Diamond 3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4" name="Diamond 3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7317027" y="1810405"/>
            <a:ext cx="1581433" cy="1792668"/>
            <a:chOff x="2909875" y="1735027"/>
            <a:chExt cx="1581433" cy="1792668"/>
          </a:xfrm>
        </p:grpSpPr>
        <p:grpSp>
          <p:nvGrpSpPr>
            <p:cNvPr id="42" name="Group 41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51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2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48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375858" y="2237998"/>
              <a:ext cx="645738" cy="731991"/>
              <a:chOff x="571843" y="783491"/>
              <a:chExt cx="2186082" cy="2478085"/>
            </a:xfrm>
          </p:grpSpPr>
          <p:sp>
            <p:nvSpPr>
              <p:cNvPr id="45" name="Diamond 4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tx1">
                  <a:alpha val="55000"/>
                </a:schemeClr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Diamond 4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tx1">
                  <a:alpha val="55000"/>
                </a:schemeClr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Diamond 46"/>
              <p:cNvSpPr/>
              <p:nvPr/>
            </p:nvSpPr>
            <p:spPr>
              <a:xfrm rot="18000000">
                <a:off x="1153733" y="1657385"/>
                <a:ext cx="2034783" cy="1173600"/>
              </a:xfrm>
              <a:prstGeom prst="diamond">
                <a:avLst/>
              </a:prstGeom>
              <a:solidFill>
                <a:schemeClr val="tx1">
                  <a:alpha val="55000"/>
                </a:schemeClr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7896220" y="4168500"/>
            <a:ext cx="1581433" cy="1792668"/>
            <a:chOff x="2909875" y="1735027"/>
            <a:chExt cx="1581433" cy="1792668"/>
          </a:xfrm>
        </p:grpSpPr>
        <p:grpSp>
          <p:nvGrpSpPr>
            <p:cNvPr id="55" name="Group 54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64" name="Diamond 63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5" name="Diamond 64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Diamond 65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61" name="Diamond 6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Diamond 6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3" name="Diamond 6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58" name="Diamond 5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Diamond 5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Diamond 5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2962737" y="6015293"/>
            <a:ext cx="2729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Actors on the inside</a:t>
            </a:r>
            <a:endParaRPr lang="sv-SE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586499" y="6015293"/>
            <a:ext cx="219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Grains on the outside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2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3419382" y="1978364"/>
            <a:ext cx="1581433" cy="1792668"/>
            <a:chOff x="571843" y="783491"/>
            <a:chExt cx="2186083" cy="2478084"/>
          </a:xfrm>
          <a:solidFill>
            <a:srgbClr val="1B1B1B"/>
          </a:solidFill>
        </p:grpSpPr>
        <p:sp>
          <p:nvSpPr>
            <p:cNvPr id="38" name="Diamond 37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Diamond 38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Diamond 39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0" name="Group 29"/>
          <p:cNvGrpSpPr/>
          <p:nvPr/>
        </p:nvGrpSpPr>
        <p:grpSpPr>
          <a:xfrm rot="10800000">
            <a:off x="3793710" y="2326990"/>
            <a:ext cx="827526" cy="938061"/>
            <a:chOff x="571843" y="783491"/>
            <a:chExt cx="2186083" cy="2478084"/>
          </a:xfrm>
          <a:solidFill>
            <a:srgbClr val="1B1B1B"/>
          </a:solidFill>
        </p:grpSpPr>
        <p:sp>
          <p:nvSpPr>
            <p:cNvPr id="35" name="Diamond 34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" name="Diamond 36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" name="Diamond 35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885365" y="2481335"/>
            <a:ext cx="645739" cy="731991"/>
            <a:chOff x="571843" y="783491"/>
            <a:chExt cx="2186083" cy="2478084"/>
          </a:xfrm>
        </p:grpSpPr>
        <p:sp>
          <p:nvSpPr>
            <p:cNvPr id="32" name="Diamond 31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solidFill>
              <a:srgbClr val="FFCC2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3" name="Diamond 32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solidFill>
              <a:srgbClr val="FF4B4B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4" name="Diamond 33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solidFill>
              <a:srgbClr val="8E1D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881500" y="1978364"/>
            <a:ext cx="1581433" cy="1792668"/>
            <a:chOff x="571843" y="783491"/>
            <a:chExt cx="2186083" cy="2478084"/>
          </a:xfrm>
        </p:grpSpPr>
        <p:sp>
          <p:nvSpPr>
            <p:cNvPr id="64" name="Diamond 63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solidFill>
              <a:srgbClr val="FFCC2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Diamond 64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solidFill>
              <a:srgbClr val="FF4B4B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Diamond 65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solidFill>
              <a:srgbClr val="8E1D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6" name="Group 55"/>
          <p:cNvGrpSpPr/>
          <p:nvPr/>
        </p:nvGrpSpPr>
        <p:grpSpPr>
          <a:xfrm rot="10800000">
            <a:off x="7255828" y="2326990"/>
            <a:ext cx="827526" cy="938061"/>
            <a:chOff x="571843" y="783491"/>
            <a:chExt cx="2186083" cy="2478084"/>
          </a:xfrm>
          <a:solidFill>
            <a:srgbClr val="1B1B1B"/>
          </a:solidFill>
        </p:grpSpPr>
        <p:sp>
          <p:nvSpPr>
            <p:cNvPr id="61" name="Diamond 60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Diamond 61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Diamond 62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347483" y="2481335"/>
            <a:ext cx="645739" cy="731991"/>
            <a:chOff x="571843" y="783491"/>
            <a:chExt cx="2186083" cy="2478084"/>
          </a:xfrm>
          <a:solidFill>
            <a:srgbClr val="1B1B1B"/>
          </a:solidFill>
        </p:grpSpPr>
        <p:sp>
          <p:nvSpPr>
            <p:cNvPr id="58" name="Diamond 57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Diamond 58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Diamond 59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842676" y="3813698"/>
            <a:ext cx="2729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Actors on the inside</a:t>
            </a:r>
            <a:endParaRPr lang="sv-SE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222336" y="3813698"/>
            <a:ext cx="289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Grains on the outside</a:t>
            </a:r>
            <a:endParaRPr lang="sv-SE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47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76553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4"/>
          <p:cNvSpPr/>
          <p:nvPr/>
        </p:nvSpPr>
        <p:spPr>
          <a:xfrm>
            <a:off x="2352335" y="3348000"/>
            <a:ext cx="3071622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ctangle 2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0" name="Group 19"/>
          <p:cNvGrpSpPr/>
          <p:nvPr/>
        </p:nvGrpSpPr>
        <p:grpSpPr>
          <a:xfrm>
            <a:off x="3025200" y="2085671"/>
            <a:ext cx="1728000" cy="1957500"/>
            <a:chOff x="3050852" y="1001163"/>
            <a:chExt cx="3741420" cy="4241790"/>
          </a:xfrm>
        </p:grpSpPr>
        <p:sp>
          <p:nvSpPr>
            <p:cNvPr id="29" name="Freeform 28"/>
            <p:cNvSpPr/>
            <p:nvPr/>
          </p:nvSpPr>
          <p:spPr>
            <a:xfrm rot="5400000">
              <a:off x="3920950" y="268563"/>
              <a:ext cx="2005200" cy="3470400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C29"/>
            </a:solidFill>
            <a:ln w="1524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Freeform 29"/>
            <p:cNvSpPr/>
            <p:nvPr/>
          </p:nvSpPr>
          <p:spPr>
            <a:xfrm rot="9000000">
              <a:off x="3050852" y="1771185"/>
              <a:ext cx="2005200" cy="3471768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4B4B"/>
            </a:solidFill>
            <a:ln w="1524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Freeform 30"/>
            <p:cNvSpPr/>
            <p:nvPr/>
          </p:nvSpPr>
          <p:spPr>
            <a:xfrm rot="12600000" flipH="1">
              <a:off x="4787072" y="1771185"/>
              <a:ext cx="2005200" cy="3471768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9933FF"/>
            </a:solidFill>
            <a:ln w="1524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1" name="Group 20"/>
          <p:cNvGrpSpPr/>
          <p:nvPr/>
        </p:nvGrpSpPr>
        <p:grpSpPr>
          <a:xfrm rot="10800000">
            <a:off x="3425176" y="2457077"/>
            <a:ext cx="926924" cy="1050031"/>
            <a:chOff x="3050852" y="1001163"/>
            <a:chExt cx="3741420" cy="4241790"/>
          </a:xfrm>
        </p:grpSpPr>
        <p:sp>
          <p:nvSpPr>
            <p:cNvPr id="26" name="Freeform 25"/>
            <p:cNvSpPr/>
            <p:nvPr/>
          </p:nvSpPr>
          <p:spPr>
            <a:xfrm rot="5400000">
              <a:off x="3920950" y="268563"/>
              <a:ext cx="2005200" cy="3470400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C29"/>
            </a:solidFill>
            <a:ln w="1524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Freeform 26"/>
            <p:cNvSpPr/>
            <p:nvPr/>
          </p:nvSpPr>
          <p:spPr>
            <a:xfrm rot="9000000">
              <a:off x="3050852" y="1771185"/>
              <a:ext cx="2005200" cy="3471768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4B4B"/>
            </a:solidFill>
            <a:ln w="1524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Freeform 27"/>
            <p:cNvSpPr/>
            <p:nvPr/>
          </p:nvSpPr>
          <p:spPr>
            <a:xfrm rot="12600000" flipH="1">
              <a:off x="4787072" y="1771185"/>
              <a:ext cx="2005200" cy="3471768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9933FF"/>
            </a:solidFill>
            <a:ln w="1524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536859" y="2635569"/>
            <a:ext cx="702572" cy="795883"/>
            <a:chOff x="3050852" y="1001163"/>
            <a:chExt cx="3741420" cy="4241790"/>
          </a:xfrm>
        </p:grpSpPr>
        <p:sp>
          <p:nvSpPr>
            <p:cNvPr id="23" name="Freeform 22"/>
            <p:cNvSpPr/>
            <p:nvPr/>
          </p:nvSpPr>
          <p:spPr>
            <a:xfrm rot="5400000">
              <a:off x="3920950" y="268563"/>
              <a:ext cx="2005200" cy="3470400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C29"/>
            </a:solidFill>
            <a:ln w="1524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" name="Freeform 23"/>
            <p:cNvSpPr/>
            <p:nvPr/>
          </p:nvSpPr>
          <p:spPr>
            <a:xfrm rot="9000000">
              <a:off x="3050852" y="1771185"/>
              <a:ext cx="2005200" cy="3471768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4B4B"/>
            </a:solidFill>
            <a:ln w="1524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" name="Freeform 24"/>
            <p:cNvSpPr/>
            <p:nvPr/>
          </p:nvSpPr>
          <p:spPr>
            <a:xfrm rot="12600000" flipH="1">
              <a:off x="4787072" y="1771185"/>
              <a:ext cx="2005200" cy="3471768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9933FF"/>
            </a:solidFill>
            <a:ln w="1524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106005" y="2406229"/>
            <a:ext cx="3157092" cy="1200206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282828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13258" y="3467407"/>
            <a:ext cx="890729" cy="223487"/>
          </a:xfrm>
          <a:custGeom>
            <a:avLst/>
            <a:gdLst/>
            <a:ahLst/>
            <a:cxnLst/>
            <a:rect l="l" t="t" r="r" b="b"/>
            <a:pathLst>
              <a:path w="1187639" h="297982">
                <a:moveTo>
                  <a:pt x="154791" y="192388"/>
                </a:moveTo>
                <a:cubicBezTo>
                  <a:pt x="143592" y="196388"/>
                  <a:pt x="131926" y="199921"/>
                  <a:pt x="119793" y="202988"/>
                </a:cubicBezTo>
                <a:cubicBezTo>
                  <a:pt x="103261" y="207387"/>
                  <a:pt x="92795" y="211720"/>
                  <a:pt x="88395" y="215987"/>
                </a:cubicBezTo>
                <a:cubicBezTo>
                  <a:pt x="83862" y="220387"/>
                  <a:pt x="81595" y="225386"/>
                  <a:pt x="81595" y="230986"/>
                </a:cubicBezTo>
                <a:cubicBezTo>
                  <a:pt x="81595" y="237386"/>
                  <a:pt x="83829" y="242619"/>
                  <a:pt x="88295" y="246685"/>
                </a:cubicBezTo>
                <a:cubicBezTo>
                  <a:pt x="92761" y="250751"/>
                  <a:pt x="99328" y="252785"/>
                  <a:pt x="107994" y="252785"/>
                </a:cubicBezTo>
                <a:cubicBezTo>
                  <a:pt x="117060" y="252785"/>
                  <a:pt x="125493" y="250585"/>
                  <a:pt x="133292" y="246185"/>
                </a:cubicBezTo>
                <a:cubicBezTo>
                  <a:pt x="141092" y="241785"/>
                  <a:pt x="146625" y="236419"/>
                  <a:pt x="149891" y="230086"/>
                </a:cubicBezTo>
                <a:cubicBezTo>
                  <a:pt x="153158" y="223753"/>
                  <a:pt x="154791" y="215520"/>
                  <a:pt x="154791" y="205387"/>
                </a:cubicBezTo>
                <a:close/>
                <a:moveTo>
                  <a:pt x="856018" y="131992"/>
                </a:moveTo>
                <a:cubicBezTo>
                  <a:pt x="844152" y="131992"/>
                  <a:pt x="834352" y="136558"/>
                  <a:pt x="826619" y="145691"/>
                </a:cubicBezTo>
                <a:cubicBezTo>
                  <a:pt x="818887" y="154824"/>
                  <a:pt x="815020" y="168723"/>
                  <a:pt x="815020" y="187389"/>
                </a:cubicBezTo>
                <a:cubicBezTo>
                  <a:pt x="815020" y="206321"/>
                  <a:pt x="818853" y="220320"/>
                  <a:pt x="826519" y="229386"/>
                </a:cubicBezTo>
                <a:cubicBezTo>
                  <a:pt x="834186" y="238452"/>
                  <a:pt x="843818" y="242985"/>
                  <a:pt x="855418" y="242985"/>
                </a:cubicBezTo>
                <a:cubicBezTo>
                  <a:pt x="867150" y="242985"/>
                  <a:pt x="876783" y="238519"/>
                  <a:pt x="884316" y="229586"/>
                </a:cubicBezTo>
                <a:cubicBezTo>
                  <a:pt x="891849" y="220653"/>
                  <a:pt x="895615" y="206321"/>
                  <a:pt x="895615" y="186589"/>
                </a:cubicBezTo>
                <a:cubicBezTo>
                  <a:pt x="895615" y="168190"/>
                  <a:pt x="891815" y="154491"/>
                  <a:pt x="884216" y="145491"/>
                </a:cubicBezTo>
                <a:cubicBezTo>
                  <a:pt x="876616" y="136492"/>
                  <a:pt x="867217" y="131992"/>
                  <a:pt x="856018" y="131992"/>
                </a:cubicBezTo>
                <a:close/>
                <a:moveTo>
                  <a:pt x="1148242" y="75995"/>
                </a:moveTo>
                <a:cubicBezTo>
                  <a:pt x="1160241" y="75995"/>
                  <a:pt x="1173373" y="79728"/>
                  <a:pt x="1187639" y="87195"/>
                </a:cubicBezTo>
                <a:lnTo>
                  <a:pt x="1162441" y="145191"/>
                </a:lnTo>
                <a:cubicBezTo>
                  <a:pt x="1152841" y="141191"/>
                  <a:pt x="1145242" y="139192"/>
                  <a:pt x="1139642" y="139192"/>
                </a:cubicBezTo>
                <a:cubicBezTo>
                  <a:pt x="1128976" y="139192"/>
                  <a:pt x="1120710" y="143591"/>
                  <a:pt x="1114844" y="152391"/>
                </a:cubicBezTo>
                <a:cubicBezTo>
                  <a:pt x="1106444" y="164790"/>
                  <a:pt x="1102245" y="187989"/>
                  <a:pt x="1102245" y="221986"/>
                </a:cubicBezTo>
                <a:lnTo>
                  <a:pt x="1102245" y="293182"/>
                </a:lnTo>
                <a:lnTo>
                  <a:pt x="1020449" y="293182"/>
                </a:lnTo>
                <a:lnTo>
                  <a:pt x="1020449" y="80795"/>
                </a:lnTo>
                <a:lnTo>
                  <a:pt x="1096645" y="80795"/>
                </a:lnTo>
                <a:lnTo>
                  <a:pt x="1096645" y="115593"/>
                </a:lnTo>
                <a:cubicBezTo>
                  <a:pt x="1103978" y="100527"/>
                  <a:pt x="1111544" y="90161"/>
                  <a:pt x="1119343" y="84495"/>
                </a:cubicBezTo>
                <a:cubicBezTo>
                  <a:pt x="1127143" y="78829"/>
                  <a:pt x="1136776" y="75995"/>
                  <a:pt x="1148242" y="75995"/>
                </a:cubicBezTo>
                <a:close/>
                <a:moveTo>
                  <a:pt x="854818" y="75995"/>
                </a:moveTo>
                <a:cubicBezTo>
                  <a:pt x="897348" y="75995"/>
                  <a:pt x="929480" y="88328"/>
                  <a:pt x="951212" y="112993"/>
                </a:cubicBezTo>
                <a:cubicBezTo>
                  <a:pt x="968677" y="132859"/>
                  <a:pt x="977410" y="157324"/>
                  <a:pt x="977410" y="186389"/>
                </a:cubicBezTo>
                <a:cubicBezTo>
                  <a:pt x="977410" y="219053"/>
                  <a:pt x="966577" y="245818"/>
                  <a:pt x="944912" y="266684"/>
                </a:cubicBezTo>
                <a:cubicBezTo>
                  <a:pt x="923247" y="287549"/>
                  <a:pt x="893282" y="297982"/>
                  <a:pt x="855018" y="297982"/>
                </a:cubicBezTo>
                <a:cubicBezTo>
                  <a:pt x="820886" y="297982"/>
                  <a:pt x="793288" y="289316"/>
                  <a:pt x="772223" y="271983"/>
                </a:cubicBezTo>
                <a:cubicBezTo>
                  <a:pt x="746358" y="250518"/>
                  <a:pt x="733425" y="222386"/>
                  <a:pt x="733425" y="187589"/>
                </a:cubicBezTo>
                <a:cubicBezTo>
                  <a:pt x="733425" y="155191"/>
                  <a:pt x="744358" y="128492"/>
                  <a:pt x="766223" y="107493"/>
                </a:cubicBezTo>
                <a:cubicBezTo>
                  <a:pt x="788088" y="86495"/>
                  <a:pt x="817620" y="75995"/>
                  <a:pt x="854818" y="75995"/>
                </a:cubicBezTo>
                <a:close/>
                <a:moveTo>
                  <a:pt x="400218" y="75995"/>
                </a:moveTo>
                <a:cubicBezTo>
                  <a:pt x="434882" y="75995"/>
                  <a:pt x="461314" y="82195"/>
                  <a:pt x="479513" y="94594"/>
                </a:cubicBezTo>
                <a:cubicBezTo>
                  <a:pt x="497712" y="106993"/>
                  <a:pt x="510478" y="125126"/>
                  <a:pt x="517811" y="148991"/>
                </a:cubicBezTo>
                <a:lnTo>
                  <a:pt x="441215" y="159190"/>
                </a:lnTo>
                <a:cubicBezTo>
                  <a:pt x="438815" y="150124"/>
                  <a:pt x="434449" y="143291"/>
                  <a:pt x="428116" y="138692"/>
                </a:cubicBezTo>
                <a:cubicBezTo>
                  <a:pt x="421783" y="134092"/>
                  <a:pt x="413284" y="131792"/>
                  <a:pt x="402618" y="131792"/>
                </a:cubicBezTo>
                <a:cubicBezTo>
                  <a:pt x="389152" y="131792"/>
                  <a:pt x="378252" y="136616"/>
                  <a:pt x="369920" y="146265"/>
                </a:cubicBezTo>
                <a:cubicBezTo>
                  <a:pt x="361587" y="155913"/>
                  <a:pt x="357420" y="170520"/>
                  <a:pt x="357420" y="190085"/>
                </a:cubicBezTo>
                <a:cubicBezTo>
                  <a:pt x="357420" y="207520"/>
                  <a:pt x="361553" y="220762"/>
                  <a:pt x="369820" y="229811"/>
                </a:cubicBezTo>
                <a:cubicBezTo>
                  <a:pt x="378086" y="238860"/>
                  <a:pt x="388619" y="243385"/>
                  <a:pt x="401418" y="243385"/>
                </a:cubicBezTo>
                <a:cubicBezTo>
                  <a:pt x="412084" y="243385"/>
                  <a:pt x="421050" y="240652"/>
                  <a:pt x="428316" y="235186"/>
                </a:cubicBezTo>
                <a:cubicBezTo>
                  <a:pt x="435582" y="229719"/>
                  <a:pt x="441015" y="221320"/>
                  <a:pt x="444615" y="209987"/>
                </a:cubicBezTo>
                <a:lnTo>
                  <a:pt x="522010" y="218787"/>
                </a:lnTo>
                <a:cubicBezTo>
                  <a:pt x="517744" y="234919"/>
                  <a:pt x="510744" y="248885"/>
                  <a:pt x="501012" y="260684"/>
                </a:cubicBezTo>
                <a:cubicBezTo>
                  <a:pt x="491279" y="272483"/>
                  <a:pt x="478846" y="281650"/>
                  <a:pt x="463714" y="288182"/>
                </a:cubicBezTo>
                <a:cubicBezTo>
                  <a:pt x="448582" y="294715"/>
                  <a:pt x="429349" y="297982"/>
                  <a:pt x="406017" y="297982"/>
                </a:cubicBezTo>
                <a:cubicBezTo>
                  <a:pt x="383485" y="297982"/>
                  <a:pt x="364720" y="295884"/>
                  <a:pt x="349721" y="291688"/>
                </a:cubicBezTo>
                <a:cubicBezTo>
                  <a:pt x="334722" y="287493"/>
                  <a:pt x="321823" y="280700"/>
                  <a:pt x="311023" y="271308"/>
                </a:cubicBezTo>
                <a:cubicBezTo>
                  <a:pt x="300224" y="261917"/>
                  <a:pt x="291758" y="250895"/>
                  <a:pt x="285625" y="238240"/>
                </a:cubicBezTo>
                <a:cubicBezTo>
                  <a:pt x="279492" y="225586"/>
                  <a:pt x="276425" y="208802"/>
                  <a:pt x="276425" y="187889"/>
                </a:cubicBezTo>
                <a:cubicBezTo>
                  <a:pt x="276425" y="166042"/>
                  <a:pt x="280158" y="147859"/>
                  <a:pt x="287625" y="133339"/>
                </a:cubicBezTo>
                <a:cubicBezTo>
                  <a:pt x="293091" y="122683"/>
                  <a:pt x="300557" y="113126"/>
                  <a:pt x="310023" y="104667"/>
                </a:cubicBezTo>
                <a:cubicBezTo>
                  <a:pt x="319489" y="96208"/>
                  <a:pt x="329222" y="89914"/>
                  <a:pt x="339222" y="85785"/>
                </a:cubicBezTo>
                <a:cubicBezTo>
                  <a:pt x="355087" y="79259"/>
                  <a:pt x="375419" y="75995"/>
                  <a:pt x="400218" y="75995"/>
                </a:cubicBezTo>
                <a:close/>
                <a:moveTo>
                  <a:pt x="116193" y="75995"/>
                </a:moveTo>
                <a:cubicBezTo>
                  <a:pt x="140592" y="75995"/>
                  <a:pt x="160191" y="77362"/>
                  <a:pt x="174990" y="80095"/>
                </a:cubicBezTo>
                <a:cubicBezTo>
                  <a:pt x="189789" y="82828"/>
                  <a:pt x="202121" y="88528"/>
                  <a:pt x="211987" y="97194"/>
                </a:cubicBezTo>
                <a:cubicBezTo>
                  <a:pt x="218920" y="103194"/>
                  <a:pt x="224387" y="111693"/>
                  <a:pt x="228386" y="122693"/>
                </a:cubicBezTo>
                <a:cubicBezTo>
                  <a:pt x="232386" y="133692"/>
                  <a:pt x="234386" y="144191"/>
                  <a:pt x="234386" y="154191"/>
                </a:cubicBezTo>
                <a:lnTo>
                  <a:pt x="234386" y="247985"/>
                </a:lnTo>
                <a:cubicBezTo>
                  <a:pt x="234386" y="257984"/>
                  <a:pt x="235019" y="265817"/>
                  <a:pt x="236286" y="271483"/>
                </a:cubicBezTo>
                <a:cubicBezTo>
                  <a:pt x="237553" y="277150"/>
                  <a:pt x="240319" y="284383"/>
                  <a:pt x="244585" y="293182"/>
                </a:cubicBezTo>
                <a:lnTo>
                  <a:pt x="168190" y="293182"/>
                </a:lnTo>
                <a:cubicBezTo>
                  <a:pt x="165124" y="287716"/>
                  <a:pt x="163124" y="283549"/>
                  <a:pt x="162190" y="280683"/>
                </a:cubicBezTo>
                <a:cubicBezTo>
                  <a:pt x="161257" y="277816"/>
                  <a:pt x="160324" y="273317"/>
                  <a:pt x="159391" y="267184"/>
                </a:cubicBezTo>
                <a:cubicBezTo>
                  <a:pt x="148725" y="277450"/>
                  <a:pt x="138125" y="284783"/>
                  <a:pt x="127593" y="289182"/>
                </a:cubicBezTo>
                <a:cubicBezTo>
                  <a:pt x="113193" y="295049"/>
                  <a:pt x="96461" y="297982"/>
                  <a:pt x="77396" y="297982"/>
                </a:cubicBezTo>
                <a:cubicBezTo>
                  <a:pt x="52064" y="297982"/>
                  <a:pt x="32832" y="292116"/>
                  <a:pt x="19699" y="280383"/>
                </a:cubicBezTo>
                <a:cubicBezTo>
                  <a:pt x="6567" y="268650"/>
                  <a:pt x="0" y="254185"/>
                  <a:pt x="0" y="236986"/>
                </a:cubicBezTo>
                <a:cubicBezTo>
                  <a:pt x="0" y="220853"/>
                  <a:pt x="4733" y="207587"/>
                  <a:pt x="14200" y="197188"/>
                </a:cubicBezTo>
                <a:cubicBezTo>
                  <a:pt x="23666" y="186789"/>
                  <a:pt x="41131" y="179056"/>
                  <a:pt x="66596" y="173989"/>
                </a:cubicBezTo>
                <a:cubicBezTo>
                  <a:pt x="97128" y="167856"/>
                  <a:pt x="116927" y="163557"/>
                  <a:pt x="125993" y="161090"/>
                </a:cubicBezTo>
                <a:cubicBezTo>
                  <a:pt x="135059" y="158624"/>
                  <a:pt x="144658" y="155391"/>
                  <a:pt x="154791" y="151391"/>
                </a:cubicBezTo>
                <a:cubicBezTo>
                  <a:pt x="154791" y="141391"/>
                  <a:pt x="152724" y="134392"/>
                  <a:pt x="148591" y="130392"/>
                </a:cubicBezTo>
                <a:cubicBezTo>
                  <a:pt x="144458" y="126392"/>
                  <a:pt x="137192" y="124392"/>
                  <a:pt x="126793" y="124392"/>
                </a:cubicBezTo>
                <a:cubicBezTo>
                  <a:pt x="113460" y="124392"/>
                  <a:pt x="103461" y="126526"/>
                  <a:pt x="96794" y="130792"/>
                </a:cubicBezTo>
                <a:cubicBezTo>
                  <a:pt x="91595" y="134125"/>
                  <a:pt x="87395" y="140391"/>
                  <a:pt x="84195" y="149591"/>
                </a:cubicBezTo>
                <a:lnTo>
                  <a:pt x="6400" y="141391"/>
                </a:lnTo>
                <a:cubicBezTo>
                  <a:pt x="9333" y="127792"/>
                  <a:pt x="13566" y="117093"/>
                  <a:pt x="19099" y="109293"/>
                </a:cubicBezTo>
                <a:cubicBezTo>
                  <a:pt x="24632" y="101494"/>
                  <a:pt x="32598" y="94728"/>
                  <a:pt x="42998" y="88995"/>
                </a:cubicBezTo>
                <a:cubicBezTo>
                  <a:pt x="50464" y="84862"/>
                  <a:pt x="60730" y="81662"/>
                  <a:pt x="73796" y="79395"/>
                </a:cubicBezTo>
                <a:cubicBezTo>
                  <a:pt x="86862" y="77129"/>
                  <a:pt x="100994" y="75995"/>
                  <a:pt x="116193" y="75995"/>
                </a:cubicBezTo>
                <a:close/>
                <a:moveTo>
                  <a:pt x="660644" y="0"/>
                </a:moveTo>
                <a:lnTo>
                  <a:pt x="660644" y="80795"/>
                </a:lnTo>
                <a:lnTo>
                  <a:pt x="705441" y="80795"/>
                </a:lnTo>
                <a:lnTo>
                  <a:pt x="705441" y="140391"/>
                </a:lnTo>
                <a:lnTo>
                  <a:pt x="660644" y="140391"/>
                </a:lnTo>
                <a:lnTo>
                  <a:pt x="660644" y="215637"/>
                </a:lnTo>
                <a:cubicBezTo>
                  <a:pt x="660644" y="224684"/>
                  <a:pt x="661510" y="230671"/>
                  <a:pt x="663244" y="233598"/>
                </a:cubicBezTo>
                <a:cubicBezTo>
                  <a:pt x="665910" y="238123"/>
                  <a:pt x="670576" y="240385"/>
                  <a:pt x="677243" y="240385"/>
                </a:cubicBezTo>
                <a:cubicBezTo>
                  <a:pt x="683242" y="240385"/>
                  <a:pt x="691642" y="238655"/>
                  <a:pt x="702441" y="235195"/>
                </a:cubicBezTo>
                <a:lnTo>
                  <a:pt x="708441" y="291382"/>
                </a:lnTo>
                <a:cubicBezTo>
                  <a:pt x="688308" y="295782"/>
                  <a:pt x="669510" y="297982"/>
                  <a:pt x="652044" y="297982"/>
                </a:cubicBezTo>
                <a:cubicBezTo>
                  <a:pt x="631779" y="297982"/>
                  <a:pt x="616846" y="295385"/>
                  <a:pt x="607247" y="290192"/>
                </a:cubicBezTo>
                <a:cubicBezTo>
                  <a:pt x="597648" y="284998"/>
                  <a:pt x="590548" y="277109"/>
                  <a:pt x="585948" y="266523"/>
                </a:cubicBezTo>
                <a:cubicBezTo>
                  <a:pt x="581349" y="255937"/>
                  <a:pt x="579049" y="238794"/>
                  <a:pt x="579049" y="215093"/>
                </a:cubicBezTo>
                <a:lnTo>
                  <a:pt x="579049" y="140391"/>
                </a:lnTo>
                <a:lnTo>
                  <a:pt x="549051" y="140391"/>
                </a:lnTo>
                <a:lnTo>
                  <a:pt x="549051" y="80795"/>
                </a:lnTo>
                <a:lnTo>
                  <a:pt x="579049" y="80795"/>
                </a:lnTo>
                <a:lnTo>
                  <a:pt x="579049" y="41797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rgbClr val="282828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68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1776553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2352335" y="3348000"/>
            <a:ext cx="3071622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0" name="Group 59"/>
          <p:cNvGrpSpPr/>
          <p:nvPr/>
        </p:nvGrpSpPr>
        <p:grpSpPr>
          <a:xfrm>
            <a:off x="3024562" y="2085671"/>
            <a:ext cx="1728000" cy="1957500"/>
            <a:chOff x="571843" y="783491"/>
            <a:chExt cx="2186083" cy="2478084"/>
          </a:xfrm>
          <a:solidFill>
            <a:srgbClr val="282828"/>
          </a:solidFill>
        </p:grpSpPr>
        <p:sp>
          <p:nvSpPr>
            <p:cNvPr id="69" name="Diamond 68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solidFill>
              <a:srgbClr val="363636"/>
            </a:solidFill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0" name="Diamond 69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solidFill>
              <a:srgbClr val="2D2D2D"/>
            </a:solidFill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Diamond 70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grpFill/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1" name="Group 60"/>
          <p:cNvGrpSpPr/>
          <p:nvPr/>
        </p:nvGrpSpPr>
        <p:grpSpPr>
          <a:xfrm rot="10800000">
            <a:off x="3433583" y="2466352"/>
            <a:ext cx="904221" cy="1024314"/>
            <a:chOff x="571843" y="783491"/>
            <a:chExt cx="2186083" cy="2478084"/>
          </a:xfrm>
          <a:solidFill>
            <a:srgbClr val="282828"/>
          </a:solidFill>
        </p:grpSpPr>
        <p:sp>
          <p:nvSpPr>
            <p:cNvPr id="66" name="Diamond 65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solidFill>
              <a:srgbClr val="363636"/>
            </a:solidFill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Diamond 66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solidFill>
              <a:srgbClr val="363636"/>
            </a:solidFill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8" name="Diamond 67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grpFill/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533732" y="2634889"/>
            <a:ext cx="705586" cy="799296"/>
            <a:chOff x="571843" y="783491"/>
            <a:chExt cx="2186083" cy="2478084"/>
          </a:xfrm>
        </p:grpSpPr>
        <p:sp>
          <p:nvSpPr>
            <p:cNvPr id="63" name="Diamond 62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solidFill>
              <a:srgbClr val="FFCC29"/>
            </a:solidFill>
            <a:ln w="1524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Diamond 63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solidFill>
              <a:srgbClr val="FF4B4B"/>
            </a:solidFill>
            <a:ln w="1524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Diamond 64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solidFill>
              <a:srgbClr val="8E1DFF"/>
            </a:solidFill>
            <a:ln w="1524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097722" y="2409250"/>
            <a:ext cx="3875176" cy="956314"/>
          </a:xfrm>
          <a:custGeom>
            <a:avLst/>
            <a:gdLst/>
            <a:ahLst/>
            <a:cxnLst/>
            <a:rect l="l" t="t" r="r" b="b"/>
            <a:pathLst>
              <a:path w="5166902" h="1275085">
                <a:moveTo>
                  <a:pt x="662359" y="823243"/>
                </a:moveTo>
                <a:cubicBezTo>
                  <a:pt x="614437" y="840359"/>
                  <a:pt x="564517" y="855477"/>
                  <a:pt x="512601" y="868599"/>
                </a:cubicBezTo>
                <a:cubicBezTo>
                  <a:pt x="441858" y="887425"/>
                  <a:pt x="397073" y="905967"/>
                  <a:pt x="378247" y="924223"/>
                </a:cubicBezTo>
                <a:cubicBezTo>
                  <a:pt x="358849" y="943050"/>
                  <a:pt x="349151" y="964444"/>
                  <a:pt x="349151" y="988405"/>
                </a:cubicBezTo>
                <a:cubicBezTo>
                  <a:pt x="349151" y="1015790"/>
                  <a:pt x="358707" y="1038182"/>
                  <a:pt x="377819" y="1055583"/>
                </a:cubicBezTo>
                <a:cubicBezTo>
                  <a:pt x="396931" y="1072983"/>
                  <a:pt x="425028" y="1081683"/>
                  <a:pt x="462111" y="1081683"/>
                </a:cubicBezTo>
                <a:cubicBezTo>
                  <a:pt x="500906" y="1081683"/>
                  <a:pt x="536990" y="1072270"/>
                  <a:pt x="570365" y="1053443"/>
                </a:cubicBezTo>
                <a:cubicBezTo>
                  <a:pt x="603740" y="1034616"/>
                  <a:pt x="627416" y="1011653"/>
                  <a:pt x="641393" y="984554"/>
                </a:cubicBezTo>
                <a:cubicBezTo>
                  <a:pt x="655371" y="957455"/>
                  <a:pt x="662359" y="922226"/>
                  <a:pt x="662359" y="878868"/>
                </a:cubicBezTo>
                <a:close/>
                <a:moveTo>
                  <a:pt x="3105857" y="564803"/>
                </a:moveTo>
                <a:cubicBezTo>
                  <a:pt x="3055081" y="564803"/>
                  <a:pt x="3013149" y="584343"/>
                  <a:pt x="2980060" y="623423"/>
                </a:cubicBezTo>
                <a:cubicBezTo>
                  <a:pt x="2946970" y="662503"/>
                  <a:pt x="2930426" y="721978"/>
                  <a:pt x="2930426" y="801849"/>
                </a:cubicBezTo>
                <a:cubicBezTo>
                  <a:pt x="2930426" y="882861"/>
                  <a:pt x="2946827" y="942765"/>
                  <a:pt x="2979632" y="981559"/>
                </a:cubicBezTo>
                <a:cubicBezTo>
                  <a:pt x="3012436" y="1020354"/>
                  <a:pt x="3053655" y="1039751"/>
                  <a:pt x="3103289" y="1039751"/>
                </a:cubicBezTo>
                <a:cubicBezTo>
                  <a:pt x="3153494" y="1039751"/>
                  <a:pt x="3194713" y="1020639"/>
                  <a:pt x="3226947" y="982415"/>
                </a:cubicBezTo>
                <a:cubicBezTo>
                  <a:pt x="3259181" y="944191"/>
                  <a:pt x="3275298" y="882861"/>
                  <a:pt x="3275298" y="798426"/>
                </a:cubicBezTo>
                <a:cubicBezTo>
                  <a:pt x="3275298" y="719696"/>
                  <a:pt x="3259038" y="661076"/>
                  <a:pt x="3226519" y="622567"/>
                </a:cubicBezTo>
                <a:cubicBezTo>
                  <a:pt x="3194000" y="584058"/>
                  <a:pt x="3153779" y="564803"/>
                  <a:pt x="3105857" y="564803"/>
                </a:cubicBezTo>
                <a:close/>
                <a:moveTo>
                  <a:pt x="2444167" y="0"/>
                </a:moveTo>
                <a:lnTo>
                  <a:pt x="2444167" y="345728"/>
                </a:lnTo>
                <a:lnTo>
                  <a:pt x="2635858" y="345728"/>
                </a:lnTo>
                <a:lnTo>
                  <a:pt x="2635858" y="571854"/>
                </a:lnTo>
                <a:lnTo>
                  <a:pt x="2636097" y="571348"/>
                </a:lnTo>
                <a:cubicBezTo>
                  <a:pt x="2658026" y="530793"/>
                  <a:pt x="2686533" y="493668"/>
                  <a:pt x="2721620" y="459972"/>
                </a:cubicBezTo>
                <a:cubicBezTo>
                  <a:pt x="2815183" y="370117"/>
                  <a:pt x="2941550" y="325190"/>
                  <a:pt x="3100722" y="325190"/>
                </a:cubicBezTo>
                <a:cubicBezTo>
                  <a:pt x="3282714" y="325190"/>
                  <a:pt x="3420206" y="377962"/>
                  <a:pt x="3513199" y="483506"/>
                </a:cubicBezTo>
                <a:cubicBezTo>
                  <a:pt x="3559910" y="536634"/>
                  <a:pt x="3592023" y="597451"/>
                  <a:pt x="3609539" y="665957"/>
                </a:cubicBezTo>
                <a:lnTo>
                  <a:pt x="3618086" y="706968"/>
                </a:lnTo>
                <a:lnTo>
                  <a:pt x="3618086" y="345728"/>
                </a:lnTo>
                <a:lnTo>
                  <a:pt x="3944131" y="345728"/>
                </a:lnTo>
                <a:lnTo>
                  <a:pt x="3944131" y="494631"/>
                </a:lnTo>
                <a:cubicBezTo>
                  <a:pt x="3975509" y="430163"/>
                  <a:pt x="4007885" y="385806"/>
                  <a:pt x="4041260" y="361560"/>
                </a:cubicBezTo>
                <a:cubicBezTo>
                  <a:pt x="4074634" y="337313"/>
                  <a:pt x="4115854" y="325190"/>
                  <a:pt x="4164918" y="325190"/>
                </a:cubicBezTo>
                <a:cubicBezTo>
                  <a:pt x="4216263" y="325190"/>
                  <a:pt x="4272458" y="341164"/>
                  <a:pt x="4333502" y="373113"/>
                </a:cubicBezTo>
                <a:lnTo>
                  <a:pt x="4304082" y="440828"/>
                </a:lnTo>
                <a:lnTo>
                  <a:pt x="4320020" y="423848"/>
                </a:lnTo>
                <a:cubicBezTo>
                  <a:pt x="4351041" y="395477"/>
                  <a:pt x="4389443" y="373276"/>
                  <a:pt x="4435226" y="357248"/>
                </a:cubicBezTo>
                <a:cubicBezTo>
                  <a:pt x="4496271" y="335876"/>
                  <a:pt x="4578139" y="325190"/>
                  <a:pt x="4680830" y="325190"/>
                </a:cubicBezTo>
                <a:cubicBezTo>
                  <a:pt x="4789226" y="325190"/>
                  <a:pt x="4869240" y="333462"/>
                  <a:pt x="4920871" y="350007"/>
                </a:cubicBezTo>
                <a:cubicBezTo>
                  <a:pt x="4972502" y="366552"/>
                  <a:pt x="5015575" y="392225"/>
                  <a:pt x="5050091" y="427026"/>
                </a:cubicBezTo>
                <a:cubicBezTo>
                  <a:pt x="5084607" y="461827"/>
                  <a:pt x="5113275" y="508893"/>
                  <a:pt x="5136095" y="568226"/>
                </a:cubicBezTo>
                <a:lnTo>
                  <a:pt x="4805771" y="600745"/>
                </a:lnTo>
                <a:cubicBezTo>
                  <a:pt x="4797214" y="571649"/>
                  <a:pt x="4782951" y="550255"/>
                  <a:pt x="4762983" y="536563"/>
                </a:cubicBezTo>
                <a:cubicBezTo>
                  <a:pt x="4735598" y="518307"/>
                  <a:pt x="4702510" y="509179"/>
                  <a:pt x="4663715" y="509179"/>
                </a:cubicBezTo>
                <a:cubicBezTo>
                  <a:pt x="4624350" y="509179"/>
                  <a:pt x="4595682" y="516156"/>
                  <a:pt x="4577711" y="530111"/>
                </a:cubicBezTo>
                <a:cubicBezTo>
                  <a:pt x="4559740" y="544067"/>
                  <a:pt x="4550754" y="561015"/>
                  <a:pt x="4550754" y="580956"/>
                </a:cubicBezTo>
                <a:cubicBezTo>
                  <a:pt x="4550754" y="603170"/>
                  <a:pt x="4562164" y="619973"/>
                  <a:pt x="4584985" y="631365"/>
                </a:cubicBezTo>
                <a:cubicBezTo>
                  <a:pt x="4607805" y="642758"/>
                  <a:pt x="4657439" y="653014"/>
                  <a:pt x="4733887" y="662133"/>
                </a:cubicBezTo>
                <a:cubicBezTo>
                  <a:pt x="4849700" y="675237"/>
                  <a:pt x="4935847" y="693473"/>
                  <a:pt x="4992327" y="716841"/>
                </a:cubicBezTo>
                <a:cubicBezTo>
                  <a:pt x="5048808" y="740210"/>
                  <a:pt x="5092024" y="773551"/>
                  <a:pt x="5121975" y="816865"/>
                </a:cubicBezTo>
                <a:cubicBezTo>
                  <a:pt x="5151927" y="860179"/>
                  <a:pt x="5166902" y="907768"/>
                  <a:pt x="5166902" y="959630"/>
                </a:cubicBezTo>
                <a:cubicBezTo>
                  <a:pt x="5166902" y="1012064"/>
                  <a:pt x="5151071" y="1063073"/>
                  <a:pt x="5119408" y="1112658"/>
                </a:cubicBezTo>
                <a:cubicBezTo>
                  <a:pt x="5087744" y="1162243"/>
                  <a:pt x="5037825" y="1201711"/>
                  <a:pt x="4969650" y="1231061"/>
                </a:cubicBezTo>
                <a:cubicBezTo>
                  <a:pt x="4901474" y="1260411"/>
                  <a:pt x="4808624" y="1275085"/>
                  <a:pt x="4691100" y="1275085"/>
                </a:cubicBezTo>
                <a:cubicBezTo>
                  <a:pt x="4525082" y="1275085"/>
                  <a:pt x="4406844" y="1251409"/>
                  <a:pt x="4336386" y="1204057"/>
                </a:cubicBezTo>
                <a:cubicBezTo>
                  <a:pt x="4265928" y="1156705"/>
                  <a:pt x="4220716" y="1089385"/>
                  <a:pt x="4200748" y="1002098"/>
                </a:cubicBezTo>
                <a:lnTo>
                  <a:pt x="4546476" y="969579"/>
                </a:lnTo>
                <a:cubicBezTo>
                  <a:pt x="4560738" y="1010655"/>
                  <a:pt x="4580706" y="1040036"/>
                  <a:pt x="4606379" y="1057722"/>
                </a:cubicBezTo>
                <a:cubicBezTo>
                  <a:pt x="4632052" y="1075408"/>
                  <a:pt x="4666282" y="1084251"/>
                  <a:pt x="4709070" y="1084251"/>
                </a:cubicBezTo>
                <a:cubicBezTo>
                  <a:pt x="4755852" y="1084251"/>
                  <a:pt x="4792079" y="1074280"/>
                  <a:pt x="4817752" y="1054339"/>
                </a:cubicBezTo>
                <a:cubicBezTo>
                  <a:pt x="4837719" y="1039533"/>
                  <a:pt x="4847704" y="1021022"/>
                  <a:pt x="4847704" y="998808"/>
                </a:cubicBezTo>
                <a:cubicBezTo>
                  <a:pt x="4847704" y="973742"/>
                  <a:pt x="4834582" y="954371"/>
                  <a:pt x="4808338" y="940697"/>
                </a:cubicBezTo>
                <a:cubicBezTo>
                  <a:pt x="4789512" y="931016"/>
                  <a:pt x="4739592" y="919053"/>
                  <a:pt x="4658580" y="904808"/>
                </a:cubicBezTo>
                <a:cubicBezTo>
                  <a:pt x="4537632" y="883726"/>
                  <a:pt x="4453626" y="864208"/>
                  <a:pt x="4406558" y="846255"/>
                </a:cubicBezTo>
                <a:cubicBezTo>
                  <a:pt x="4359492" y="828302"/>
                  <a:pt x="4319841" y="797954"/>
                  <a:pt x="4287608" y="755210"/>
                </a:cubicBezTo>
                <a:cubicBezTo>
                  <a:pt x="4255374" y="712467"/>
                  <a:pt x="4239257" y="663737"/>
                  <a:pt x="4239257" y="609022"/>
                </a:cubicBezTo>
                <a:lnTo>
                  <a:pt x="4240987" y="586046"/>
                </a:lnTo>
                <a:lnTo>
                  <a:pt x="4225676" y="621284"/>
                </a:lnTo>
                <a:cubicBezTo>
                  <a:pt x="4184600" y="604168"/>
                  <a:pt x="4152081" y="595611"/>
                  <a:pt x="4128120" y="595611"/>
                </a:cubicBezTo>
                <a:cubicBezTo>
                  <a:pt x="4082479" y="595611"/>
                  <a:pt x="4047108" y="614437"/>
                  <a:pt x="4022005" y="652091"/>
                </a:cubicBezTo>
                <a:cubicBezTo>
                  <a:pt x="3986063" y="705148"/>
                  <a:pt x="3968092" y="804417"/>
                  <a:pt x="3968092" y="949896"/>
                </a:cubicBezTo>
                <a:lnTo>
                  <a:pt x="3968092" y="1254547"/>
                </a:lnTo>
                <a:lnTo>
                  <a:pt x="3618086" y="1254547"/>
                </a:lnTo>
                <a:lnTo>
                  <a:pt x="3618086" y="886624"/>
                </a:lnTo>
                <a:lnTo>
                  <a:pt x="3616613" y="897668"/>
                </a:lnTo>
                <a:cubicBezTo>
                  <a:pt x="3599230" y="993032"/>
                  <a:pt x="3555773" y="1074195"/>
                  <a:pt x="3486243" y="1141159"/>
                </a:cubicBezTo>
                <a:cubicBezTo>
                  <a:pt x="3393535" y="1230443"/>
                  <a:pt x="3265314" y="1275085"/>
                  <a:pt x="3101578" y="1275085"/>
                </a:cubicBezTo>
                <a:cubicBezTo>
                  <a:pt x="2955528" y="1275085"/>
                  <a:pt x="2837433" y="1238002"/>
                  <a:pt x="2747293" y="1163836"/>
                </a:cubicBezTo>
                <a:cubicBezTo>
                  <a:pt x="2636614" y="1071985"/>
                  <a:pt x="2581275" y="951608"/>
                  <a:pt x="2581275" y="802705"/>
                </a:cubicBezTo>
                <a:cubicBezTo>
                  <a:pt x="2581275" y="733388"/>
                  <a:pt x="2592970" y="670169"/>
                  <a:pt x="2616361" y="613047"/>
                </a:cubicBezTo>
                <a:lnTo>
                  <a:pt x="2622183" y="600745"/>
                </a:lnTo>
                <a:lnTo>
                  <a:pt x="2444167" y="600745"/>
                </a:lnTo>
                <a:lnTo>
                  <a:pt x="2444167" y="922726"/>
                </a:lnTo>
                <a:cubicBezTo>
                  <a:pt x="2444167" y="961440"/>
                  <a:pt x="2447875" y="987059"/>
                  <a:pt x="2455292" y="999584"/>
                </a:cubicBezTo>
                <a:cubicBezTo>
                  <a:pt x="2466702" y="1018945"/>
                  <a:pt x="2486670" y="1028626"/>
                  <a:pt x="2515195" y="1028626"/>
                </a:cubicBezTo>
                <a:cubicBezTo>
                  <a:pt x="2540868" y="1028626"/>
                  <a:pt x="2576810" y="1021223"/>
                  <a:pt x="2623021" y="1006416"/>
                </a:cubicBezTo>
                <a:lnTo>
                  <a:pt x="2648694" y="1246845"/>
                </a:lnTo>
                <a:cubicBezTo>
                  <a:pt x="2562547" y="1265672"/>
                  <a:pt x="2482106" y="1275085"/>
                  <a:pt x="2407369" y="1275085"/>
                </a:cubicBezTo>
                <a:cubicBezTo>
                  <a:pt x="2320652" y="1275085"/>
                  <a:pt x="2256755" y="1263974"/>
                  <a:pt x="2215678" y="1241751"/>
                </a:cubicBezTo>
                <a:cubicBezTo>
                  <a:pt x="2174602" y="1219528"/>
                  <a:pt x="2144223" y="1185768"/>
                  <a:pt x="2124540" y="1140470"/>
                </a:cubicBezTo>
                <a:cubicBezTo>
                  <a:pt x="2104857" y="1095173"/>
                  <a:pt x="2095016" y="1021816"/>
                  <a:pt x="2095016" y="920399"/>
                </a:cubicBezTo>
                <a:lnTo>
                  <a:pt x="2095016" y="600745"/>
                </a:lnTo>
                <a:lnTo>
                  <a:pt x="2011624" y="600745"/>
                </a:lnTo>
                <a:lnTo>
                  <a:pt x="2024360" y="637543"/>
                </a:lnTo>
                <a:lnTo>
                  <a:pt x="1696603" y="681187"/>
                </a:lnTo>
                <a:cubicBezTo>
                  <a:pt x="1686334" y="642392"/>
                  <a:pt x="1667650" y="613154"/>
                  <a:pt x="1640551" y="593471"/>
                </a:cubicBezTo>
                <a:cubicBezTo>
                  <a:pt x="1613452" y="573789"/>
                  <a:pt x="1577082" y="563947"/>
                  <a:pt x="1531441" y="563947"/>
                </a:cubicBezTo>
                <a:cubicBezTo>
                  <a:pt x="1473820" y="563947"/>
                  <a:pt x="1427181" y="584590"/>
                  <a:pt x="1391524" y="625877"/>
                </a:cubicBezTo>
                <a:cubicBezTo>
                  <a:pt x="1355868" y="667163"/>
                  <a:pt x="1338039" y="729667"/>
                  <a:pt x="1338039" y="813389"/>
                </a:cubicBezTo>
                <a:cubicBezTo>
                  <a:pt x="1338039" y="887992"/>
                  <a:pt x="1355725" y="944655"/>
                  <a:pt x="1391096" y="983378"/>
                </a:cubicBezTo>
                <a:cubicBezTo>
                  <a:pt x="1426468" y="1022101"/>
                  <a:pt x="1471538" y="1041463"/>
                  <a:pt x="1526307" y="1041463"/>
                </a:cubicBezTo>
                <a:cubicBezTo>
                  <a:pt x="1571947" y="1041463"/>
                  <a:pt x="1610314" y="1029767"/>
                  <a:pt x="1641407" y="1006376"/>
                </a:cubicBezTo>
                <a:cubicBezTo>
                  <a:pt x="1672500" y="982985"/>
                  <a:pt x="1695748" y="947043"/>
                  <a:pt x="1711151" y="898550"/>
                </a:cubicBezTo>
                <a:lnTo>
                  <a:pt x="2042331" y="936204"/>
                </a:lnTo>
                <a:cubicBezTo>
                  <a:pt x="2024075" y="1005235"/>
                  <a:pt x="1994123" y="1064996"/>
                  <a:pt x="1952476" y="1115486"/>
                </a:cubicBezTo>
                <a:cubicBezTo>
                  <a:pt x="1910829" y="1165976"/>
                  <a:pt x="1857629" y="1205198"/>
                  <a:pt x="1792877" y="1233153"/>
                </a:cubicBezTo>
                <a:cubicBezTo>
                  <a:pt x="1728124" y="1261108"/>
                  <a:pt x="1645828" y="1275085"/>
                  <a:pt x="1545989" y="1275085"/>
                </a:cubicBezTo>
                <a:cubicBezTo>
                  <a:pt x="1449573" y="1275085"/>
                  <a:pt x="1369275" y="1266109"/>
                  <a:pt x="1305092" y="1248156"/>
                </a:cubicBezTo>
                <a:cubicBezTo>
                  <a:pt x="1240910" y="1230202"/>
                  <a:pt x="1185714" y="1201133"/>
                  <a:pt x="1139502" y="1160948"/>
                </a:cubicBezTo>
                <a:cubicBezTo>
                  <a:pt x="1093291" y="1120763"/>
                  <a:pt x="1057064" y="1073596"/>
                  <a:pt x="1030821" y="1019447"/>
                </a:cubicBezTo>
                <a:cubicBezTo>
                  <a:pt x="1024260" y="1005909"/>
                  <a:pt x="1018519" y="991268"/>
                  <a:pt x="1013598" y="975522"/>
                </a:cubicBezTo>
                <a:lnTo>
                  <a:pt x="1002953" y="931774"/>
                </a:lnTo>
                <a:lnTo>
                  <a:pt x="1002953" y="1061145"/>
                </a:lnTo>
                <a:cubicBezTo>
                  <a:pt x="1002953" y="1103933"/>
                  <a:pt x="1005662" y="1137450"/>
                  <a:pt x="1011082" y="1161697"/>
                </a:cubicBezTo>
                <a:cubicBezTo>
                  <a:pt x="1016502" y="1185944"/>
                  <a:pt x="1028340" y="1216894"/>
                  <a:pt x="1046596" y="1254547"/>
                </a:cubicBezTo>
                <a:lnTo>
                  <a:pt x="719695" y="1254547"/>
                </a:lnTo>
                <a:cubicBezTo>
                  <a:pt x="706574" y="1231156"/>
                  <a:pt x="698016" y="1213328"/>
                  <a:pt x="694023" y="1201062"/>
                </a:cubicBezTo>
                <a:cubicBezTo>
                  <a:pt x="690029" y="1188796"/>
                  <a:pt x="686036" y="1169542"/>
                  <a:pt x="682042" y="1143298"/>
                </a:cubicBezTo>
                <a:cubicBezTo>
                  <a:pt x="636401" y="1187227"/>
                  <a:pt x="591046" y="1218605"/>
                  <a:pt x="545976" y="1237432"/>
                </a:cubicBezTo>
                <a:cubicBezTo>
                  <a:pt x="484361" y="1262534"/>
                  <a:pt x="412762" y="1275085"/>
                  <a:pt x="331180" y="1275085"/>
                </a:cubicBezTo>
                <a:cubicBezTo>
                  <a:pt x="222783" y="1275085"/>
                  <a:pt x="140487" y="1249983"/>
                  <a:pt x="84292" y="1199778"/>
                </a:cubicBezTo>
                <a:cubicBezTo>
                  <a:pt x="28097" y="1149574"/>
                  <a:pt x="0" y="1087674"/>
                  <a:pt x="0" y="1014078"/>
                </a:cubicBezTo>
                <a:cubicBezTo>
                  <a:pt x="0" y="945047"/>
                  <a:pt x="20253" y="888281"/>
                  <a:pt x="60759" y="843782"/>
                </a:cubicBezTo>
                <a:cubicBezTo>
                  <a:pt x="101265" y="799282"/>
                  <a:pt x="176002" y="766193"/>
                  <a:pt x="284969" y="744513"/>
                </a:cubicBezTo>
                <a:cubicBezTo>
                  <a:pt x="415615" y="718270"/>
                  <a:pt x="500335" y="699871"/>
                  <a:pt x="539130" y="689317"/>
                </a:cubicBezTo>
                <a:cubicBezTo>
                  <a:pt x="577924" y="678762"/>
                  <a:pt x="619001" y="664927"/>
                  <a:pt x="662359" y="647812"/>
                </a:cubicBezTo>
                <a:cubicBezTo>
                  <a:pt x="662359" y="605024"/>
                  <a:pt x="653517" y="575072"/>
                  <a:pt x="635831" y="557957"/>
                </a:cubicBezTo>
                <a:cubicBezTo>
                  <a:pt x="618145" y="540842"/>
                  <a:pt x="587052" y="532284"/>
                  <a:pt x="542553" y="532284"/>
                </a:cubicBezTo>
                <a:cubicBezTo>
                  <a:pt x="485502" y="532284"/>
                  <a:pt x="442714" y="541412"/>
                  <a:pt x="414189" y="559669"/>
                </a:cubicBezTo>
                <a:cubicBezTo>
                  <a:pt x="391939" y="573931"/>
                  <a:pt x="373968" y="600745"/>
                  <a:pt x="360276" y="640110"/>
                </a:cubicBezTo>
                <a:lnTo>
                  <a:pt x="27384" y="605024"/>
                </a:lnTo>
                <a:cubicBezTo>
                  <a:pt x="39935" y="546832"/>
                  <a:pt x="58049" y="501049"/>
                  <a:pt x="81725" y="467674"/>
                </a:cubicBezTo>
                <a:cubicBezTo>
                  <a:pt x="105401" y="434300"/>
                  <a:pt x="139489" y="405346"/>
                  <a:pt x="183989" y="380814"/>
                </a:cubicBezTo>
                <a:cubicBezTo>
                  <a:pt x="215937" y="363129"/>
                  <a:pt x="259866" y="349437"/>
                  <a:pt x="315776" y="339738"/>
                </a:cubicBezTo>
                <a:cubicBezTo>
                  <a:pt x="371686" y="330039"/>
                  <a:pt x="432160" y="325190"/>
                  <a:pt x="497197" y="325190"/>
                </a:cubicBezTo>
                <a:cubicBezTo>
                  <a:pt x="601600" y="325190"/>
                  <a:pt x="685465" y="331038"/>
                  <a:pt x="748791" y="342733"/>
                </a:cubicBezTo>
                <a:cubicBezTo>
                  <a:pt x="812118" y="354428"/>
                  <a:pt x="864890" y="378818"/>
                  <a:pt x="907107" y="415901"/>
                </a:cubicBezTo>
                <a:cubicBezTo>
                  <a:pt x="936774" y="441574"/>
                  <a:pt x="960164" y="477943"/>
                  <a:pt x="977280" y="525010"/>
                </a:cubicBezTo>
                <a:cubicBezTo>
                  <a:pt x="994395" y="572077"/>
                  <a:pt x="1002953" y="617005"/>
                  <a:pt x="1002953" y="659793"/>
                </a:cubicBezTo>
                <a:lnTo>
                  <a:pt x="1002953" y="678821"/>
                </a:lnTo>
                <a:lnTo>
                  <a:pt x="1003436" y="675521"/>
                </a:lnTo>
                <a:cubicBezTo>
                  <a:pt x="1011423" y="636617"/>
                  <a:pt x="1023404" y="601632"/>
                  <a:pt x="1039378" y="570566"/>
                </a:cubicBezTo>
                <a:cubicBezTo>
                  <a:pt x="1062769" y="524970"/>
                  <a:pt x="1094718" y="484074"/>
                  <a:pt x="1135224" y="447878"/>
                </a:cubicBezTo>
                <a:cubicBezTo>
                  <a:pt x="1175730" y="411682"/>
                  <a:pt x="1217377" y="384750"/>
                  <a:pt x="1260165" y="367082"/>
                </a:cubicBezTo>
                <a:cubicBezTo>
                  <a:pt x="1328055" y="339154"/>
                  <a:pt x="1415058" y="325190"/>
                  <a:pt x="1521172" y="325190"/>
                </a:cubicBezTo>
                <a:cubicBezTo>
                  <a:pt x="1669504" y="325190"/>
                  <a:pt x="1782607" y="351719"/>
                  <a:pt x="1860482" y="404776"/>
                </a:cubicBezTo>
                <a:cubicBezTo>
                  <a:pt x="1899419" y="431304"/>
                  <a:pt x="1932544" y="463966"/>
                  <a:pt x="1959857" y="502761"/>
                </a:cubicBezTo>
                <a:lnTo>
                  <a:pt x="1966652" y="513357"/>
                </a:lnTo>
                <a:lnTo>
                  <a:pt x="1966652" y="345728"/>
                </a:lnTo>
                <a:lnTo>
                  <a:pt x="2095016" y="345728"/>
                </a:lnTo>
                <a:lnTo>
                  <a:pt x="2095016" y="178855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rgbClr val="282828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n w="25400">
                <a:solidFill>
                  <a:srgbClr val="282828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1776553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2352335" y="3348000"/>
            <a:ext cx="3071622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TextBox 21"/>
          <p:cNvSpPr txBox="1"/>
          <p:nvPr/>
        </p:nvSpPr>
        <p:spPr>
          <a:xfrm>
            <a:off x="5097722" y="2409250"/>
            <a:ext cx="3732302" cy="1217536"/>
          </a:xfrm>
          <a:custGeom>
            <a:avLst/>
            <a:gdLst/>
            <a:ahLst/>
            <a:cxnLst/>
            <a:rect l="l" t="t" r="r" b="b"/>
            <a:pathLst>
              <a:path w="4976402" h="1623381">
                <a:moveTo>
                  <a:pt x="2310184" y="823243"/>
                </a:moveTo>
                <a:cubicBezTo>
                  <a:pt x="2262262" y="840359"/>
                  <a:pt x="2212342" y="855477"/>
                  <a:pt x="2160426" y="868599"/>
                </a:cubicBezTo>
                <a:cubicBezTo>
                  <a:pt x="2089683" y="887425"/>
                  <a:pt x="2044898" y="905967"/>
                  <a:pt x="2026071" y="924223"/>
                </a:cubicBezTo>
                <a:cubicBezTo>
                  <a:pt x="2006674" y="943050"/>
                  <a:pt x="1996976" y="964444"/>
                  <a:pt x="1996976" y="988405"/>
                </a:cubicBezTo>
                <a:cubicBezTo>
                  <a:pt x="1996976" y="1015790"/>
                  <a:pt x="2006532" y="1038182"/>
                  <a:pt x="2025644" y="1055583"/>
                </a:cubicBezTo>
                <a:cubicBezTo>
                  <a:pt x="2044756" y="1072983"/>
                  <a:pt x="2072853" y="1081683"/>
                  <a:pt x="2109936" y="1081683"/>
                </a:cubicBezTo>
                <a:cubicBezTo>
                  <a:pt x="2148731" y="1081683"/>
                  <a:pt x="2184815" y="1072270"/>
                  <a:pt x="2218190" y="1053443"/>
                </a:cubicBezTo>
                <a:cubicBezTo>
                  <a:pt x="2251565" y="1034616"/>
                  <a:pt x="2275241" y="1011653"/>
                  <a:pt x="2289218" y="984554"/>
                </a:cubicBezTo>
                <a:cubicBezTo>
                  <a:pt x="2303196" y="957455"/>
                  <a:pt x="2310184" y="922226"/>
                  <a:pt x="2310184" y="878868"/>
                </a:cubicBezTo>
                <a:close/>
                <a:moveTo>
                  <a:pt x="493774" y="577640"/>
                </a:moveTo>
                <a:cubicBezTo>
                  <a:pt x="449275" y="577640"/>
                  <a:pt x="413761" y="593756"/>
                  <a:pt x="387232" y="625990"/>
                </a:cubicBezTo>
                <a:cubicBezTo>
                  <a:pt x="360703" y="658224"/>
                  <a:pt x="347439" y="711709"/>
                  <a:pt x="347439" y="786446"/>
                </a:cubicBezTo>
                <a:cubicBezTo>
                  <a:pt x="347439" y="852054"/>
                  <a:pt x="361417" y="900690"/>
                  <a:pt x="389372" y="932353"/>
                </a:cubicBezTo>
                <a:cubicBezTo>
                  <a:pt x="417326" y="964016"/>
                  <a:pt x="454124" y="979848"/>
                  <a:pt x="499765" y="979848"/>
                </a:cubicBezTo>
                <a:cubicBezTo>
                  <a:pt x="543123" y="979848"/>
                  <a:pt x="579493" y="963446"/>
                  <a:pt x="608874" y="930641"/>
                </a:cubicBezTo>
                <a:cubicBezTo>
                  <a:pt x="638255" y="897837"/>
                  <a:pt x="652946" y="848346"/>
                  <a:pt x="652946" y="782167"/>
                </a:cubicBezTo>
                <a:cubicBezTo>
                  <a:pt x="652946" y="715988"/>
                  <a:pt x="637542" y="665355"/>
                  <a:pt x="606735" y="630269"/>
                </a:cubicBezTo>
                <a:cubicBezTo>
                  <a:pt x="575928" y="595183"/>
                  <a:pt x="538274" y="577640"/>
                  <a:pt x="493774" y="577640"/>
                </a:cubicBezTo>
                <a:close/>
                <a:moveTo>
                  <a:pt x="3734209" y="325190"/>
                </a:moveTo>
                <a:cubicBezTo>
                  <a:pt x="3830625" y="325190"/>
                  <a:pt x="3906074" y="353858"/>
                  <a:pt x="3960558" y="411194"/>
                </a:cubicBezTo>
                <a:cubicBezTo>
                  <a:pt x="4015042" y="468530"/>
                  <a:pt x="4042284" y="557101"/>
                  <a:pt x="4042284" y="676908"/>
                </a:cubicBezTo>
                <a:lnTo>
                  <a:pt x="4042284" y="999084"/>
                </a:lnTo>
                <a:lnTo>
                  <a:pt x="4355976" y="969579"/>
                </a:lnTo>
                <a:cubicBezTo>
                  <a:pt x="4370238" y="1010655"/>
                  <a:pt x="4390206" y="1040036"/>
                  <a:pt x="4415879" y="1057722"/>
                </a:cubicBezTo>
                <a:cubicBezTo>
                  <a:pt x="4441552" y="1075408"/>
                  <a:pt x="4475782" y="1084251"/>
                  <a:pt x="4518570" y="1084251"/>
                </a:cubicBezTo>
                <a:cubicBezTo>
                  <a:pt x="4565352" y="1084251"/>
                  <a:pt x="4601580" y="1074280"/>
                  <a:pt x="4627252" y="1054339"/>
                </a:cubicBezTo>
                <a:cubicBezTo>
                  <a:pt x="4647220" y="1039533"/>
                  <a:pt x="4657204" y="1021022"/>
                  <a:pt x="4657204" y="998808"/>
                </a:cubicBezTo>
                <a:cubicBezTo>
                  <a:pt x="4657204" y="973742"/>
                  <a:pt x="4644082" y="954371"/>
                  <a:pt x="4617838" y="940697"/>
                </a:cubicBezTo>
                <a:cubicBezTo>
                  <a:pt x="4599012" y="931016"/>
                  <a:pt x="4549092" y="919053"/>
                  <a:pt x="4468080" y="904808"/>
                </a:cubicBezTo>
                <a:cubicBezTo>
                  <a:pt x="4347132" y="883726"/>
                  <a:pt x="4263126" y="864208"/>
                  <a:pt x="4216058" y="846255"/>
                </a:cubicBezTo>
                <a:cubicBezTo>
                  <a:pt x="4168992" y="828302"/>
                  <a:pt x="4129342" y="797954"/>
                  <a:pt x="4097108" y="755210"/>
                </a:cubicBezTo>
                <a:cubicBezTo>
                  <a:pt x="4064874" y="712467"/>
                  <a:pt x="4048757" y="663737"/>
                  <a:pt x="4048757" y="609022"/>
                </a:cubicBezTo>
                <a:cubicBezTo>
                  <a:pt x="4048757" y="549172"/>
                  <a:pt x="4066158" y="497590"/>
                  <a:pt x="4100958" y="454276"/>
                </a:cubicBezTo>
                <a:cubicBezTo>
                  <a:pt x="4135760" y="410962"/>
                  <a:pt x="4183682" y="378619"/>
                  <a:pt x="4244726" y="357248"/>
                </a:cubicBezTo>
                <a:cubicBezTo>
                  <a:pt x="4305771" y="335876"/>
                  <a:pt x="4387639" y="325190"/>
                  <a:pt x="4490330" y="325190"/>
                </a:cubicBezTo>
                <a:cubicBezTo>
                  <a:pt x="4598727" y="325190"/>
                  <a:pt x="4678740" y="333462"/>
                  <a:pt x="4730371" y="350007"/>
                </a:cubicBezTo>
                <a:cubicBezTo>
                  <a:pt x="4782002" y="366552"/>
                  <a:pt x="4825076" y="392225"/>
                  <a:pt x="4859591" y="427026"/>
                </a:cubicBezTo>
                <a:cubicBezTo>
                  <a:pt x="4894107" y="461827"/>
                  <a:pt x="4922775" y="508893"/>
                  <a:pt x="4945595" y="568226"/>
                </a:cubicBezTo>
                <a:lnTo>
                  <a:pt x="4615272" y="600745"/>
                </a:lnTo>
                <a:cubicBezTo>
                  <a:pt x="4606714" y="571649"/>
                  <a:pt x="4592452" y="550255"/>
                  <a:pt x="4572484" y="536563"/>
                </a:cubicBezTo>
                <a:cubicBezTo>
                  <a:pt x="4545099" y="518307"/>
                  <a:pt x="4512010" y="509179"/>
                  <a:pt x="4473215" y="509179"/>
                </a:cubicBezTo>
                <a:cubicBezTo>
                  <a:pt x="4433850" y="509179"/>
                  <a:pt x="4405182" y="516156"/>
                  <a:pt x="4387211" y="530111"/>
                </a:cubicBezTo>
                <a:cubicBezTo>
                  <a:pt x="4369240" y="544067"/>
                  <a:pt x="4360254" y="561015"/>
                  <a:pt x="4360254" y="580956"/>
                </a:cubicBezTo>
                <a:cubicBezTo>
                  <a:pt x="4360254" y="603170"/>
                  <a:pt x="4371665" y="619973"/>
                  <a:pt x="4394485" y="631365"/>
                </a:cubicBezTo>
                <a:cubicBezTo>
                  <a:pt x="4417306" y="642758"/>
                  <a:pt x="4466940" y="653014"/>
                  <a:pt x="4543388" y="662133"/>
                </a:cubicBezTo>
                <a:cubicBezTo>
                  <a:pt x="4659200" y="675237"/>
                  <a:pt x="4745347" y="693473"/>
                  <a:pt x="4801827" y="716841"/>
                </a:cubicBezTo>
                <a:cubicBezTo>
                  <a:pt x="4858308" y="740210"/>
                  <a:pt x="4901524" y="773551"/>
                  <a:pt x="4931475" y="816865"/>
                </a:cubicBezTo>
                <a:cubicBezTo>
                  <a:pt x="4961427" y="860179"/>
                  <a:pt x="4976402" y="907768"/>
                  <a:pt x="4976402" y="959630"/>
                </a:cubicBezTo>
                <a:cubicBezTo>
                  <a:pt x="4976402" y="1012064"/>
                  <a:pt x="4960571" y="1063073"/>
                  <a:pt x="4928908" y="1112658"/>
                </a:cubicBezTo>
                <a:cubicBezTo>
                  <a:pt x="4897244" y="1162243"/>
                  <a:pt x="4847325" y="1201711"/>
                  <a:pt x="4779150" y="1231061"/>
                </a:cubicBezTo>
                <a:cubicBezTo>
                  <a:pt x="4710974" y="1260411"/>
                  <a:pt x="4618124" y="1275085"/>
                  <a:pt x="4500600" y="1275085"/>
                </a:cubicBezTo>
                <a:cubicBezTo>
                  <a:pt x="4334582" y="1275085"/>
                  <a:pt x="4216344" y="1251409"/>
                  <a:pt x="4145886" y="1204057"/>
                </a:cubicBezTo>
                <a:cubicBezTo>
                  <a:pt x="4101850" y="1174462"/>
                  <a:pt x="4067676" y="1137067"/>
                  <a:pt x="4043362" y="1091872"/>
                </a:cubicBezTo>
                <a:lnTo>
                  <a:pt x="4042284" y="1089615"/>
                </a:lnTo>
                <a:lnTo>
                  <a:pt x="4042284" y="1254547"/>
                </a:lnTo>
                <a:lnTo>
                  <a:pt x="3692277" y="1254547"/>
                </a:lnTo>
                <a:lnTo>
                  <a:pt x="3692277" y="754782"/>
                </a:lnTo>
                <a:cubicBezTo>
                  <a:pt x="3692277" y="697732"/>
                  <a:pt x="3681722" y="657368"/>
                  <a:pt x="3660614" y="633692"/>
                </a:cubicBezTo>
                <a:cubicBezTo>
                  <a:pt x="3639504" y="610016"/>
                  <a:pt x="3609838" y="598178"/>
                  <a:pt x="3571615" y="598178"/>
                </a:cubicBezTo>
                <a:cubicBezTo>
                  <a:pt x="3529397" y="598178"/>
                  <a:pt x="3495166" y="614152"/>
                  <a:pt x="3468923" y="646101"/>
                </a:cubicBezTo>
                <a:cubicBezTo>
                  <a:pt x="3442679" y="678049"/>
                  <a:pt x="3429558" y="735385"/>
                  <a:pt x="3429558" y="818109"/>
                </a:cubicBezTo>
                <a:lnTo>
                  <a:pt x="3429558" y="1254547"/>
                </a:lnTo>
                <a:lnTo>
                  <a:pt x="3081263" y="1254547"/>
                </a:lnTo>
                <a:lnTo>
                  <a:pt x="3081263" y="345728"/>
                </a:lnTo>
                <a:lnTo>
                  <a:pt x="3405597" y="345728"/>
                </a:lnTo>
                <a:lnTo>
                  <a:pt x="3405597" y="493775"/>
                </a:lnTo>
                <a:cubicBezTo>
                  <a:pt x="3454090" y="433301"/>
                  <a:pt x="3503154" y="390085"/>
                  <a:pt x="3552788" y="364127"/>
                </a:cubicBezTo>
                <a:cubicBezTo>
                  <a:pt x="3602422" y="338169"/>
                  <a:pt x="3662896" y="325190"/>
                  <a:pt x="3734209" y="325190"/>
                </a:cubicBezTo>
                <a:close/>
                <a:moveTo>
                  <a:pt x="1612218" y="325190"/>
                </a:moveTo>
                <a:cubicBezTo>
                  <a:pt x="1663564" y="325190"/>
                  <a:pt x="1719759" y="341164"/>
                  <a:pt x="1780803" y="373113"/>
                </a:cubicBezTo>
                <a:lnTo>
                  <a:pt x="1748691" y="447021"/>
                </a:lnTo>
                <a:lnTo>
                  <a:pt x="1772873" y="420928"/>
                </a:lnTo>
                <a:cubicBezTo>
                  <a:pt x="1789917" y="406452"/>
                  <a:pt x="1809564" y="393080"/>
                  <a:pt x="1831814" y="380814"/>
                </a:cubicBezTo>
                <a:cubicBezTo>
                  <a:pt x="1863762" y="363129"/>
                  <a:pt x="1907691" y="349437"/>
                  <a:pt x="1963601" y="339738"/>
                </a:cubicBezTo>
                <a:cubicBezTo>
                  <a:pt x="2019511" y="330039"/>
                  <a:pt x="2079984" y="325190"/>
                  <a:pt x="2145022" y="325190"/>
                </a:cubicBezTo>
                <a:cubicBezTo>
                  <a:pt x="2249425" y="325190"/>
                  <a:pt x="2333290" y="331038"/>
                  <a:pt x="2396616" y="342733"/>
                </a:cubicBezTo>
                <a:cubicBezTo>
                  <a:pt x="2459943" y="354428"/>
                  <a:pt x="2512715" y="378818"/>
                  <a:pt x="2554932" y="415901"/>
                </a:cubicBezTo>
                <a:cubicBezTo>
                  <a:pt x="2584599" y="441574"/>
                  <a:pt x="2607989" y="477943"/>
                  <a:pt x="2625105" y="525010"/>
                </a:cubicBezTo>
                <a:cubicBezTo>
                  <a:pt x="2642220" y="572077"/>
                  <a:pt x="2650778" y="617005"/>
                  <a:pt x="2650778" y="659793"/>
                </a:cubicBezTo>
                <a:lnTo>
                  <a:pt x="2650778" y="1061145"/>
                </a:lnTo>
                <a:cubicBezTo>
                  <a:pt x="2650778" y="1103933"/>
                  <a:pt x="2653488" y="1137450"/>
                  <a:pt x="2658907" y="1161697"/>
                </a:cubicBezTo>
                <a:cubicBezTo>
                  <a:pt x="2662972" y="1179882"/>
                  <a:pt x="2670647" y="1201838"/>
                  <a:pt x="2681933" y="1227564"/>
                </a:cubicBezTo>
                <a:lnTo>
                  <a:pt x="2694049" y="1253743"/>
                </a:lnTo>
                <a:lnTo>
                  <a:pt x="2694049" y="345728"/>
                </a:lnTo>
                <a:lnTo>
                  <a:pt x="3042344" y="345728"/>
                </a:lnTo>
                <a:lnTo>
                  <a:pt x="3042344" y="1254547"/>
                </a:lnTo>
                <a:lnTo>
                  <a:pt x="2694421" y="1254547"/>
                </a:lnTo>
                <a:lnTo>
                  <a:pt x="2694049" y="1254547"/>
                </a:lnTo>
                <a:lnTo>
                  <a:pt x="2367520" y="1254547"/>
                </a:lnTo>
                <a:cubicBezTo>
                  <a:pt x="2354399" y="1231156"/>
                  <a:pt x="2345841" y="1213328"/>
                  <a:pt x="2341848" y="1201062"/>
                </a:cubicBezTo>
                <a:cubicBezTo>
                  <a:pt x="2337854" y="1188796"/>
                  <a:pt x="2333861" y="1169542"/>
                  <a:pt x="2329867" y="1143298"/>
                </a:cubicBezTo>
                <a:cubicBezTo>
                  <a:pt x="2284226" y="1187227"/>
                  <a:pt x="2238871" y="1218605"/>
                  <a:pt x="2193801" y="1237432"/>
                </a:cubicBezTo>
                <a:cubicBezTo>
                  <a:pt x="2132186" y="1262534"/>
                  <a:pt x="2060587" y="1275085"/>
                  <a:pt x="1979005" y="1275085"/>
                </a:cubicBezTo>
                <a:cubicBezTo>
                  <a:pt x="1870608" y="1275085"/>
                  <a:pt x="1788313" y="1249983"/>
                  <a:pt x="1732117" y="1199778"/>
                </a:cubicBezTo>
                <a:cubicBezTo>
                  <a:pt x="1675923" y="1149574"/>
                  <a:pt x="1647825" y="1087674"/>
                  <a:pt x="1647825" y="1014078"/>
                </a:cubicBezTo>
                <a:cubicBezTo>
                  <a:pt x="1647825" y="945047"/>
                  <a:pt x="1668078" y="888281"/>
                  <a:pt x="1708584" y="843782"/>
                </a:cubicBezTo>
                <a:cubicBezTo>
                  <a:pt x="1749090" y="799282"/>
                  <a:pt x="1823827" y="766193"/>
                  <a:pt x="1932794" y="744513"/>
                </a:cubicBezTo>
                <a:cubicBezTo>
                  <a:pt x="2063440" y="718270"/>
                  <a:pt x="2148160" y="699871"/>
                  <a:pt x="2186955" y="689317"/>
                </a:cubicBezTo>
                <a:cubicBezTo>
                  <a:pt x="2225749" y="678762"/>
                  <a:pt x="2266826" y="664927"/>
                  <a:pt x="2310184" y="647812"/>
                </a:cubicBezTo>
                <a:cubicBezTo>
                  <a:pt x="2310184" y="605024"/>
                  <a:pt x="2301342" y="575072"/>
                  <a:pt x="2283656" y="557957"/>
                </a:cubicBezTo>
                <a:cubicBezTo>
                  <a:pt x="2265970" y="540842"/>
                  <a:pt x="2234877" y="532284"/>
                  <a:pt x="2190378" y="532284"/>
                </a:cubicBezTo>
                <a:cubicBezTo>
                  <a:pt x="2133327" y="532284"/>
                  <a:pt x="2090539" y="541412"/>
                  <a:pt x="2062014" y="559669"/>
                </a:cubicBezTo>
                <a:cubicBezTo>
                  <a:pt x="2039764" y="573931"/>
                  <a:pt x="2021793" y="600745"/>
                  <a:pt x="2008101" y="640110"/>
                </a:cubicBezTo>
                <a:lnTo>
                  <a:pt x="1679830" y="605511"/>
                </a:lnTo>
                <a:lnTo>
                  <a:pt x="1672977" y="621284"/>
                </a:lnTo>
                <a:cubicBezTo>
                  <a:pt x="1631900" y="604168"/>
                  <a:pt x="1599381" y="595611"/>
                  <a:pt x="1575420" y="595611"/>
                </a:cubicBezTo>
                <a:cubicBezTo>
                  <a:pt x="1529779" y="595611"/>
                  <a:pt x="1494408" y="614437"/>
                  <a:pt x="1469306" y="652091"/>
                </a:cubicBezTo>
                <a:cubicBezTo>
                  <a:pt x="1433364" y="705148"/>
                  <a:pt x="1415393" y="804417"/>
                  <a:pt x="1415393" y="949896"/>
                </a:cubicBezTo>
                <a:lnTo>
                  <a:pt x="1415393" y="1254547"/>
                </a:lnTo>
                <a:lnTo>
                  <a:pt x="1065386" y="1254547"/>
                </a:lnTo>
                <a:lnTo>
                  <a:pt x="1065386" y="345728"/>
                </a:lnTo>
                <a:lnTo>
                  <a:pt x="1391431" y="345728"/>
                </a:lnTo>
                <a:lnTo>
                  <a:pt x="1391431" y="494631"/>
                </a:lnTo>
                <a:cubicBezTo>
                  <a:pt x="1422809" y="430163"/>
                  <a:pt x="1455185" y="385806"/>
                  <a:pt x="1488560" y="361560"/>
                </a:cubicBezTo>
                <a:cubicBezTo>
                  <a:pt x="1521935" y="337313"/>
                  <a:pt x="1563154" y="325190"/>
                  <a:pt x="1612218" y="325190"/>
                </a:cubicBezTo>
                <a:close/>
                <a:moveTo>
                  <a:pt x="371400" y="325190"/>
                </a:moveTo>
                <a:cubicBezTo>
                  <a:pt x="442143" y="325190"/>
                  <a:pt x="500478" y="337171"/>
                  <a:pt x="546404" y="361132"/>
                </a:cubicBezTo>
                <a:cubicBezTo>
                  <a:pt x="592330" y="385093"/>
                  <a:pt x="635260" y="424744"/>
                  <a:pt x="675196" y="480083"/>
                </a:cubicBezTo>
                <a:lnTo>
                  <a:pt x="675196" y="345728"/>
                </a:lnTo>
                <a:lnTo>
                  <a:pt x="1001241" y="345728"/>
                </a:lnTo>
                <a:lnTo>
                  <a:pt x="1001241" y="1204057"/>
                </a:lnTo>
                <a:lnTo>
                  <a:pt x="1002097" y="1244278"/>
                </a:lnTo>
                <a:cubicBezTo>
                  <a:pt x="1002097" y="1301329"/>
                  <a:pt x="989974" y="1355670"/>
                  <a:pt x="965727" y="1407301"/>
                </a:cubicBezTo>
                <a:cubicBezTo>
                  <a:pt x="941480" y="1458932"/>
                  <a:pt x="909247" y="1500721"/>
                  <a:pt x="869026" y="1532670"/>
                </a:cubicBezTo>
                <a:cubicBezTo>
                  <a:pt x="828805" y="1564618"/>
                  <a:pt x="777745" y="1587724"/>
                  <a:pt x="715845" y="1601986"/>
                </a:cubicBezTo>
                <a:cubicBezTo>
                  <a:pt x="653944" y="1616249"/>
                  <a:pt x="583059" y="1623381"/>
                  <a:pt x="503188" y="1623381"/>
                </a:cubicBezTo>
                <a:cubicBezTo>
                  <a:pt x="320625" y="1623381"/>
                  <a:pt x="195256" y="1595996"/>
                  <a:pt x="127081" y="1541227"/>
                </a:cubicBezTo>
                <a:cubicBezTo>
                  <a:pt x="58905" y="1486459"/>
                  <a:pt x="24817" y="1413148"/>
                  <a:pt x="24817" y="1321297"/>
                </a:cubicBezTo>
                <a:cubicBezTo>
                  <a:pt x="24817" y="1309886"/>
                  <a:pt x="25387" y="1294483"/>
                  <a:pt x="26529" y="1275085"/>
                </a:cubicBezTo>
                <a:lnTo>
                  <a:pt x="364554" y="1313595"/>
                </a:lnTo>
                <a:cubicBezTo>
                  <a:pt x="373112" y="1344973"/>
                  <a:pt x="386234" y="1366652"/>
                  <a:pt x="403919" y="1378633"/>
                </a:cubicBezTo>
                <a:cubicBezTo>
                  <a:pt x="429592" y="1396318"/>
                  <a:pt x="461826" y="1405161"/>
                  <a:pt x="500620" y="1405161"/>
                </a:cubicBezTo>
                <a:cubicBezTo>
                  <a:pt x="550825" y="1405161"/>
                  <a:pt x="588336" y="1391754"/>
                  <a:pt x="613153" y="1364940"/>
                </a:cubicBezTo>
                <a:cubicBezTo>
                  <a:pt x="637970" y="1338127"/>
                  <a:pt x="650379" y="1291345"/>
                  <a:pt x="650379" y="1224596"/>
                </a:cubicBezTo>
                <a:lnTo>
                  <a:pt x="650379" y="1086818"/>
                </a:lnTo>
                <a:cubicBezTo>
                  <a:pt x="616148" y="1127324"/>
                  <a:pt x="581918" y="1156705"/>
                  <a:pt x="547687" y="1174961"/>
                </a:cubicBezTo>
                <a:cubicBezTo>
                  <a:pt x="494060" y="1203487"/>
                  <a:pt x="436153" y="1217749"/>
                  <a:pt x="373968" y="1217749"/>
                </a:cubicBezTo>
                <a:cubicBezTo>
                  <a:pt x="252450" y="1217749"/>
                  <a:pt x="154322" y="1164692"/>
                  <a:pt x="79586" y="1058578"/>
                </a:cubicBezTo>
                <a:cubicBezTo>
                  <a:pt x="26529" y="983271"/>
                  <a:pt x="0" y="883717"/>
                  <a:pt x="0" y="759917"/>
                </a:cubicBezTo>
                <a:cubicBezTo>
                  <a:pt x="0" y="618431"/>
                  <a:pt x="34230" y="510605"/>
                  <a:pt x="102691" y="436439"/>
                </a:cubicBezTo>
                <a:cubicBezTo>
                  <a:pt x="171152" y="362273"/>
                  <a:pt x="260722" y="325190"/>
                  <a:pt x="371400" y="325190"/>
                </a:cubicBezTo>
                <a:close/>
                <a:moveTo>
                  <a:pt x="2694049" y="0"/>
                </a:moveTo>
                <a:lnTo>
                  <a:pt x="3042344" y="0"/>
                </a:lnTo>
                <a:lnTo>
                  <a:pt x="3042344" y="237047"/>
                </a:lnTo>
                <a:lnTo>
                  <a:pt x="2694049" y="237047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rgbClr val="282828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n w="25400">
                <a:solidFill>
                  <a:srgbClr val="282828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025200" y="2087145"/>
            <a:ext cx="1727570" cy="1958326"/>
            <a:chOff x="571843" y="783491"/>
            <a:chExt cx="2186083" cy="2478084"/>
          </a:xfrm>
        </p:grpSpPr>
        <p:sp>
          <p:nvSpPr>
            <p:cNvPr id="54" name="Diamond 53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solidFill>
              <a:srgbClr val="FFCC29"/>
            </a:solidFill>
            <a:ln w="1524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5" name="Diamond 54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solidFill>
              <a:srgbClr val="FF4B4B"/>
            </a:solidFill>
            <a:ln w="1524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6" name="Diamond 55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solidFill>
              <a:srgbClr val="8E1DFF"/>
            </a:solidFill>
            <a:ln w="1524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6" name="Group 45"/>
          <p:cNvGrpSpPr/>
          <p:nvPr/>
        </p:nvGrpSpPr>
        <p:grpSpPr>
          <a:xfrm rot="10800000">
            <a:off x="3434119" y="2467987"/>
            <a:ext cx="903996" cy="1024746"/>
            <a:chOff x="571843" y="783491"/>
            <a:chExt cx="2186083" cy="2478084"/>
          </a:xfrm>
          <a:solidFill>
            <a:srgbClr val="282828"/>
          </a:solidFill>
        </p:grpSpPr>
        <p:sp>
          <p:nvSpPr>
            <p:cNvPr id="51" name="Diamond 50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solidFill>
              <a:srgbClr val="FFCC29"/>
            </a:solidFill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Diamond 51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solidFill>
              <a:srgbClr val="FF4B4B"/>
            </a:solidFill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Diamond 52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solidFill>
              <a:srgbClr val="8E1DFF"/>
            </a:solidFill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534244" y="2636595"/>
            <a:ext cx="705410" cy="799634"/>
            <a:chOff x="571843" y="783491"/>
            <a:chExt cx="2186083" cy="2478084"/>
          </a:xfrm>
          <a:solidFill>
            <a:srgbClr val="282828"/>
          </a:solidFill>
        </p:grpSpPr>
        <p:sp>
          <p:nvSpPr>
            <p:cNvPr id="48" name="Diamond 47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solidFill>
              <a:srgbClr val="363636"/>
            </a:solidFill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9" name="Diamond 48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solidFill>
              <a:srgbClr val="2D2D2D"/>
            </a:solidFill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0" name="Diamond 49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grpFill/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23</Words>
  <Application>Microsoft Office PowerPoint</Application>
  <PresentationFormat>Widescreen</PresentationFormat>
  <Paragraphs>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92</cp:revision>
  <dcterms:created xsi:type="dcterms:W3CDTF">2016-12-30T09:39:09Z</dcterms:created>
  <dcterms:modified xsi:type="dcterms:W3CDTF">2017-01-22T15:03:11Z</dcterms:modified>
</cp:coreProperties>
</file>